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27" r:id="rId3"/>
    <p:sldId id="330" r:id="rId4"/>
    <p:sldId id="328" r:id="rId5"/>
    <p:sldId id="329" r:id="rId6"/>
    <p:sldId id="333" r:id="rId7"/>
    <p:sldId id="276" r:id="rId8"/>
    <p:sldId id="297" r:id="rId9"/>
    <p:sldId id="298" r:id="rId10"/>
    <p:sldId id="299" r:id="rId11"/>
    <p:sldId id="300" r:id="rId12"/>
    <p:sldId id="323" r:id="rId13"/>
    <p:sldId id="315" r:id="rId14"/>
    <p:sldId id="302" r:id="rId15"/>
    <p:sldId id="318" r:id="rId16"/>
    <p:sldId id="319" r:id="rId17"/>
    <p:sldId id="331" r:id="rId18"/>
    <p:sldId id="332" r:id="rId19"/>
    <p:sldId id="306" r:id="rId20"/>
    <p:sldId id="334" r:id="rId21"/>
    <p:sldId id="349" r:id="rId22"/>
    <p:sldId id="336" r:id="rId23"/>
    <p:sldId id="326" r:id="rId24"/>
    <p:sldId id="320" r:id="rId25"/>
    <p:sldId id="312" r:id="rId26"/>
    <p:sldId id="348" r:id="rId27"/>
    <p:sldId id="344" r:id="rId28"/>
    <p:sldId id="313" r:id="rId29"/>
    <p:sldId id="352" r:id="rId30"/>
    <p:sldId id="355" r:id="rId31"/>
    <p:sldId id="353" r:id="rId32"/>
    <p:sldId id="337" r:id="rId33"/>
    <p:sldId id="338" r:id="rId34"/>
    <p:sldId id="339" r:id="rId35"/>
    <p:sldId id="356" r:id="rId36"/>
    <p:sldId id="340" r:id="rId37"/>
    <p:sldId id="341" r:id="rId38"/>
    <p:sldId id="342" r:id="rId39"/>
    <p:sldId id="343" r:id="rId40"/>
    <p:sldId id="346" r:id="rId41"/>
    <p:sldId id="354" r:id="rId42"/>
    <p:sldId id="345" r:id="rId43"/>
    <p:sldId id="347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DFFF"/>
    <a:srgbClr val="A8EB12"/>
    <a:srgbClr val="69BFF8"/>
    <a:srgbClr val="79B3F4"/>
    <a:srgbClr val="9A9AE1"/>
    <a:srgbClr val="008793"/>
    <a:srgbClr val="00BF72"/>
    <a:srgbClr val="004D7A"/>
    <a:srgbClr val="051937"/>
    <a:srgbClr val="8AA7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22" autoAdjust="0"/>
    <p:restoredTop sz="94660"/>
  </p:normalViewPr>
  <p:slideViewPr>
    <p:cSldViewPr snapToGrid="0">
      <p:cViewPr>
        <p:scale>
          <a:sx n="100" d="100"/>
          <a:sy n="100" d="100"/>
        </p:scale>
        <p:origin x="75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36"/>
    </p:cViewPr>
  </p:sorterViewPr>
  <p:notesViewPr>
    <p:cSldViewPr snapToGrid="0">
      <p:cViewPr varScale="1">
        <p:scale>
          <a:sx n="86" d="100"/>
          <a:sy n="86" d="100"/>
        </p:scale>
        <p:origin x="277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7T01:25:13.63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4783 14686 239 0,'0'0'137'0,"0"0"-134"16,0 0 40-16,0 0 100 15,0 0-85-15,0 0-14 16,0 0 33-16,7-18-32 15,-7 18-5-15,0 0-40 16,0 0-8-16,0 4-10 16,0 20-43-16,0 16-24 0,-11 8 84 15,-7 1-106-15,-2-12 16 16,2-9 29-16,0-7 62 16,2-4 23-16,6-8-13 15,1 0 21-15,7-6 25 16,-1-1-28-16,3 2 10 15,0-4-38-15,0 0 0 16,0 6 59-16,18 0-25 16,2 5 24-16,2-6 13 15,3 8-21-15,-3-1 20 16,-2 5-68-16,-2 1 10 16,-4-3 12-16,-4 2-24 15,1-3-5-15,-3-6-1 0,-4 0-62 16,-2-6-60-16,-2-2-81 15,0-6-218-15</inkml:trace>
  <inkml:trace contextRef="#ctx0" brushRef="#br0" timeOffset="676.09">5019 14726 419 0,'0'0'103'15,"0"0"-100"-15,0 0 54 16,0 0-57-16,0 0-12 16,0 0-20-16,-13 57-1 15,-5-25-18-15,5 0-14 16,1-6-15-16,6-6 71 15,2-8-63-15,2-4 36 16,2-5 32-16,0-3 4 0,0 0 29 16,0 0 59-16,0 0-60 15,0 7 33-15,2-1-46 16,13 6 63-16,3 2 5 16,5 2-38-16,-2 2 5 15,0-3-5-15,-1-4-22 16,-3 1 54-16,-3 0-77 15,-3-4 0-15,-5 2 18 16,1-2-18-16,-2 0 0 16,-1 2-23-16,-1 0-101 15,-3-10-6-15,0 0-370 16</inkml:trace>
  <inkml:trace contextRef="#ctx0" brushRef="#br0" timeOffset="1021.57">5271 14391 293 0,'0'0'199'0,"0"0"-175"15,0 0-25-15,0 0 1 16,0 0-15-16,-31 125 0 15,18-77-114-15,1-12 11 16,6-8 30-16,1-6-39 16</inkml:trace>
  <inkml:trace contextRef="#ctx0" brushRef="#br0" timeOffset="1169.08">5202 14664 92 0,'0'0'139'0,"0"0"38"15,0 0-66-15,0 0-70 16,0 0 36-16,58 102-71 15,-49-74 18-15,-1 7-24 16,0-7 13-16,-6-2-28 16,0-8-14-16,2-8-76 15,-1-10-68-15</inkml:trace>
  <inkml:trace contextRef="#ctx0" brushRef="#br0" timeOffset="1460.93">5296 14544 454 0,'0'0'25'0,"0"0"-13"15,0 0-1-15,0 0-1 16,0 0-10-16,0 0 6 16,102-16-5-16,-86 16-1 15,-3 0 0-15,-5 0 26 16,4 0-10-16,-1 8 15 15,1 14 9-15,-1 12-26 16,-1 10 58-16,-2 4-59 16,-4-1-10-16,0-6 26 15,-4-6-29-15,0-9-3 16,0-7-8-16,0-6-54 16,0-5-17-16,-6-8-92 15,-12 0-229-15</inkml:trace>
  <inkml:trace contextRef="#ctx0" brushRef="#br0" timeOffset="1635.59">5329 14763 167 0,'0'0'467'0,"0"0"-414"16,0 0-22-16,0 0-25 15,0 0 4-15,0 0-10 16,89-15-8-16,-62 11-40 15,-4 4-43-15,-10 0-16 16,-9 8-156-16</inkml:trace>
  <inkml:trace contextRef="#ctx0" brushRef="#br0" timeOffset="1822.77">5318 14963 603 0,'0'0'66'0,"0"0"-25"15,0 0 5-15,0 0-46 16,0 0 0-16,0 0 15 16,121-26-15-16,-92 16-9 0,-10-1 7 15,-5 8-70 1,-3 3-24-16,-7 0-95 16,-4-2-107-16</inkml:trace>
  <inkml:trace contextRef="#ctx0" brushRef="#br0" timeOffset="2150.64">5433 14664 204 0,'0'0'33'0,"0"0"58"16,0 0-23 0,0 0-21-16,0 0-27 0,0 0-18 15,0 0 34-15,-13 117 4 16,7-43 4-16,4 7 68 16,0-2-78-16,2-7-2 15,0-9-12-15,0-9-14 16,0-14-12-16,0-8-6 15,0-10-67-15,0-4-14 16,0-10-93-16,0-8-5 16,0 0 4-16</inkml:trace>
  <inkml:trace contextRef="#ctx0" brushRef="#br0" timeOffset="2480.53">5483 14939 566 0,'0'0'87'0,"0"0"-76"15,0 0-11-15,0 0 0 16,0 0 21-16,20 136-21 16,-16-92-1-16,-4 0-4 15,3-7 10-15,-3-5 8 16,2-2-13-16,2-12 0 15,5 0 51-15,2 0-51 16,5-8 0-16,4-2 12 16,0-4-8-16,2-4 35 0,5 0-38 15,0 0 0-15,2 0 55 16,0-6-56-16,-5-2-8 16,-4 4 3-16,-4 4-57 15,-5 0-76-15,-5 0-62 16,-6 0-169-16</inkml:trace>
  <inkml:trace contextRef="#ctx0" brushRef="#br0" timeOffset="2940.21">5672 15027 520 0,'0'0'74'16,"0"0"3"-16,0 0-49 15,0 0-9-15,0 0-19 16,0 0-31-16,-9 9 28 16,7 20 1-16,-2 7 2 15,-4 0 0-15,2 9 6 16,2-9-1-16,1-6-5 15,3-7 0-15,0-10-4 16,0-9 4-16,0-4-9 0,0 0-6 16,13-12 15-16,-1-19 9 15,3-2-9-15,-5 3 0 16,-1 3 3-16,-3 9-3 16,-2 8 0-16,-2 8-6 15,-2 2 6-15,0 0 1 16,0 0-1-16,3 0 0 15,4 0-8-15,-3 0 1 16,5 0 5-16,-3 0 2 16,4 0 0-16,-3 2-13 15,1 16 13-15,-3 8-36 16,-1 11-28-16,-2-1-128 16</inkml:trace>
  <inkml:trace contextRef="#ctx0" brushRef="#br0" timeOffset="3481.82">6038 14869 509 0,'0'0'90'0,"0"0"60"16,0 0-71-16,0 0-47 15,0 0-32-15,0 0-31 16,24-4 31-16,-1 4-3 16,-4 5 8-16,2 2-12 0,-6-3 7 15,-1-4-4 1,-4 0-18-16,-1 2-11 0,-4-2-13 15,-3 4 19-15,-2-3-12 16,0 2 24-16,0 3-22 16,0 8 37-16,-11 2-5 15,-4 5 10-15,1-6-5 16,5-1 0-16,0-2 7 16,7 3-28-16,-2-4 17 15,-1 1-110-15,0-6-18 16,3-6-154-16</inkml:trace>
  <inkml:trace contextRef="#ctx0" brushRef="#br0" timeOffset="3808.88">6285 14770 110 0,'0'0'540'16,"0"0"-504"-16,0 0 1 16,0 0 41-16,0 0-78 15,0 0 0-15,0 0-4 16,83-4 10-16,-73 4-15 16,1 0 9-16,-3 4 0 0,0 1-9 15,3 1 9-15,1 2-10 16,-4 1-17-16,-1 4-37 15,-5 1 50-15,-2-5-26 16,0 12 40-16,-4 3 14 16,-17 6-8-16,-2 6-6 15,-4 5 0-15,0 2-62 16,0-3-179-16</inkml:trace>
  <inkml:trace contextRef="#ctx0" brushRef="#br0" timeOffset="9862.7">9611 13651 342 0,'0'0'27'0,"0"0"-11"15,0 0 5-15,0 0 6 0,0 0-27 16,0 0 0-16,0 0 17 15,0-1-7-15,0 1 28 16,0 0 30-16,0 0-25 16,0 0 14-16,0 0-54 15,0 0 6-15,0 0 6 16,0 3-15-16,0 13 0 16,0 9 25-16,2 1-18 15,3 10 30-15,2 8-16 16,0 4-19-16,-3 8 74 15,2-6-73-15,-1-2 11 16,-1-5 18-16,4-5-23 16,-4-10 5-16,-2-12-14 0,-2-7 0 15,0-8 5-15,0-1-5 16,0 0 0-16,0 0 14 16,0 0-9-16,0 0-10 15,0 0-68-15,0-12-102 16,0-4 23-16,0-4-262 15</inkml:trace>
  <inkml:trace contextRef="#ctx0" brushRef="#br0" timeOffset="10114.1">9794 13730 623 0,'0'0'102'15,"0"0"-18"-15,0 0 10 16,0 0 17-16,0 0-111 16,0 0 1-16,71-57 49 15,-34 43-50-15,-2 6 0 16,-6 7-6-16,-3 1 19 16,-4 0-26-16,-3 0-26 15,-2 0-65-15,-1 3 28 16,-5 3-142-16,-7-6-85 15</inkml:trace>
  <inkml:trace contextRef="#ctx0" brushRef="#br0" timeOffset="10328.77">9906 13864 566 0,'0'0'59'0,"0"0"-10"15,0 0 17-15,0 0-2 16,0 0-42-16,0 0-20 16,106-14 60-16,-74 4-62 15,-3 2 0-15,-5 2-9 16,-3 4-32-16,-6-2-37 16,-7 4-110-16,-8 0-68 0</inkml:trace>
  <inkml:trace contextRef="#ctx0" brushRef="#br0" timeOffset="10708.23">9846 13718 342 0,'0'0'48'0,"0"0"-15"16,0 0 43-16,0 0-62 16,0 0 36-16,0 0-38 15,0 76 15-15,2-34 26 16,0 14-41-16,-2 9 13 15,2 0-25-15,0 0 10 16,3-11 3-16,1-15-13 16,-2-6-3-16,0-16-6 15,-4-4 5-15,0-8 1 0,2-5-19 16,0 0-41 0,2 0-53-16,-4-9-304 0</inkml:trace>
  <inkml:trace contextRef="#ctx0" brushRef="#br0" timeOffset="17695.86">10735 13451 658 0,'0'0'135'15,"0"0"-80"-15,0 0 48 16,0 0-3-16,0 0-99 15,0 0-2-15,0 0-7 16,11 26 8-16,1-3-3 0,5-2 3 16,-9-1-42-16,1-2-10 15,-4-2-44-15,-5-2-28 16,0-2-50-16,-2-4-74 16</inkml:trace>
  <inkml:trace contextRef="#ctx0" brushRef="#br0" timeOffset="17914.34">10643 13640 746 0,'0'0'70'0,"0"0"5"16,0 0-5-16,0 0-58 16,0 0 32-16,0 0-43 15,158-55 8-15,-118 34 6 0,-9 8-6 16,-12 9-18-16,-11 3-5 15,-3 1-71-15,-5 0 5 16,0 18-105-16,0 5 75 16,-7-3-121-16</inkml:trace>
  <inkml:trace contextRef="#ctx0" brushRef="#br0" timeOffset="18077.9">10804 13655 454 0,'0'0'192'16,"0"0"-93"-16,0 0 30 15,0 0-61-15,0 0-25 16,0 0-43-16,-16 13-5 0,20-9-4 16,10 6 5-16,1 2 4 15,3 2-77-15,5 4-73 16,-4-6 41-16,-1 0-114 16,-3-4-157-16</inkml:trace>
  <inkml:trace contextRef="#ctx0" brushRef="#br0" timeOffset="18167.09">10804 13655 255 0,'113'85'135'16,"-135"-85"-99"-16,2 0-36 16,-3 16-20-16,1 13-105 15,-2 4-84-15</inkml:trace>
  <inkml:trace contextRef="#ctx0" brushRef="#br0" timeOffset="18325.64">10654 13922 43 0,'0'0'163'0,"0"0"41"0,0 0-96 16,0 0-44-16,0 0 16 15,0 0-71-15,-22 6-6 16,53-6 63-16,6-6 0 16,9-6-3-16,-2 0-63 15,1 2 0-15,-3 2-21 16,-7 4-67-16,-6 4-85 16,-13 0-110-16</inkml:trace>
  <inkml:trace contextRef="#ctx0" brushRef="#br0" timeOffset="18497.71">10926 13942 410 0,'0'0'206'0,"0"0"-160"15,0 0 136-15,-18 145-79 16,18-102-71-16,0-2-5 16,0-5-23-16,0-4-8 15,2-6 0-15,0-5-79 16,-2-10 3-16,0-11-125 15,0 0-52-15</inkml:trace>
  <inkml:trace contextRef="#ctx0" brushRef="#br0" timeOffset="18732.79">10912 14045 554 0,'0'0'145'0,"0"0"-145"15,0 0 0-15,0 0-6 16,0 0 6-16,0 0 0 15,132-19-5-15,-108 19 12 16,-10 0-7-16,-7 0 0 16,-7 0 0-16,0 0 45 15,0 17-32-15,0 6 14 16,0 13 38-16,0 7-51 16,0-2-14-16,0-6-7 15,0-8-85-15,0-6 16 16,0-11-147-16,-7-10-126 15</inkml:trace>
  <inkml:trace contextRef="#ctx0" brushRef="#br0" timeOffset="18880.29">10935 14168 613 0,'0'0'2'0,"0"0"-2"16,0 0-39-16,0 0 12 15,0 0-133-15,0 0-86 16</inkml:trace>
  <inkml:trace contextRef="#ctx0" brushRef="#br0" timeOffset="19000.58">10935 14168 37 0,'25'139'164'0,"-34"-131"-28"16,7-5-25-16,2-3 30 15,0 0-113-15,0-3-28 16,17-32-16-16,12-9-64 15,4-13-234-15</inkml:trace>
  <inkml:trace contextRef="#ctx0" brushRef="#br0" timeOffset="20086.74">11485 13924 641 0,'0'0'69'0,"0"0"-69"16,0 0 0-16,0 0-6 16,0 0-85-16,0 0-106 0,5 52-169 15</inkml:trace>
  <inkml:trace contextRef="#ctx0" brushRef="#br0" timeOffset="24492.67">11448 13752 53 0,'0'0'126'0,"0"0"-26"16,0 0 10-16,0 0-36 15,0 0-71-15,0 0 24 16,0 0-27-16,0 20 0 16,0-14-1-16,0-2 4 15,2-2-5-15,-2-2 2 16,0 0 0-16,0 0 10 15,0 0 0-15,0 0-10 16,2 6 41-16,0 2-13 16,2 8 11-16,1 6 28 15,-1 2-56-15,0-2 65 16,4-4-74-16,-4-4 2 16,0-4 27-16,1-2-31 15,-3 0 0-15,0 2-8 0,0 6-85 16,-2 4-15-16,0-4-214 15</inkml:trace>
  <inkml:trace contextRef="#ctx0" brushRef="#br0" timeOffset="24832.06">11487 13806 474 0,'0'0'164'0,"0"0"-156"15,0 0 46-15,0 0-22 16,0 0-32-16,0 0-2 16,67-26 2-16,-44 24-81 0,-8 2 46 15,-3 0-72-15,-10 18-29 16,-2 16 10-16,0 2 79 16,-9 2 47-16,-9-8 51 15,2-1 23-15,3-13 62 16,2-5-57-16,4-6-3 15,4-5 3-15,3 0-42 16,0 0-11-16,0 0-26 16,0 0 11-16,6-6-30 15,13-8 19-15,4-3 0 16,-1-2-4-16,2-6-115 16,-2-1-69-16,-3-4-129 0</inkml:trace>
  <inkml:trace contextRef="#ctx0" brushRef="#br0" timeOffset="25168.09">11791 13587 581 0,'0'0'98'16,"0"0"-40"-16,0 0 30 16,0 0-84-16,0 0 3 15,0 0-14-15,0 27-61 16,-5-1-38-16,1 3-3 15,-4 2-47-15,4-5-1 16,2-10 43-16,-2-5 37 16,4-6 77-16,0-5 31 0,0 2 88 15,0 4 52-15,0 8-69 16,0 12 41-16,2 4 1 16,6 10-75-16,4 6 56 15,-3 3-114-15,0 1 7 16,0-10 17-16,-2-4-33 15,-3-10-2-15,0-8 0 16,1-11-73-16,1-7 30 16,-1 0-143-16,0-19-23 15,-3-21-63-15</inkml:trace>
  <inkml:trace contextRef="#ctx0" brushRef="#br0" timeOffset="25467.98">11833 13746 258 0,'0'0'330'0,"0"0"-330"0,0 0 5 16,0 0 39-16,0 0-44 16,122-28 6-16,-81 15-6 15,-10 4 0-15,-5-2 0 16,-3 6 0-16,-10 5 5 16,-4 0 7-16,0 0-5 15,1 20 19-15,2 14 94 16,1 12-67-16,1 4 18 15,-5 2-15-15,-1-6-52 16,0-6 72-16,-6-6-76 0,-2-6 0 16,0-1 14-1,0-5-14-15,0 0-6 0,0-3-22 16,-14 2-82-16,-5-7 38 16,-4-6-119-16,1-8 16 15,-3 0-3-15</inkml:trace>
  <inkml:trace contextRef="#ctx0" brushRef="#br0" timeOffset="25634.51">11973 13906 235 0,'0'0'224'0,"0"0"-131"16,0 0-11-16,0 0 15 16,0 0-97-16,0 0 0 0,-9 48-7 15,9-20 7-15,0-2-12 16,0-4-27-16,0-1-61 15,0-9-44-15,0-9-169 16</inkml:trace>
  <inkml:trace contextRef="#ctx0" brushRef="#br0" timeOffset="25946.23">11951 13922 475 0,'0'0'57'0,"0"0"-23"16,0 0-34-16,0 0-4 15,0 0 3-15,0 0-60 16,40-36 31-16,-33 36 26 0,0 18-38 16,-7 0 42-16,0-1 21 15,0 2 19-15,0 3 13 16,0 0-51-16,0-3 6 16,0-3 16-16,-5-1-24 15,5-4-5-15,0-3 4 16,0-4 1-16,0-4 13 15,0 0-3-15,0 0 15 16,0 0 65-16,9 0-38 16,6 0 5-16,1-9-30 15,2 0-21-15,-3 3-12 16,1 2-9-16,-5 4-151 0,-4 0-135 16</inkml:trace>
  <inkml:trace contextRef="#ctx0" brushRef="#br0" timeOffset="27245.82">9935 15101 873 0,'0'0'45'16,"0"0"-15"-16,0 0-18 15,0 0 0-15,0 0 0 16,0 0-2-16,0 0-20 16,55-36-4-16,-50 50-70 15,-5 26 53-15,0 14-19 16,0 7 10-16,-10-9 20 0,-5-8 20 15,4-14 2-15,2-12-2 16,5-10 0-16,1-4 55 16,3-4-38-16,0 0 9 15,0 0 8-15,11 0-33 16,12 0 38-16,8-2-39 16,2-2 0-16,1 2 1 15,-3-2-1-15,0 0-74 16,0-8-70-16,-4-6-96 15,-7-6-178-15</inkml:trace>
  <inkml:trace contextRef="#ctx0" brushRef="#br0" timeOffset="27411.44">10220 15065 852 0,'0'0'106'15,"0"0"-81"-15,0 0 42 16,0 0-31-16,0 0-36 15,0 0-11-15,75 0-48 16,-46 0 9-16,-4 10-172 16,-14 6-24-16,-2 4-204 15</inkml:trace>
  <inkml:trace contextRef="#ctx0" brushRef="#br0" timeOffset="27598.67">10297 15254 684 0,'0'0'43'0,"0"0"44"16,0 0-61-16,0 0-21 16,0 0 23-16,0 0-26 15,121 4 5-15,-101-4-7 16,-9 0-43-16,-5 0 38 16,-3 0-137-16,-3 0 9 15,0 0-25-15,0 0-243 16</inkml:trace>
  <inkml:trace contextRef="#ctx0" brushRef="#br0" timeOffset="27779.7">10297 15254 656 0,'10'-141'56'0,"-12"141"58"0,2 0-3 15,-2 28-78-15,2 13-22 16,-4 16-11-16,4 20 0 15,0 9-17-15,0 16 17 16,0 5-92-16,6-19-130 16,9-15-309-16</inkml:trace>
  <inkml:trace contextRef="#ctx0" brushRef="#br0" timeOffset="28428.51">10841 15221 489 0,'0'0'140'16,"0"0"3"-16,0 0-9 15,0 0-104-15,0 0 2 0,0 0-34 16,65-98 2-16,-41 80 0 15,-1 4-10-15,-10 10 10 16,-2 4-5-16,-2 0-6 16,0 2 2-16,-3 18-24 15,1 12 33-15,-2 0-1 16,-3 4 1-16,-2-1 4 16,0-9 3-16,0-10-7 15,0-4 3-15,0-12 44 16,0 0-45-16,0 0-2 15,0 0 0-15,7 0-1 16,4-12-2-16,3-4-2 0,-4-4-69 16,-1 2 22-1,-5-1-120-15,-4 0-23 0,0 1-71 16</inkml:trace>
  <inkml:trace contextRef="#ctx0" brushRef="#br0" timeOffset="28722.96">11049 15061 85 0,'0'0'169'0,"0"0"-3"15,0 0-16-15,0 0-26 16,0 0-57-16,0 0-66 16,-25-6-2-16,21 38-11 15,-3 4 9-15,-7 12-3 16,-1 7-49-16,-3-5-19 16,-5-2-11-16,2-6-6 0,-2-6 40 15,3-6-16 1,9-12 63-16,5-6 4 0,3-12 25 15,3 0 39-15,0 0 29 16,0 0-34-16,0 0 16 16,13-8-59-16,10-4 24 15,2-2 17-15,-2 4-57 16,-2 2-4-16,-3 2-23 16,-3 2-94-16,-4 0 13 15,1-4-86-15,-4 4-56 16</inkml:trace>
  <inkml:trace contextRef="#ctx0" brushRef="#br0" timeOffset="29050.23">11044 15378 128 0,'0'0'235'16,"0"0"-74"-16,0 0-22 0,0 0-17 15,9 121-56-15,-5-95-27 16,1 6-29-16,-3-5 6 16,0 4 3-16,-2-3-19 15,0 2-19-15,0-4 16 16,0-3-45-16,-2-8-1 15,-5-3-18-15,3-12-16 16,0 0 77-16,-3-8-44 16,-5-24-46-16,2-4 76 15,-4-4 20-15,5 4 4 16,3 5 18-16,1 14-8 16,3 8 60-16,0 7-10 15,0 2-3-15,-1 0 20 0,1 0-58 16,2 0-9-16,-3 0-14 15,-3 0 11-15,-3 9-30 16,-2 9 19-16,-2 1-74 16,0 2 2-16,-1-6-57 15,3-8-62-15,5-7-186 16</inkml:trace>
  <inkml:trace contextRef="#ctx0" brushRef="#br0" timeOffset="29250.93">10949 15522 148 0,'0'0'501'16,"0"0"-473"-16,0 0 50 16,0 0 78-16,127 7-90 0,-81 13-27 15,-1 6-4-15,-1 0-34 16,-6 2 38-16,-3-2-39 16,-6-4 0-16,-6-8-18 15,-7-4-21-15,-10-10-41 16,-1 0-53-16,-5-24-46 15,0-16 13-15</inkml:trace>
  <inkml:trace contextRef="#ctx0" brushRef="#br0" timeOffset="32667.57">11782 15472 586 0,'0'0'63'15,"0"0"-6"-15,0 0 29 16,0 0-64-16,0 0 4 16,0 0-26-16,0 0 0 15,11-14 13-15,-11 14-7 16,0 4-6-16,0 16 0 15,0 10 3-15,-7-2-20 16,3-3-6-16,4-15-103 16,0-10 4-16,0 0-113 15,0-10-63-15</inkml:trace>
  <inkml:trace contextRef="#ctx0" brushRef="#br0" timeOffset="32905.81">11915 15245 211 0,'0'0'544'15,"0"0"-528"-15,0 0 16 16,0 0 31-16,0 0-51 15,152-76-9-15,-106 58-3 0,-9 8-96 16,-9 1 13-16,-10 4-123 16,-7 5-47-16</inkml:trace>
  <inkml:trace contextRef="#ctx0" brushRef="#br0" timeOffset="33213.01">12173 15101 334 0,'0'0'152'16,"0"0"-37"-16,0 0 41 15,0 0-82-15,0 0-59 16,0 0 49-16,-37 90-58 16,37-54-6-16,4 3 0 15,8-3 15-15,-6 0-11 16,1 0-4-16,-5-10 0 0,-2-4-18 16,0-8 18-16,0-6-14 15,0-3 9-15,-9-5 5 16,-9 0-25-16,-5 0 21 15,2-9-5-15,1-3-18 16,4 2 25-16,7-4 2 16,2-2 0-16,7 2 9 15,0-8-22-15,2-2 13 16,23-2-15-16,2 0 7 16,2-5-154-16,-2 7-38 15,-3-3-129-15</inkml:trace>
  <inkml:trace contextRef="#ctx0" brushRef="#br0" timeOffset="33288.08">12173 15101 225 0</inkml:trace>
  <inkml:trace contextRef="#ctx0" brushRef="#br0" timeOffset="33407.11">12173 15101 225 0,'116'-92'519'0,"-111"92"-459"0,9 0-45 0,7 0 44 0,10 0-5 15,1 0-53-15,-3 0 15 16,-11 0-16-16,-7 0-23 15,-7 12 15-15,-4 14-96 16,0 10 12-16,-6 4-9 16,-10-12-79-16,3-10-45 15</inkml:trace>
  <inkml:trace contextRef="#ctx0" brushRef="#br0" timeOffset="33596.04">12360 15129 360 0,'0'0'189'0,"0"0"-80"16,0 0-6-16,0 0 19 15,0 0-121-15,0 0 56 16,-6 98-11-16,8-55-46 16,2-1 39-16,-1 2-39 15,-3 0 0-15,0-8-22 16,0-8-4-16,0-11-71 16,0-12-58-16,7-5-47 15,-3-14 50-15,3-18-122 0</inkml:trace>
  <inkml:trace contextRef="#ctx0" brushRef="#br0" timeOffset="33804.81">12410 15262 160 0,'0'0'141'0,"0"0"-5"16,0 0-42-16,0 0-31 15,0 0 7-15,0 0-64 16,116-71-5-16,-91 71 0 16,-6 0 7-16,-3 0 7 15,-7 3-15-15,-3 8 0 16,-6 10 70-16,0 5-48 15,0 8 11-15,-4 4-9 16,-14 0-17-16,-2 0-14 16,0-6-7-16,3-6-75 15,-2-12-11-15,6-14-138 16,0 0-165-16</inkml:trace>
  <inkml:trace contextRef="#ctx0" brushRef="#br0" timeOffset="33995.48">12432 15280 531 0,'0'0'230'16,"0"0"-218"-16,0 0 139 15,0 0-40-15,0 0-51 16,140 104-32-16,-106-66-24 16,-5 2 18-16,-5 2-22 15,-3-2-19-15,-6-5 9 16,-7-9-106-16,-4-16-112 0,-4-10-227 15</inkml:trace>
  <inkml:trace contextRef="#ctx0" brushRef="#br0" timeOffset="37035.04">10002 16784 410 0,'0'0'126'0,"0"0"-58"16,0 0-33-16,0 0 26 15,0 0-58-15,0 0 6 16,0 0-18-16,8-9-5 15,-1 9 14-15,2 0-1 16,-2 0 1-16,-7 23-28 16,0 4 6-16,0 4-6 0,0-3-3 15,0-10-53-15,0-10 57 16,0-8 13-16,0 0 14 16,0 0 0-16,0 0 1 15,0 0 2-15,0 0 15 16,11 0-18-16,5 0 5 15,-1 0 13-15,5 0-18 16,-3 4-1-16,-1 6-1 16,-3-2 1-16,-3 0-7 15,-4 2 7-15,-6-2 1 0,0-2 54 16,0 6-21 0,0-2 7-16,-11 2-12 0,-2-2-18 15,-2 4 8-15,-1-1-18 16,3 0 0-16,1 1 1 15,3-2-1-15,5-7-7 16,4 1-17-16,0-6-45 16,0 0-28-16,0-5-131 15</inkml:trace>
  <inkml:trace contextRef="#ctx0" brushRef="#br0" timeOffset="37247.5">10257 16856 397 0,'0'0'77'16,"0"0"-50"-16,0 0 32 16,0 0-5-16,0 0-29 15,0 0-25-15,103-8-33 16,-81 8 2-16,-1 4-148 15,-8 4-198-15</inkml:trace>
  <inkml:trace contextRef="#ctx0" brushRef="#br0" timeOffset="37434.28">10309 16976 10 0,'0'0'682'0,"0"0"-675"0,0 0 77 16,0 0-63-16,0 0-19 15,0 0-2-15,56 4 3 16,-30-8-1-16,-4-4-2 16,-8 4-38-16,-3 0 19 15,-4 4-115-15,-5 0-76 16,-2 0-140-16</inkml:trace>
  <inkml:trace contextRef="#ctx0" brushRef="#br0" timeOffset="37602.49">10309 16976 601 0,'11'-128'92'0,"-11"132"-70"0,0 18 27 16,0 18-5-16,14 10-31 16,1 16-13-16,-4 15-52 15,0-9-20-15,-4-6-133 16</inkml:trace>
  <inkml:trace contextRef="#ctx0" brushRef="#br0" timeOffset="38161.85">10893 16834 327 0,'0'0'198'0,"0"0"-171"15,0 0-6-15,0 0 42 16,0 0-63-16,0 0-5 16,6-22-8-16,-6 44 20 15,-14 6-7-15,1 2 21 16,3-4-17-16,0-8-4 15,8-12-27-15,2-2-38 16,0 0 15-16,0-4-48 16,0 4 54-16,2-4 44 15,8 6 4-15,-4 2 29 16,3 6 6-16,-3 4-18 0,2 8 51 16,-2 0-51-16,1 1 0 15,-3 0 3-15,-2 4-22 16,2-7-2-16,-1 2-1 15,-3-4-42-15,0-8 42 16,0-2-68-16,0-6-11 16,3-6 16-16,3 0-57 15</inkml:trace>
  <inkml:trace contextRef="#ctx0" brushRef="#br0" timeOffset="38374.85">11013 16882 690 0,'0'0'9'16,"0"0"-2"-16,0 0-7 16,0 0 0-16,0 0 3 15,127-44-3-15,-94 31-12 16,-8 8-124-16,-10 5-67 15,-8 0-86-15</inkml:trace>
  <inkml:trace contextRef="#ctx0" brushRef="#br0" timeOffset="38594.83">11122 16736 601 0,'0'0'50'0,"0"0"-4"15,0 0-34-15,0 0 21 16,0 0-30-16,0 0 7 16,-17 94-20-16,17-80 3 15,2 2-28-15,2-2 29 16,3 0-53-16,-3-2-10 16,4-2-7-16,2-10-54 15,1 0-29-15,3-10-27 16</inkml:trace>
  <inkml:trace contextRef="#ctx0" brushRef="#br0" timeOffset="38854.71">11122 16736 94 0,'62'39'151'0,"-62"-46"-70"0,0 7-11 16,0 0-70-16,0 4-32 15,0 26-23-15,-2 6 8 16,-9 4-53-16,-3 0 42 16,-1-8 58-16,-3-2 8 15,1-10-6-15,1-3 23 16,3-8 100-16,3-5-34 15,6-4 9-15,2 0 11 16,2 0-50-16,0 0-4 16,0 0-57-16,8 0 0 15,13-4 18-15,3-5 4 16,1-4 1-16,0 3-9 0,-4 2-11 16,-2 2-6-16,-6 6-78 15,-2 0-91-15,-6 0-23 16</inkml:trace>
  <inkml:trace contextRef="#ctx0" brushRef="#br0" timeOffset="39030.87">11191 17022 538 0,'0'0'152'0,"0"0"-98"16,0 0 64-16,-11 111-26 15,11-67-80-15,0-2 36 16,2-3-48-16,2-7 0 15,1-5-10-15,-3-4-28 16,-2-8-35-16,3-9-90 16,-3-6-49-16,0 0-158 0</inkml:trace>
  <inkml:trace contextRef="#ctx0" brushRef="#br0" timeOffset="39262.24">11196 17147 302 0,'0'0'364'0,"0"0"-308"15,0 0-56-15,0 0 25 16,0 0-25-16,0 0 1 16,69-5 8-16,-58 5-9 15,-5 0 0-15,-2 0 3 0,2 0 0 16,-2 0-6 0,2 0-1-16,3 13 4 0,1 19-2 15,1 8 6-15,-1 8 1 16,-2-3-5-16,-2 0-2 15,-1-13-55-15,-5-10-79 16,0-18-92-16</inkml:trace>
  <inkml:trace contextRef="#ctx0" brushRef="#br0" timeOffset="39422.78">11238 17267 727 0,'0'0'50'16,"0"0"-44"-16,0 0-12 16,0 0-18-16,0 0-62 0,0 0-83 15,60 10-53-15</inkml:trace>
  <inkml:trace contextRef="#ctx0" brushRef="#br0" timeOffset="39551.78">11238 17267 410 0,'23'116'92'16,"-23"-116"22"-16,0 0-91 16,0 0-23-16,19-4-17 15,12-17-65-15,0-12-126 16</inkml:trace>
  <inkml:trace contextRef="#ctx0" brushRef="#br0" timeOffset="40293.36">11561 16878 791 0,'0'0'30'0,"0"0"-29"16,0 0 5-16,0 0-12 16,0 0-89-16,0 0-197 0,9 36 20 15</inkml:trace>
  <inkml:trace contextRef="#ctx0" brushRef="#br0" timeOffset="40455.01">11577 17106 542 0,'0'0'138'0,"0"0"-112"16,0 0 21-16,-7 107 55 15,7-89-102-15,0 0-11 16,2 0-12-16,9-10-95 16,5-8-20-16,-1 0-173 15</inkml:trace>
  <inkml:trace contextRef="#ctx0" brushRef="#br0" timeOffset="40772.01">11716 16722 514 0,'0'0'34'15,"0"0"-6"-15,0 0-7 16,0 0 5-16,139 27-3 15,-106-22-16-15,-6-5-3 16,-6 0-4-16,-6 8 0 16,-2 5 3-16,3 14 14 15,0 9 18-15,-1 18 46 16,-2 12-20-16,-1 2-6 0,-4-1-55 16,1-9 3-16,-4-14 10 15,0-12-13-15,-5-10 0 16,0-8-12-16,0-7-2 15,0 0-33-15,-12-3-94 16,-5-4-63-16,-8 0-112 16</inkml:trace>
  <inkml:trace contextRef="#ctx0" brushRef="#br0" timeOffset="40953.44">11786 16848 277 0,'0'0'476'0,"0"0"-476"16,0 0 4-16,0 0 53 15,0 0-45-15,0 0-12 16,7 76-81-16,6-68-79 16,-2-8-19-16</inkml:trace>
  <inkml:trace contextRef="#ctx0" brushRef="#br0" timeOffset="41094.99">11786 16848 594 0,'44'26'65'16,"-50"-12"-65"-16,-1 8 0 0,3 4-1 16,1 6-22-16,-1-2-147 15,-5-6-161-15</inkml:trace>
  <inkml:trace contextRef="#ctx0" brushRef="#br0" timeOffset="41260.8">11759 17017 342 0,'0'0'294'16,"0"0"-285"-16,0 0 19 15,0 0 39-15,0 0-62 16,0 0-5-16,23 107-72 15,-17-93-39-15,1-5-38 0,-3-9-160 16</inkml:trace>
  <inkml:trace contextRef="#ctx0" brushRef="#br0" timeOffset="41837.99">11759 17017 500 0,'40'-77'5'0,"-40"77"17"15,0 0-35-15,5 0 13 16,11 14-16-16,-6 12-27 16,-3 6-17-16,-7 4 7 15,0 1-91-15,0-2 52 0,-7-4 92 16,-6-9 14 0,2-8 26-16,4-6 19 0,3-8 29 15,4 0-10-15,0 0-42 16,0 0-30-16,0-8 23 15,4-6-26-15,10-3 8 16,-3 12 8-16,-2-4-17 16,0 9 0-16,-7 0-2 15,0 0-2-15,-2 0-21 16,0 0 20-16,0 5 3 16,0 13 17-16,0 0-12 15,0 0 9-15,0 0-14 16,-4-2 0-16,1-6-10 15,3-6 10-15,0-4-4 16,0 0-1-16,0 0-3 0,0 0-3 16,0-8-11-16,10-6 22 15,0 0 8-15,1-2-8 16,-3 6 0-16,-4 6 9 16,-2 0-8-16,-2 4 26 15,0 0-4-15,0 0 3 16,0 0 42-16,4 4-64 15,3 8 9-15,7 6 33 16,-1 0-33-16,-2 0 34 16,2-4-47-16,-2-7 0 15,-1 0 32-15,1-7-28 16,2 0-2-16,5-14 32 0,7-22-21 16,-1-8-13-1,-6-2-232-15</inkml:trace>
  <inkml:trace contextRef="#ctx0" brushRef="#br0" timeOffset="54680.21">14083 15428 222 0,'0'0'79'0,"0"0"-21"16,0 0 49-16,0 0-57 0,0 0-34 16,0 0 7-16,0 0-20 15,38-36 4-15,-33 36-7 16,-5 0 2-16,0 0 23 15,0 0-18-15,0 0 8 16,0-2 16-16,0 0-23 16,0-4-3-16,0 2-5 15,0-8 0-15,0 6-28 16,0-4 28-16,0 4 0 16,0 4-3-16,-10-2 4 0,2 0-2 15,-8 0-6-15,0 2 7 16,-2 2-28-16,3 0 24 15,-1 0-38-15,3 2 16 16,0 10 13-16,-1 2 9 16,3 0 4-16,0 2 0 15,0 2 11-15,0 4-1 16,1 6-10-16,4 2 15 16,4 8-1-16,2 6 9 15,0 5-16-15,0-3-1 16,0-2 40-16,4-4-43 15,4 8 4-15,0 0 21 16,5 16-2-16,5 8 11 0,5 7 4 16,3 1-31-1,3-6 57-15,2-4-65 0,-2-12-2 16,-2-8 7-16,-9-1-1 16,-7-2-12-16,-7 3-1 15,-4 6-16-15,0 1 2 16,0-5-10-16,-8-15-17 15,3-11 18-15,3-16-13 16,0-7 12-16,2-3 2 16,0 0-5-16,0-7 33 15,0-16-89-15,0 5 82 16,0 9 8-16,0 0 0 16,0 4 6-16,0 5-6 15,6 0 6-15,1 0 8 0,2 0-14 16,0 9-1-16,-2 5-4 15,-1 8 6-15,-2-3-2 16,-1 11 0-16,-1 6 1 16,0 4 5-16,-2 10-5 15,0 8 0-15,0 8 1 16,3 15 9-16,1 13 39 16,3 0 37-16,1 8-37 15,1 1 75-15,3 3-91 16,1-4-17-16,3-5 11 15,1-14-11-15,1-8-9 16,1-25-7-16,-2-18 0 16,3-20-28-16,7-12 11 15,9-9-45-15,8-26-99 0,1-15-186 16</inkml:trace>
  <inkml:trace contextRef="#ctx0" brushRef="#br0" timeOffset="57597.03">14535 15021 535 0,'0'0'72'0,"0"0"-50"16,0 0 50-16,0 0-16 16,0 0-24-16,0 0-28 15,0 0-4-15,23 54 45 16,-17-42-45-16,-1-2 0 16,1 0-4-16,2 6 4 0,-2 2-59 15,-6 0-157 1</inkml:trace>
  <inkml:trace contextRef="#ctx0" brushRef="#br0" timeOffset="57845.15">14431 15284 282 0,'0'0'451'16,"0"0"-364"-16,0 0-41 15,0 0-16-15,0 0 2 16,0 0-29-16,104-98 11 16,-56 62-14-16,-13 13-13 15,-11 15-9-15,-6 8-38 0,-7 0-28 16,-4 26-8-16,-7 6-7 16,0 0-10-16,0-2-79 15,0-17-9-15</inkml:trace>
  <inkml:trace contextRef="#ctx0" brushRef="#br0" timeOffset="58042.78">14678 15244 123 0,'0'0'234'0,"0"0"-103"15,0 0-47-15,0 0 19 16,0 0-18-16,0 0-58 16,-33 42 20-16,17-16-44 15,1 0 8-15,-1 2 21 0,1 2-32 16,-1 0 0-1,3-2-10-15,3-6 10 0,1-4-28 16,1-10-61-16,-2-6-91 16,-5-2 33-16,-3-2-231 15</inkml:trace>
  <inkml:trace contextRef="#ctx0" brushRef="#br0" timeOffset="58255.06">14477 15298 266 0,'0'0'323'16,"0"0"-317"-16,0 0 45 16,0 0 128-16,0 0-111 0,116 86-37 15,-84-60 4 1,-5 0-14-16,-1-8 14 0,-4-4-35 16,-6-1 5-16,-3-12-3 15,-7 1-2-15,0 0-35 16,-6 0-1-16,0-2-69 15,0 0-52-15,0 0-103 16</inkml:trace>
  <inkml:trace contextRef="#ctx0" brushRef="#br0" timeOffset="58640.47">14852 15043 631 0,'0'0'59'0,"0"0"6"0,0 0 57 16,0 0-111-16,0 0-6 15,0 0-8-15,43 76 3 16,-28-58-27-16,3 4-73 15,-7-8-73-15,-3-5 23 16,0-5-222-16</inkml:trace>
  <inkml:trace contextRef="#ctx0" brushRef="#br0" timeOffset="58785.88">15026 14909 339 0,'0'0'167'16,"0"0"-114"-16,0 0-40 15,0 0 15-15,0 0-28 16,0 0-31-16,46 70-84 16,-32-54-200-16</inkml:trace>
  <inkml:trace contextRef="#ctx0" brushRef="#br0" timeOffset="58923.64">15192 14941 601 0,'0'0'130'0,"0"0"-61"16,0 0 5-16,0 0-74 16,0 0-6-16,0 0-26 0,-31 146-117 15,14-96-221-15</inkml:trace>
  <inkml:trace contextRef="#ctx0" brushRef="#br0" timeOffset="59108.84">14920 15248 448 0,'0'0'246'15,"0"0"-239"-15,0 0 77 16,0 0-65-16,0 0-7 16,0 0-12-16,23 122-8 15,-13-100-25-15,-2-4-78 16,1-10-65-16,-3-4-23 0</inkml:trace>
  <inkml:trace contextRef="#ctx0" brushRef="#br0" timeOffset="59559.66">14976 15284 508 0,'0'0'134'16,"0"0"-90"-16,0 0-15 15,0 0-29-15,0 0 6 16,121-21 5-16,-92 21-11 15,-9 0-10-15,-5 0 7 16,-7 0-39-16,-4 0-1 0,-4 3-31 16,0 7 14-1,0 2 40-15,0 2 15 0,0-6 5 16,-4 2 17-16,-2-6 12 16,6 6 25-16,0 4-16 15,0 4-35-15,0 2 31 16,0 4-24-16,12 2-10 15,-3-4 20-15,2-4-18 16,-4 0 4-16,-5-5-6 16,2-4 0-16,-4-5-3 15,0-2 3-15,0 1-18 16,-2-2 17-16,-18-1-31 16,-5 0 9-16,-2 0-26 15,-2-10 29-15,3 1 7 0,6 2 26 16,7 1 19-16,8 6 57 15,5-12-14-15,0-4-1 16,27-10-74-16,20-12 1 16,11-2 10-16,11 4-11 15,2 8-27-15,-2 14-60 16,-11 10-215-16</inkml:trace>
  <inkml:trace contextRef="#ctx0" brushRef="#br0" timeOffset="60752.43">14562 16455 568 0,'0'0'74'0,"0"0"-42"16,0 0 9-16,0 0 12 15,0 0-53-15,0 0-4 16,87-36-11-16,-63 28-90 15,-8 6-47-15,-12 2-51 16</inkml:trace>
  <inkml:trace contextRef="#ctx0" brushRef="#br0" timeOffset="61299.06">14596 16623 339 0,'0'0'224'0,"0"0"-198"0,0 0 14 15,0 0 30-15,0 0-21 16,0 0-32-16,73-74-17 16,-59 68 0-16,-8-3-28 15,1 9 27-15,-3-5-60 16,-2 3-1-16,-2 0-25 16,2-1-11-16,1-6-7 15,-3-2-8-15,0 4 22 0,0-4 77 16,0 8 14-16,0 3 149 15,0 0-19-15,-5 6-8 16,-1 24-42-16,1 2-34 16,3 12 53-16,2-4-77 15,0-4-3-15,0-1 21 16,0-8-26-16,0-1-5 16,4 1-9-16,1-4 0 15,-5-5-17-15,0 1 17 16,0-7-23-16,0-6 6 15,0-6-34-15,0 0 16 16,0-6-37-16,0-25-86 16,0-10 9-16,-2-3 72 0,-9-1 48 15,-3 9 29 1,1 6 34-16,2 16 17 0,4 6 17 16,5 8-12-16,-1 0 24 15,1 8-78-15,2 14 3 16,-4 10 61-16,0 4-59 15,-5-1 7-15,-1 0-14 16,-3-8 2-16,0-4-14 16,4-6 12-16,2-7-92 15,3-10-54-15,0 0-189 16</inkml:trace>
  <inkml:trace contextRef="#ctx0" brushRef="#br0" timeOffset="61481.23">14609 16645 379 0,'0'0'109'0,"0"0"-24"16,0 0 30-16,0 0-56 16,0 0-13-16,0 0-6 15,136 20-36-15,-111-4-3 16,-4-2-1-16,0-5-58 16,-3-8 28-16,-3 3-85 15,-2-4-22-15,-3 0-29 16,-6-10-159-16</inkml:trace>
  <inkml:trace contextRef="#ctx0" brushRef="#br0" timeOffset="61647.37">14834 16437 403 0,'0'0'136'0,"0"0"-67"0,0 0-11 16,0 0-40-16,0 0-18 15,0 0-38-15,27 18 15 16,-20 0-148-16,-3-7-163 16</inkml:trace>
  <inkml:trace contextRef="#ctx0" brushRef="#br0" timeOffset="61989.21">14834 16437 434 0,'-27'97'188'0,"27"-97"-168"15,0 0 45-15,3 0-65 16,17 0 0-16,2 0-10 16,0 6-21-16,-7 1-22 15,-5 7-16-15,-6 4-35 16,-4 4 39-16,0 0-22 16,0-4 49-16,-6-4 38 15,-8 0 5-15,3-6 53 16,0 1 21-16,2-8-8 15,4-1 72-15,3 0-63 16,2 0-12-16,0 0-35 16,16-6-25-16,15-6 8 0,9-6-16 15,-2 8 19 1,-3-4-24-16,-4 10 5 0,-6-4-50 16,-9 4-1-16,-3 4-34 15,-6-4-14-15,-3 2-34 16,-4-6-56-16,0-10-29 15</inkml:trace>
  <inkml:trace contextRef="#ctx0" brushRef="#br0" timeOffset="62141.21">15028 16459 55 0,'0'0'232'16,"0"0"-128"-16,0 0-29 16,0 0 18-16,0 0-38 0,-47 113-27 15,47-74-6-15,0 9-19 16,0 11 11-16,0 7-14 15,0 10-70-15,5 0-43 16,4-14-110-16</inkml:trace>
  <inkml:trace contextRef="#ctx0" brushRef="#br0" timeOffset="62941.54">15140 16725 511 0,'0'0'130'16,"0"0"-64"-16,0 0-35 16,0 0-31-16,0 0 18 15,0 0-38-15,88-78 16 16,-72 68-39-16,-1 0 12 15,-1-2-34-15,-5-2-8 16,-1-4 2-16,-2-4-32 16,-6 4 42-16,0 0-7 0,0 6 68 15,0 6 16-15,-8 1 47 16,-3 5 26-16,1 0-16 16,2 15-48-16,2 8 55 15,6 9-64-15,0-3 7 16,0 3 12-16,0-2-23 15,0-2 17-15,0-1 1 16,4 4-27-16,-2-5 42 16,1 1-45-16,-3-4 0 15,0-6 2-15,0-7-2 16,0-6-3-16,0 0 0 16,-5-2 3-16,-6-2-28 15,-2 0 15-15,-1 0-24 16,1-6 29-16,2-2-12 0,4 2 20 15,3 2 24-15,4 4-17 16,0-4 77-16,0 4-84 16,0-12 4-16,4-3-11 15,19-2 7-15,3-5-49 16,1-1-95-16,-3 3-150 16</inkml:trace>
  <inkml:trace contextRef="#ctx0" brushRef="#br0" timeOffset="63124.16">15371 16611 274 0,'0'0'375'15,"0"0"-317"-15,0 0 21 0,0 0-67 16,0 0 2-16,64-102-24 16,-37 88 10-16,-9 9-64 15,-7 2 6-15,0 3-55 16,-6 0-37-16,0 0-16 15,-3 0-63-15</inkml:trace>
  <inkml:trace contextRef="#ctx0" brushRef="#br0" timeOffset="63203.41">15371 16611 199 0,'104'-121'7'0,"-112"133"-14"0,1 8-37 16,3 1-88-1</inkml:trace>
  <inkml:trace contextRef="#ctx0" brushRef="#br0" timeOffset="63527.75">15413 16683 288 0,'0'0'177'0,"0"0"-95"16,0 0 13-16,0 0 5 15,0 0-100-15,0 0-18 16,7 3 9-16,17-3 9 15,3-9-3-15,2-3 3 16,-4 6-22-16,-3 2 10 16,-7 4-24-16,-5 0 21 0,-4 0 9 15,-1 0 6 1,-3 0-18-16,-2 0 18 0,0 8 0 16,0 10 4-16,0 0 11 15,-21 6 12-15,0 10-13 16,-4-1-3-16,3-1-4 15,-1-2-7-15,4 0-18 16,5-6-1-16,3-10-83 16,2-6-119-16</inkml:trace>
  <inkml:trace contextRef="#ctx0" brushRef="#br0" timeOffset="63709.35">15367 16744 522 0,'0'0'112'0,"0"0"-64"16,0 0-3-16,0 0 58 16,118-8-70-16,-76 8-13 15,-2 9-11-15,-6 8-9 16,-3-4-28-16,-5 2-15 16,-4-3-106-16,-8-12-67 15</inkml:trace>
  <inkml:trace contextRef="#ctx0" brushRef="#br0" timeOffset="64017.71">15460 16405 459 0,'0'0'130'16,"0"0"-129"-16,0 0 36 15,-9 129-37-15,9-70-28 16,5-1-264-16</inkml:trace>
  <inkml:trace contextRef="#ctx0" brushRef="#br0" timeOffset="67677.8">14731 17785 539 0,'0'0'147'15,"0"0"-147"-15,0 0 0 0,0 0 44 16,0 0-44-16,0 0-12 16,0 0-27-16,110-41-59 15,-99 41-83-15,-7 0-218 16</inkml:trace>
  <inkml:trace contextRef="#ctx0" brushRef="#br0" timeOffset="67826.92">14785 17634 452 0,'0'0'82'16,"0"0"-43"-16,0 0-3 15,0 0-2-15,-11 110-34 16,22-82-48-16,-2 3-2 16,-7-4-182-16</inkml:trace>
  <inkml:trace contextRef="#ctx0" brushRef="#br0" timeOffset="67994.62">14720 17991 277 0,'0'0'178'0,"0"0"-56"15,0 0-22-15,0 0-46 16,0 0-17-16,0 0-19 16,34-28-18-16,-7 12 0 15,2-2 0-15,-3 4-68 16,1 0-76-16,-1-8-54 0,-5-1-89 15</inkml:trace>
  <inkml:trace contextRef="#ctx0" brushRef="#br0" timeOffset="68606.66">14916 17820 10 0,'0'0'66'0,"0"0"28"16,0 0-2-16,0 0-42 15,0 0-25-15,0 0 27 16,-80 127-40-16,71-97 22 16,0-2-23-16,7-6-9 15,2-4 19-15,0-10-21 16,0-3-10-16,0-5-2 16,0 0-5-16,14 0 15 15,-3 0 2-15,2 0 0 16,1 0 13-16,-4 7-11 15,1 4-2-15,-1 6 18 0,-2-2-7 16,1 3 24-16,-5-1-28 16,0 3 11-16,-2 0 35 15,0 2-53-15,-2 0 0 16,0 0-6-16,0 1 6 16,0-5-12-16,0-4-39 15,-10-7-3-15,-3 0 37 16,-5-3 14-16,3-4 3 15,1 0 21-15,5 0 12 16,5 0 39-16,4 0-30 16,0 0-27-16,0-11 19 15,0-10-29-15,13-6-5 16,5-1 7-16,3 2 2 0,-4-10-18 16,1 6-9-16,-1 2-60 15,2-2 11-15,-1-2-101 16,-1-8-28-16</inkml:trace>
  <inkml:trace contextRef="#ctx0" brushRef="#br0" timeOffset="68658.5">14916 17820 123 0</inkml:trace>
  <inkml:trace contextRef="#ctx0" brushRef="#br0" timeOffset="69028.45">14916 17820 123 0,'134'15'138'0,"-134"-15"-1"0,0 0-47 0,0 0-2 16,0 3-71-16,0 7-15 15,0 7 53-15,0 1-55 16,0 0 0-16,0 0 0 15,0 4 13-15,0 4-23 0,0-6 10 16,0 2-39-16,0-8 27 16,0-6-10-16,0-8 19 15,0 0 3-15,0 0 12 16,0 0 43-16,11-8-41 16,7-10-10-16,4 0 75 15,5 4-79-15,-2 0 0 16,-1 2-2-16,-1 2 11 15,-4 2-18-15,-5 2-21 16,-3 2-2-16,-7 0 13 16,-4 4 19-16,0 0 0 15,0 0 19-15,0 0-14 16,0 14 30-16,-4 8-3 16,-9 12-24-16,1-6 26 0,4 4-34 15,-3 2 0-15,-1-5-2 16,1 0 2-16,-3-1-1 15,1-6-68-15,-1-4-22 16,-3-1 28-16,1-16-73 16,-3-1-67-16</inkml:trace>
  <inkml:trace contextRef="#ctx0" brushRef="#br0" timeOffset="69254.42">15032 18108 229 0,'0'0'199'0,"0"0"-98"16,0 0 32-1,0 0-51-15,0 0-53 0,0 0 76 16,67-7-53-16,-34 7-12 16,6 14 7-16,-6 12-4 15,-2 6 8-15,-2 4-51 16,-9-4 0-16,-2-1 5 16,-7-10-5-16,-3-3-18 15,-2-9 11-15,-2-3-44 16,-2-2-16-16,-2-4-71 15,0 0-31-15,0-22 21 16</inkml:trace>
  <inkml:trace contextRef="#ctx0" brushRef="#br0" timeOffset="69687.57">15411 17842 434 0,'0'0'265'0,"0"0"-130"15,0 0-68-15,0 0-9 16,0 0-40-16,0 0-17 16,-3-4-2-16,11 4-27 15,1 4-58-15,-7 10 26 0,0 4-153 16,-2 0-95 0</inkml:trace>
  <inkml:trace contextRef="#ctx0" brushRef="#br0" timeOffset="69867.55">15411 17842 710 0,'-29'85'101'0,"29"-85"-90"16,14 0 27-16,17-12 55 16,6-2-75-16,1 1-18 15,-7-1 0-15,-4 6-70 16,-4 8 26-16,-5 0-154 15,-7 0-79-15</inkml:trace>
  <inkml:trace contextRef="#ctx0" brushRef="#br0" timeOffset="70186.7">15576 17883 495 0,'0'0'21'0,"0"0"2"15,0 0 27-15,0 0-50 16,0 0-7-16,0 0 4 16,-35 64 6-16,23-42 3 0,-1 4-6 15,1 2-3 1,4-6-2-16,-1 0-14 0,0-4 19 16,4-6-3-16,1-8 6 15,4-4 26-15,0 0-24 16,0 0 17-16,0 0 0 15,4-16-18-15,16-4-1 16,7-2-3-16,-2-4-14 16,2 12 12-16,-1-2-113 15,-2 6-32-15,-3 2-14 16,-3 4-32-16</inkml:trace>
  <inkml:trace contextRef="#ctx0" brushRef="#br0" timeOffset="70257.47">15576 17883 88 0,'100'72'74'0,"-100"-60"-1"0,-4 8-73 15,-7 6-55 1,-1-1-125-16</inkml:trace>
  <inkml:trace contextRef="#ctx0" brushRef="#br0" timeOffset="70464.67">15593 18169 249 0,'0'0'251'0,"0"0"-233"15,0 0 58-15,0 0-1 16,0 0-55-16,0 0 39 16,-8 121-59-16,8-81 0 15,0 0 12-15,0-4-12 16,0-10-22-16,0-8-45 16,4-12-64-16,3-6-33 0,-2-10-156 15</inkml:trace>
  <inkml:trace contextRef="#ctx0" brushRef="#br0" timeOffset="70751.85">15598 18202 327 0,'0'0'74'0,"0"0"-73"16,0 0-2-16,0 0 2 16,0 0-9-16,0 0-62 15,0 0-17-15,105-91 86 16,-92 83-16-16,-6 2 17 15,0 6 22-15,2 0 10 0,-1 14 84 16,4 12-43-16,-1 10 4 16,-1 8 23-16,4 2-43 15,-1 11 7-15,1-7 6 16,-3 4-48-16,-2-14 27 16,-2-4-49-16,-3-6 0 15,-1-12-23-15,-1 0-34 16,-2-10-52-16,0-8-27 15,0 0 15-15,-9-26-141 16</inkml:trace>
  <inkml:trace contextRef="#ctx0" brushRef="#br0" timeOffset="70936.06">15656 18169 645 0,'0'0'58'0,"0"0"-58"16,0 0 0-16,0 0-8 16,0 0 0-16,0 0-114 15,38 44 7-15,-35-26-49 16,-3 0-37-16</inkml:trace>
  <inkml:trace contextRef="#ctx0" brushRef="#br0" timeOffset="71052.57">15689 18348 114 0,'0'0'171'0,"0"0"-54"0,0 0 13 15,0 0-69-15,0 0-36 16,0 0-4-16,-15 32-21 16,26-32-18-16,14 0 15 15,1-10-52-15,-1-2-87 16</inkml:trace>
  <inkml:trace contextRef="#ctx0" brushRef="#br0" timeOffset="73250.32">5678 15757 132 0,'0'0'63'16,"0"0"-59"-16,0 0 55 16,0 0 52-16,0 0-79 0,0 0-6 15,0 0-12-15,3 0 10 16,-3 0 33-16,0 0-35 16,0 0 14-16,0 0 5 15,0 0-31-15,0 0-2 16,0 9-8-16,0 4-33 15,0 12 27-15,-7 5 7 16,-6 5-1-16,1-4 0 16,-1 0 1-16,5-8 7 15,-2-9-8-15,6-6 0 16,4-7 18-16,0-1-14 16,0 0-4-16,0 0 6 15,0 0 1-15,0 0-8 0,0 0 1 16,0 0 0-16,12 0 43 15,5 0-27-15,6-1 15 16,1-2 7-16,3 2-34 16,-3-3 17-16,-4-1-21 15,-6 1 0-15,-7 2 28 16,-5 0-23-16,-2 1 27 16,0-3 28-16,0-10-22 15,0 1-12-15,-9-10-26 16,-5 0-44-16,-8 11-33 15,-12 12-222-15</inkml:trace>
  <inkml:trace contextRef="#ctx0" brushRef="#br0" timeOffset="82546.92">16599 13748 188 0,'0'0'41'0,"0"0"-41"15,0 0 0-15,0 0 28 0,0 0-27 16,0 0-1-1,0 0 8-15,6-48 35 0,-6 48 35 16,0 0-36-16,0 0-13 16,0 0 40-16,0 0-57 15,0 0 4-15,0 0-5 16,0 0-5-16,0 0-1 16,0 0-5-16,0 0 0 15,0 0-2-15,0 0 2 16,-2 0-5-16,-7 0 5 15,-5 0 0-15,4 0-5 16,-1 0 5-16,1 0 0 16,-1 0-2-16,1 0 2 0,2 0-1 15,2 0-1-15,-1 0 4 16,1 2-9-16,-1 1 7 16,0 4 0-16,0 1-3 15,-1-1 3-15,1 4 0 16,-2-1-1-16,4-2 8 15,1 2-6-15,0 2-1 16,-1-2 0-16,5 0-6 16,-4 0 6-16,4 2 0 15,-2 2 9-15,-1 0-4 16,-2 4 3-16,1 0-8 16,0 4 0-16,2-2 7 15,-3 2-7-15,1-4 0 16,0-4-6-16,-2 1 16 0,4-2-10 15,-2 1 0 1,4 3 0-16,0 1 1 0,0 5-1 16,0 2 0-16,0-3 9 15,0-1-3-15,2 4-2 16,8-3-4-16,-4 2 0 16,-1 2 23-16,-1-3-23 15,0 0 0-15,0 1 8 16,1-2-7-16,2 2 24 15,2 1-25-15,2 3 0 16,0 2 43-16,-2-3-42 16,2 2 22-16,-2-8-12 0,-2 4-8 15,-1-1 38-15,-1-6-41 16,1 8 4-16,0-6 18 16,-4 4-22-16,2 2 0 15,0-2 0-15,1-1 9 16,1-2-18-16,-4-3-15 15,4-4-40-15,-6 4 37 16,0 0-62-16,0-1 18 16,-10-2-13-16,-5-2-19 15,1-8 28-15,3 0 21 16,5-5 54-16,-2 0 10 16,4 0 29-16,2 0 86 15,0 0-8-15,2 0-35 0,-3 0-1 16,3 0-51-1,0 0-28-15,0 0 22 0,0 0-22 16,5 0-2-16,6 0 12 16,-2 0-6-16,2 0-4 15,1 0-2-15,-4 8 0 16,5 2-12-16,-3 2 12 16,-2-2-2-16,-1 6-7 15,-1 7 18-15,-3 4-7 16,2 3-2-16,-1 6 0 15,-2-8 13-15,3 2-13 16,-1-2 0-16,0-2 26 0,1-3-18 16,-3-1 7-1,1 0-15-15,1-3 0 0,-2 6 41 16,1-1-40-16,-3 2-1 16,2-4 26-16,0-4-25 15,0 4 30-15,-2-4-31 16,2 0 0-16,-2-5 14 15,0 0-14-15,2 7 0 16,-2 2 6-16,0 8-6 16,0-2 25-16,0 7-25 15,0-3 0-15,0 8 44 16,0-8-44-16,5-2 0 16,-3 0 18-16,5-7-14 15,0 8 15-15,-3-3-19 16,2 2 0-16,3 6 22 0,-1 0-22 15,2 0 0 1,4-1-4-16,1-7 4 0,8-6-17 16,6-16-127-16,6-6-101 15,-1-10-116-15</inkml:trace>
  <inkml:trace contextRef="#ctx0" brushRef="#br0" timeOffset="92308.72">16875 13391 810 0,'0'0'7'0,"0"0"45"15,0 0-52-15,0 0 0 16,0 0 13-16,0 0-12 15,0 0-1-15,0 0 0 16,98-11 0-16,-98 16-33 16,0 15 8-16,0 10-51 15,0 4-17-15,-7 2-128 16,-13-8-177-16</inkml:trace>
  <inkml:trace contextRef="#ctx0" brushRef="#br0" timeOffset="92474.34">16839 13603 545 0,'0'0'145'0,"0"0"-131"16,0 0 62-16,0 0 38 15,0 0-112-15,0 0-2 16,-18 123 0-16,18-107-61 16,7 0 46-16,4-6-136 15,0-8-35-15,1-2 5 16</inkml:trace>
  <inkml:trace contextRef="#ctx0" brushRef="#br0" timeOffset="92675.13">16839 13603 437 0,'49'70'119'0,"-39"-74"-60"16,7-1 25-16,12-4 0 0,4-2 24 16,0 2-108-1,-1 1 0-15,-10 3 11 0,-4 1-11 16,-7 4 0-16,-4 0-1 15,-7 0 5-15,0 0-30 16,0 0 26-16,0 17-82 16,-13 12 3-16,-8 3-104 15,-3-6-115-15</inkml:trace>
  <inkml:trace contextRef="#ctx0" brushRef="#br0" timeOffset="92825.73">16888 13828 500 0,'0'0'55'0,"0"0"-14"0,0 0 72 16,0 0-104-16,0 0 4 15,0 0-13-15,70-28-27 16,-60 28 17-16,-3 0-143 16,-5 0-70-16</inkml:trace>
  <inkml:trace contextRef="#ctx0" brushRef="#br0" timeOffset="93000.18">16888 13828 532 0,'-4'94'104'0,"4"-94"-47"16,0 0 56-16,0 0-106 0,22-9 11 16,11-6 4-16,-1-1-22 15,-3 2-5-15,-9 6-31 16,-5 6-80-16,-6 2 29 15,-4 0-143-15</inkml:trace>
  <inkml:trace contextRef="#ctx0" brushRef="#br0" timeOffset="93183.83">16935 13990 506 0,'0'0'111'0,"0"0"-32"16,0 0-28-16,0 0 26 0,0 0-77 15,0 0 0 1,92-64 22-16,-70 51-22 0,-5 4-2 16,-8 1-23-16,-2 7-79 15,-2 1 2-15,-1-3-97 16,-2 1-89-16</inkml:trace>
  <inkml:trace contextRef="#ctx0" brushRef="#br0" timeOffset="93365.72">17051 13782 358 0,'0'0'110'0,"0"0"-22"16,0 0 5-16,0 0-30 0,0 0 13 15,0 0-68 1,-31 106-7-16,24-66 57 0,-2 7-56 16,-2 4 0-16,-1 6-2 15,2-3-40-15,1-8-30 16,5-11-114-16,-4-23-163 15</inkml:trace>
  <inkml:trace contextRef="#ctx0" brushRef="#br0" timeOffset="93577.12">16971 14079 569 0,'0'0'113'0,"0"0"-69"16,0 0 38-16,0 0 10 15,118 22 15-15,-78-4-89 0,-5-7 15 16,-4 2 3-16,-6-3-35 16,-7-4 11-16,-7 0-12 15,-4-2-13-15,-3 4-6 16,-1-2-86-16,-3-2-166 16,-5-4-229-16</inkml:trace>
  <inkml:trace contextRef="#ctx0" brushRef="#br0" timeOffset="95218.4">17060 14540 545 0,'0'0'80'0,"0"0"-73"16,0 0 9-16,0 0 58 15,0 0-67-15,29 132 20 0,-16-96-27 16,1-8-34 0,1-3-7-16,-1-14-67 0,-3-4-67 15,-5-7-118-15</inkml:trace>
  <inkml:trace contextRef="#ctx0" brushRef="#br0" timeOffset="95370.21">17170 14640 442 0,'0'0'106'16,"0"0"-102"-16,0 0 50 16,0 0-5-16,0 0-42 15,0 0-7-15,100-52-58 16,-100 60-20-16,0 24-96 15,0 8 41-15</inkml:trace>
  <inkml:trace contextRef="#ctx0" brushRef="#br0" timeOffset="95579.4">17111 14851 187 0,'0'0'219'16,"0"0"-155"-16,0 0 10 15,0 0 10-15,0 0 60 16,0 0-110-16,127-85-2 15,-105 76 41-15,-6 4-72 16,-10 5-1-16,1 0 0 16,-5 0-20-16,-2 20-4 15,0 5-7-15,0-2-34 16,0 0-34-16,-4-15-87 0,-11-8-2 16,-6 0-30-16</inkml:trace>
  <inkml:trace contextRef="#ctx0" brushRef="#br0" timeOffset="95734.71">17111 14851 148 0,'22'-49'133'0,"-33"63"-69"16,3 21 21-16,5 1-12 16,1 4 33-16,2 6-74 15,0-3 12-15,0 2 19 16,0-5-58-16,7 0 0 16,1-5-5-16,-1-3-32 15,-3-6 27-15,-4-10-122 16,2-8-19-16,-2-8-39 15</inkml:trace>
  <inkml:trace contextRef="#ctx0" brushRef="#br0" timeOffset="95917.23">17265 14852 100 0,'0'0'431'0,"0"0"-349"15,0 0-31-15,0 0 4 16,0 0-21-16,0 0-34 15,-41 96-14-15,33-65-26 16,-1-3-49-16,3-10 38 16,3-7-81-16,0-10-54 15,-1-1-39-15</inkml:trace>
  <inkml:trace contextRef="#ctx0" brushRef="#br0" timeOffset="96154.71">17176 14888 162 0,'0'0'87'0,"0"0"-56"16,0 0 32-16,0 0-53 16,0 0 14-16,0 0 49 15,15 48-68-15,-8-33 15 16,0 0 3-16,2-8-22 16,1-3 15-16,6-4-16 15,7 0 0-15,1-14 34 16,0-8-25-16,-1 4-9 0,-6 4 1 15,-3 10 10 1,-5 4-22-16,-5 0-49 16,-4 0-99-16,0 18-63 0</inkml:trace>
  <inkml:trace contextRef="#ctx0" brushRef="#br0" timeOffset="96367.45">17330 15016 368 0,'0'0'124'0,"0"0"-51"16,0 0 6-16,0 0-19 16,0 0-27-16,0 0-32 15,-19 73-1-15,19-43 0 16,0 1-13-16,0-4 5 0,0-4-42 16,0-5-10-16,7-9 34 15,0-9-89-15,0 0-7 16,-1-1-62-16,1-21 53 15</inkml:trace>
  <inkml:trace contextRef="#ctx0" brushRef="#br0" timeOffset="96813.96">17330 15016 117 0,'23'41'137'15,"-23"-43"-33"-15,0 2-45 16,0 0-34-16,0 0-25 16,0 10-19-16,6 8 2 15,-6 8 17-15,0 1-37 16,0 0-61-16,0-8 34 15,-14 3-17-15,-3-5 41 0,-6 1 40 16,3-3 39 0,0-6 50-16,6-1-15 0,6-3 6 15,5-5-19-15,3 0 10 16,0 0-71-16,0 0 14 16,11-18-4-16,12 4-6 15,2-3 8-15,1 2-1 16,-2 3-9-16,-1 1-2 15,-3 4 0-15,-7 7-14 16,-1-5-1-16,-8 5-18 16,-4 0-11-16,0 0 10 15,0 0-11-15,-10 9 36 0,-7 9-13 16,-3-1 17-16,-1 6-3 16,4-5 16-16,1-4-6 15,5-1 35-15,3 0 26 16,3-7 24-16,5-4-33 15,0-2-21-15,0 0 44 16,0 0-77-16,13 0 4 16,14-8 26-16,4-10-26 15,3-3-4-15,-3-3-30 16,-4 3-134-16,-3-10-47 16</inkml:trace>
  <inkml:trace contextRef="#ctx0" brushRef="#br0" timeOffset="97075.49">17505 14939 603 0,'0'0'104'0,"0"0"-81"16,0 0-7-16,0 0-5 16,0 0-8-16,0 0-6 15,105-56-45-15,-87 48-54 16,-9 2 35-16,-4 2-131 0,-3-4-81 16</inkml:trace>
  <inkml:trace contextRef="#ctx0" brushRef="#br0" timeOffset="97265.92">17505 14939 258 0,'74'-141'53'15,"-74"141"45"-15,0 18 18 16,0 13-60-16,0-1-12 16,11 4 12-16,1 0-19 15,-2 7 8-15,-1-6-45 16,0 1 0-16,-2 0-19 15,0-6 19-15,-1-8-105 16,-2-16-2-16,-1-6-176 16</inkml:trace>
  <inkml:trace contextRef="#ctx0" brushRef="#br0" timeOffset="97538.38">17615 14933 280 0,'0'0'166'0,"0"0"-111"0,0 0-22 15,0 0-21-15,0 0 24 16,0 0-36-16,-44 110 0 15,36-84 1-15,2 2-1 16,1-6-6-16,1-5-59 16,4-8-73-16,-2-9-86 15</inkml:trace>
  <inkml:trace contextRef="#ctx0" brushRef="#br0" timeOffset="97700.69">17557 14963 359 0,'0'0'157'0,"0"0"-148"16,0 0 65-16,0 0-20 0,0 0-41 16,122 30 6-16,-95-16-19 15,-7-5-16-15,-2 0-14 16,-8-9-49-16,0 0-44 16,-8-4-82-16</inkml:trace>
  <inkml:trace contextRef="#ctx0" brushRef="#br0" timeOffset="97883.66">17721 14682 449 0,'0'0'90'0,"0"0"-5"0,0 116-32 16,5-75-24-16,6-7 6 15,-2-6-35-15,-3-6-22 16,0-9-11-16,-6-8-61 15,0-1-39-15,0-4-133 16</inkml:trace>
  <inkml:trace contextRef="#ctx0" brushRef="#br0" timeOffset="98111.53">17706 14789 304 0,'0'0'125'0,"0"0"-124"16,0 0 130-16,0 0-63 0,136-35-27 15,-89 25-41 1,-10 2 8-16,-5 3-1 0,-8 0-7 16,-13 5 0-16,1 0-10 15,-8 0 4-15,1 14-3 16,-3 18 8-16,2 12 1 16,-4 13 1-16,2 1-1 15,-2 2-58-15,0-4-5 16,0-14-54-16,0-12-48 15</inkml:trace>
  <inkml:trace contextRef="#ctx0" brushRef="#br0" timeOffset="98481.36">17833 14855 396 0,'0'0'63'0,"0"0"-57"0,0 0 9 16,0 0 27-16,0 0-38 15,0 0 2-15,4 54 11 16,3-40-12-16,0 2 27 16,-3-7-32-16,3 0-10 15,-3-3 6-15,3-6-37 0,0 0-40 16,2-8 39-16,-1-10 40 15,-3 0-4-15,-1 4 12 16,1 2 33-16,0 2 35 16,1 4-41-16,1-1-4 15,1 6-23-15,2-3 8 16,-4 4-11-16,1 0-3 16,-3 0-23-16,4 22 8 15,-2 18-20-15,-2 6-48 16,-4 10-221-16</inkml:trace>
  <inkml:trace contextRef="#ctx0" brushRef="#br0" timeOffset="100821.23">18369 14147 173 0,'0'0'184'16,"0"0"-126"-16,0 0 21 0,0 0 58 15,0 0-105 1,0 0-22-16,0 0 19 0,0 0-29 16,0 0 15-16,0 0-15 15,0 0 0-15,0 0 40 16,0 0-35-16,0 0-5 16,-8 8 19-16,-3 8-6 15,-3 8-7-15,-5 6-6 16,-2 10 0-16,1 10 1 15,-2-4 2-15,2 1-3 16,5-11 8-16,5-9-3 16,8-14-4-16,2-3-1 15,0-9-63-15,0 2 44 16,0-3-117-16,0 0-79 0,0 0-108 16</inkml:trace>
  <inkml:trace contextRef="#ctx0" brushRef="#br0" timeOffset="101114.36">18149 14357 241 0,'0'0'143'15,"0"0"-71"-15,0 0-2 16,0 0 40-16,0 0-110 15,0 0-18-15,-11 20 18 0,11 6 12 16,0 8-3-16,0 0-9 16,0-5 0-16,0-3 28 15,0-8-21-15,0-6 5 16,0-8 12-16,0-4-22 16,0 0-4-16,9-2-4 15,18-26 3-15,13-8-13 16,0-14-138-16,-2 3-249 15</inkml:trace>
  <inkml:trace contextRef="#ctx0" brushRef="#br0" timeOffset="104635.81">19225 14015 19 0,'0'0'331'15,"0"0"-264"-15,0 0-28 16,0 0 16-16,0 0 41 16,0 0-89-16,0 0-3 15,5-44 19-15,-5 41-11 16,0 1 4-16,0-1-16 0,0 3 0 15,0-6 0 1,0 1 0-16,0-1 0 0,-3 0-6 16,-5 0 16-16,-1 2-21 15,-3 0 8-15,2 0 3 16,1 4-3-16,-3 0 3 16,-1 0 0-16,2 0 2 15,-2 0 4-15,0 0 7 16,-1 0-13-16,1 4 0 15,1 2 0-15,1 1 0 16,5 2 0-16,-3 0-3 16,2 5 10-16,-2 1-6 15,-2 3-1-15,-1 4 0 0,4 0-4 16,4 3 4-16,-1 3 0 16,5-6-3-16,0 3 12 15,0 0-13-15,0 0 4 16,2 2 0-16,9 5 4 15,3-2-4-15,-1 1 0 16,3-2 10-16,-1-3-8 16,-1-4 8-16,-1-2-10 15,-4-3 0-15,-3-4-2 16,-1 4 2-16,-5 5-10 16,0 6 6-16,0 4 8 15,0 0-13-15,-2-2-18 0,-5-4 5 16,3-14-5-1,4-6 17-15,0-6-9 0,0 0 18 16,0 0-20-16,0 0 18 16,0 0-8-16,2 0 11 15,2 0 1-15,-2 0-1 16,-2 6 0-16,0 10 6 16,0 4 16-16,0 6 25 15,0 4-47-15,0 1 0 16,0 1 18-16,3 4-18 15,-3 4 0-15,0 9 29 16,0 4-16-16,0 6 33 16,0 8-46-16,0 4 0 0,0 1 68 15,0-2-54 1,0-6-6-16,7-7 23 0,1-12-14 16,1 1 7-1,5 7-24-15,-1-1 0 0,3 12-10 16,-1 2 10-16,-1-2-80 15,1-6-8-15,1-18-123 16,-3-22-271-16</inkml:trace>
  <inkml:trace contextRef="#ctx0" brushRef="#br0" timeOffset="112392">19570 13800 613 0,'0'0'0'0,"0"0"-4"15,0 0-25-15,0 0-22 16,0 0-157-16</inkml:trace>
  <inkml:trace contextRef="#ctx0" brushRef="#br0" timeOffset="112942.87">19426 13990 574 0,'0'0'81'0,"0"0"-49"15,0 0-5-15,0 0-8 16,0 0-19-16,0 0 0 16,111 0-18-16,-74 0 6 15,-6 0-81-15,-12 0 2 16,-7-6-53-16,-3 2-59 16</inkml:trace>
  <inkml:trace contextRef="#ctx0" brushRef="#br0" timeOffset="113570.32">19591 14043 378 0,'0'0'39'0,"0"0"-7"0,0 0 84 15,0 0-87-15,0 0-29 16,0 0-13-16,-13 2-29 15,5 22 30-15,-2 12 9 16,-1 2 6-16,-3-4 14 16,5-2-17-16,1-8 0 15,1-9 15-15,4-4-12 16,3-9 8-16,0-2-11 16,0 0 2-16,0-4-11 15,10-12 12-15,5-6-3 0,3-2 20 16,-1 2-16-16,-3 4-5 15,-3 10 1-15,-7 4-11 16,-2 4-7-16,-2 0-16 16,0 4-4-16,0 17 38 15,0 0 9-15,-4 1-4 16,-9-3 25-16,1-2-17 16,6-7 62-16,2-4-59 15,1-4 12-15,3-2 14 16,0 0-28-16,0 0-5 15,0 0-9-15,0 0 0 16,13-6 7-16,3-8-7 16,3-4 0-16,-4 0-7 0,-1 0 6 15,-1 0-19 1,-3 4-28-16,0 2-19 0,-3 6 63 16,-5 2-36-16,0 4 40 15,-2 0 0-15,0 0 17 16,0 0 10-16,0 0 2 15,0 4-23-15,0 10 69 16,0-1-75-16,0-1 0 16,0 3 2-16,0-1-2 15,0 2-9-15,6 0-35 16,1 0-51-16,2-10 16 16,0 0-211-16</inkml:trace>
  <inkml:trace contextRef="#ctx0" brushRef="#br0" timeOffset="113990.98">19566 13806 463 0,'0'0'83'0,"0"0"-6"15,0 0-19-15,0 0-58 0,0 0-45 16,0 0 16-16,0 0-251 15</inkml:trace>
  <inkml:trace contextRef="#ctx0" brushRef="#br0" timeOffset="115996.56">19896 13926 208 0,'0'0'28'0,"0"0"13"16,0 0 45-1,0 0-25-15,0 0-56 0,0 0 0 16,7 4-10-16,-7 24-2 15,0 7 7-15,-13 1 26 16,-6-4-20-16,2-6 0 16,3-11 8-16,6-4-3 15,3-5 29-15,5-6-40 16,0 0 0-16,0 0 13 16,0 0-13-16,5 0-2 15,10-10-6-15,3 6 16 16,-5 0-13-16,-4 4 5 15,-4 0-23-15,-5 0 14 16,0 0-15-16,0 19 24 16,0 6 5-16,0 7-2 0,-5-6 21 15,-4 0-24 1,-2-7 0-16,2-4 32 0,5-9-29 16,2-4 10-16,2-2 4 15,0 0-16-15,0 0-1 16,0-2-3-16,6-10 3 15,10-2-19-15,-3 4-7 16,-4 0-34-16,0 5-37 16,-2-4-1-16,-5 3 46 15,-2-2 0-15,0 0 27 16,0 0 20-16,0-3 5 16,0 2 0-16,0-5 0 15,0 6 6-15,0 4 43 0,0 0-2 16,0 4 13-16,0 0 57 15,0 0-66-15,0 0-6 16,0 0-16-16,0 0-25 16,0 1 20-16,0 10-15 15,5-1-7-15,-1-2 30 16,0 2-30-16,3-2-2 16,-3 1 0-16,1-2-12 15,0-2 5-15,-1-5-73 16,-2 0-64-16,0 0 17 15,3-12-72-15</inkml:trace>
  <inkml:trace contextRef="#ctx0" brushRef="#br0" timeOffset="116257.95">20008 13975 538 0,'0'0'21'16,"0"0"65"-16,0 0-27 15,0 0-24-15,0 0-35 16,0 0 0-16,64 0 13 16,-32 1-13-16,-8 2 0 15,-2 2 5-15,-6 0-5 16,-3 1-2-16,-7 1-1 16,0 2 6-16,-4 6-13 15,-2 7 10-15,0 10 0 0,-4 7 0 16,-19 5 0-16,0-2-53 15,1-6-56-15,2-14-150 16</inkml:trace>
  <inkml:trace contextRef="#ctx0" brushRef="#br0" timeOffset="118518.12">19441 14783 573 0,'0'0'100'15,"0"0"-50"-15,0 0 31 16,0 0 9-16,0 0-63 16,0 0 41-16,87-125-68 0,-60 109 0 15,-4 6 7-15,-4 4-7 16,2 4-5-16,-1 2-51 15,-3 0-85-15,2 0 11 16,-9 0-209-16</inkml:trace>
  <inkml:trace contextRef="#ctx0" brushRef="#br0" timeOffset="119139.42">19597 14610 281 0,'0'0'159'0,"0"0"-114"16,0 0 38-1,0 0-14-15,0 0 5 0,0 0-74 16,-21 46 0-16,5-2 12 16,-5 8-9-16,4 3 5 15,-3-5-8-15,4-2 4 16,5-14-25-16,6-10-27 15,5-14-70-15,0-10-41 16,0 0-139-16</inkml:trace>
  <inkml:trace contextRef="#ctx0" brushRef="#br0" timeOffset="119287.86">19528 14801 509 0,'0'0'88'16,"0"0"-83"-16,0 0 42 15,0 0 21-15,0 0-68 16,114-7-8-16,-96 7-52 16,-9 17-128-16,-7 1-99 15</inkml:trace>
  <inkml:trace contextRef="#ctx0" brushRef="#br0" timeOffset="119482.88">19528 14801 545 0,'42'112'72'0,"-42"-112"-36"0,16 0-29 15,20-8 66 1,2-9-6-16,-2 2-67 0,-10 7-3 16,-10 0-7-16,-7 8-75 15,-7 0 28-15,-2 2-136 16,0 9-115-16</inkml:trace>
  <inkml:trace contextRef="#ctx0" brushRef="#br0" timeOffset="120079.31">19624 14948 482 0,'0'0'59'0,"0"0"-23"0,0 0 64 15,0 0-91 1,0 0-5-16,0 0-8 0,-11 106 4 15,13-103-27-15,-2-3 5 16,3 4-11-16,-3-4 17 16,0 0-5-16,0 0 19 15,0 0-15-15,0 0 13 16,2 0 1-16,0 0 2 16,0 0-5-16,2-14-10 15,8-4 16-15,1-4 0 16,5 4-11-16,-5 2-43 15,-1 6 2-15,-5 4 20 16,-7 4 32-16,2 2-13 0,-2 0 27 16,0 2-9-1,0 16 89-15,0 2-58 0,0-2-15 16,0-4-15-16,2-5 10 16,0-8-15-16,2-1-1 15,-4 0 0-15,5 0-21 16,-1 0 17-16,6-4 4 15,-4-4 0-15,1-1 2 16,-5 8-19-16,-2 1 17 16,0 0-3-16,0 0-16 15,0 0 27-15,0 0-8 16,0 6 18-16,2 4-13 16,-2 6 24-16,2-2-29 0,0 4 0 15,-2 4 6-15,0-4 1 16,0 4-7-16,-2-4 17 15,-13-1 2-15,-3-6 58 16,-2-7-51-16,-4-4-23 16,-3 0 19-16,-2-9-22 15,0-18-24-15,4-5-31 16,6-4-37-16,5-4-32 16,9 0-141-16</inkml:trace>
  <inkml:trace contextRef="#ctx0" brushRef="#br0" timeOffset="120808.93">19948 14761 280 0,'0'0'124'15,"0"0"-52"-15,0 0-14 16,0 0-7-16,0 0-51 16,0 0-8-16,0-13-10 15,0 23 18-15,0 15 8 16,0 7-8-16,0 0 0 16,-2 0 14-16,-8-6-9 15,1-4-5-15,7-13 1 16,0-6 7-16,2-1-16 15,0-2-6-15,0 0-10 16,0 0 14-16,0 0 5 0,6 0 5 16,3 0 0-1,-4 7-16-15,2 2 11 0,-1 7-25 16,-1 0 13-16,-3 4 1 16,-2 7 11-16,0-6-5 15,0 5 9-15,0-4 1 16,-5-12 11-16,3-2-4 15,2-8-6-15,0 0 49 16,0 0-39-16,0 0 1 16,0-18-9-16,2-8 4 15,9 4-4-15,-1 8-3 16,-4-2 0-16,-1 10-8 16,-3 1 8-16,0 4-4 15,0 1 3-15,0 0 2 0,4 0 18 16,0 0-19-16,1 0 0 15,-1 0 10-15,-2 1-10 16,1 4-8-16,2-1 5 16,0-4-29-16,-1 2 17 15,-2-2-77-15,-2 0-47 16,1 0-74-16</inkml:trace>
  <inkml:trace contextRef="#ctx0" brushRef="#br0" timeOffset="121230.03">20090 14825 11 0,'0'0'384'0,"0"0"-320"15,0 0 17-15,0 0 14 16,0 0-93-16,0 0 24 16,45-9 11-16,-18 9-27 0,6 0 37 15,0 0-47-15,3 4 0 16,-7 5-1-16,-2-4 1 15,-10 2-8-15,1 4 7 16,-11 2-4-16,-7 3-12 16,0 12 13-16,0-1 4 15,0 6-2-15,0 2 2 16,-11-10-11-16,2 0-7 16,0-8-44-16,-4-1 13 15,1-10-80-15,-1-6-38 16,0 0-52-16</inkml:trace>
  <inkml:trace contextRef="#ctx0" brushRef="#br0" timeOffset="127280.58">19482 15655 688 0,'0'0'103'0,"0"0"-83"16,0 0 37-16,0 0 56 15,0 0-113-15,0 0 0 16,0 0-8-16,46-4 18 15,-23 8-30-15,-6 10-43 16,-3 4-48-16,-7 8-7 16,-7 0-181-16</inkml:trace>
  <inkml:trace contextRef="#ctx0" brushRef="#br0" timeOffset="127442.56">19489 15865 435 0,'0'0'155'0,"0"0"-130"16,0 0 18-16,0 0 51 0,0 0-94 16,0 0 0-16,48-54-8 15,-28 36-86-15,-3 0 11 16,-7 2-77-16,-3 0-88 16</inkml:trace>
  <inkml:trace contextRef="#ctx0" brushRef="#br0" timeOffset="127850.42">19640 15552 391 0,'0'0'90'0,"0"0"-35"15,0 0-8-15,0 0-5 16,0 0-42-16,0 0-2 16,-12 47-7-16,4-21 18 15,3-6-8-15,1-2-1 16,2-4 0-16,0-10-10 16,2-1 6-16,0-3-6 15,0 0 4-15,0 0-13 16,0-1 10-16,6-9 9 15,9-8 0-15,4 6 49 0,-4 6-41 16,-1 2 17-16,-1 0-3 16,-2 4-21-16,0 0 38 15,2 0-39-15,1 0 0 16,-3 0-4-16,-2 0 4 16,-2 0-37-16,-5 18-38 15,-2 4-49-15,0 0-84 16</inkml:trace>
  <inkml:trace contextRef="#ctx0" brushRef="#br0" timeOffset="128029.17">19698 15759 305 0,'0'0'77'0,"0"0"-5"0,0 0 36 16,0 0-84 0,0 0-24-16,0 0 2 0,-7 52-1 15,-2-20 49-15,-2 4-50 16,-3-2 0-16,2-2-17 15,1-9 6-15,3-5-40 16,4-15-10-16,0-3-79 16,-1 0-47-16</inkml:trace>
  <inkml:trace contextRef="#ctx0" brushRef="#br0" timeOffset="128208.8">19655 15865 217 0,'0'0'429'15,"0"0"-409"-15,0 0 39 16,0 0 70-16,0 0-70 0,119-18-21 16,-90 18-38-16,-5 0-25 15,-4 0 19-15,-4 0-105 16,-10 4-29-16,-6 6-27 16,0 4-23-16,-8-2-46 15</inkml:trace>
  <inkml:trace contextRef="#ctx0" brushRef="#br0" timeOffset="128424.18">19655 15865 576 0,'-81'89'65'0,"81"-80"-64"15,0 8 24-15,0 7 22 16,0-2-43-16,4 4-4 15,0-2 0-15,3-2 0 16,-3-4-17-16,2-6-10 16,2-8-60-16,0-4 29 15,-3 0-167-15,-3-12-12 16</inkml:trace>
  <inkml:trace contextRef="#ctx0" brushRef="#br0" timeOffset="128613.36">19628 15989 305 0,'0'0'63'15,"0"0"24"-15,0 0 10 0,123-62 7 16,-80 44-83-16,-8 9-18 16,-8 4 18-16,-9 1-16 15,-7 4-5-15,-9 0 0 16,-2 0 8-16,0 9-22 16,0 18 14-16,-4 3-7 15,-12 2 1-15,-1-9-120 16,-1-1 15-16,-3-17-83 15</inkml:trace>
  <inkml:trace contextRef="#ctx0" brushRef="#br0" timeOffset="128899.56">19628 15989 275 0,'92'15'67'0,"-92"-15"-14"0,0 0 53 15,0 0-66-15,0 0-37 16,0 0 0-16,0 3 9 15,2 2-8-15,5-1-4 16,-2-2 0-16,1 2-15 16,3-4-18-16,0 0-32 15,2 0 7-15,0-10-15 16,-5-4 66-16,0 5 0 16,-6 9 7-16,0 0 82 15,0 0-52-15,0 0-5 16,0 0-25-16,0 23 0 15,0 4-16-15,0 8-13 16,-6-3-68-16,-9-6-6 0,-3-2-44 16</inkml:trace>
  <inkml:trace contextRef="#ctx0" brushRef="#br0" timeOffset="129084.37">19647 16204 79 0,'0'0'77'0,"0"0"66"16,0 0 17-16,0 0-73 15,0 0 13-15,0 0-24 16,-63-4-69-16,90-6 42 15,13-6-21-15,14-4 11 16,8 0 47-16,3-2-57 16,1-2 20-16,1 2-49 15,-5 4 20-15,-4 4-41 16,-8 6 19-16,-15 8-93 0,-14 0-2 16,-19 0-199-16,-2 4-142 15</inkml:trace>
  <inkml:trace contextRef="#ctx0" brushRef="#br0" timeOffset="130214.46">20669 15619 203 0,'0'0'159'0,"0"0"-146"15,0 0 54-15,0 0 6 16,0 0-60-16,0 0-6 16,0-4-2-16,-6 4-5 15,-15 14 23-15,-8 16-5 16,-11 6-18-16,-4 12 12 15,-7 2 2-15,1-4 15 16,8-6-24-16,7-10 10 16,14-12 1-16,9-8-16 15,7-8-3-15,5-2-16 0,0 0-49 16,0 0-6 0,11-12-69-16,0-10 1 0,1 0-74 15</inkml:trace>
  <inkml:trace contextRef="#ctx0" brushRef="#br0" timeOffset="130529.38">20415 15684 372 0,'0'0'44'15,"0"0"-44"-15,0 0 0 16,0 0 13-16,0 0-5 15,0 0 8-15,-31 88-7 16,13-67-9-16,-1 5 54 0,0-2-49 16,6-6-5-16,-1 2 0 15,6-1 6-15,1-4-5 16,3-3-1-16,4-2 0 16,0-2 10-16,17 1 12 15,19-9-12-15,7 0 26 16,5 0-31-16,4 0 30 15,-1-9-35-15,-2 0-1 16,-4 4-12-16,-12 5-150 16,-13 0 120-16</inkml:trace>
  <inkml:trace contextRef="#ctx0" brushRef="#br0" timeOffset="150233.68">10968 17861 109 0,'0'0'468'16,"0"0"-383"-16,0 0-85 15,0 0 52-15,0 0 100 16,0 0-113-16,0 0-22 16,-17 0 15-16,17 0-2 0,0 0 31 15,0 0-40 1,0 0-15-16,0 0 72 0,0 0-77 16,0 0 5-16,0 0 17 15,0 0-18-15,0 0-7 16,0 0 2-16,0 0 0 15,0 0-11-15,0 0 11 16,0 0 0-16,15 0-2 16,5 0 7-16,0 0-6 15,2 0 1-15,1 0 0 16,-1 0 1-16,0 0-1 16,-2 0 0-16,-1 0 5 15,2 0-2-15,4 0 0 16,2 0-3-16,6 0 0 15,-2 0 5-15,3 0-5 0,3 0 0 16,2 0 0-16,1 0 6 16,2 0-6-16,3-8 0 15,1 2 0-15,-1-3-4 16,1 1 4-16,-6-2 0 16,-1 2 2-16,-6 4 3 15,-2-1-2-15,-6 5-3 16,-1-5 0-16,-2 5 2 15,-1 0-2-15,0 0 0 16,8-4-2-16,5 0 8 16,0-1-4-16,2 0-2 15,-1 1 0-15,-6 0 6 0,0 0-6 16,-4 4 0-16,-6 0 4 16,-1 0 0-16,-2 0-1 15,-3 0-3-15,-4 0 0 16,-5 0 0-16,1 0 0 15,-5 0 0-15,0 0 6 16,0 0-3-16,0 0 18 16,0 0-21-16,0 0 0 15,0-2 26-15,0 2-26 16,0 0 0-16,0 0 12 16,0 0-8-16,0 0-8 15,0 0 4-15,0-4-92 16,-2-8-60-16,-34-20 148 0</inkml:trace>
  <inkml:trace contextRef="#ctx0" brushRef="#br0" timeOffset="162075.57">16884 17369 41 0,'0'0'63'16,"0"0"-17"-16,0 0 65 16,0 0 3-16,0 0 5 15,0 0-92-15,0 0-2 16,14-18 18-16,-10 10-25 16,2-2 3-16,-1 6-21 15,-3 0 0-15,0 4-1 16,-2 0 1-16,0 0 0 15,0 0 3-15,0 0 3 0,0-5 15 16,0-4-21-16,0-3 10 16,0-2-13-16,-9-4 3 15,1 3-7-15,-2 4-1 16,4 1 7-16,-3 10-5 16,-2 0-18-16,-3 0-5 15,-1 10 8-15,-7 12 5 16,-5 5 16-16,0 3 4 15,0 1 0-15,5 1 10 16,6 0 2-16,8 2-7 0,3 7 37 16,5-6-46-1,0-2 0-15,7-3 13 0,10-2-11 16,1-2-2-16,-2-4 0 16,-3 6 0-16,-4 6 3 15,-7-2-3-15,-2 8 0 16,0-3 9-16,0-2-9 15,0 1 12-15,-4-5-9 16,2-9 10-16,2-4-2 16,0-4-11-16,0-6 0 15,4-2 1-15,6 2 1 16,3-8-1-16,0 4-1 16,0 5 7-16,3 0-10 15,2 5 3-15,0 7 0 16,-3 6-4-16,1 5 5 0,-3 4-1 15,-4 4 0-15,-3 9 1 16,2 5 4-16,-2 12-5 16,3 6 0-16,-3 8-8 15,6-3 8-15,1-4-8 16,5-22-52-16,7-25-71 16,6-26-63-16</inkml:trace>
  <inkml:trace contextRef="#ctx0" brushRef="#br0" timeOffset="166729.76">17118 17183 384 0,'0'0'131'16,"0"0"-76"-16,0 0 23 15,0 0 11-15,0 0-74 16,0 0-11-16,0 0 1 16,85-41-5-16,-41 23 47 15,-4 0-38-15,1 9-6 16,-10 5-1-16,-8 4 0 16,0 0-4-16,-5 5-59 15,0 16-75-15,-5-7-10 0,-6-9-316 16</inkml:trace>
  <inkml:trace contextRef="#ctx0" brushRef="#br0" timeOffset="166974.37">17359 17151 340 0,'0'0'106'16,"0"0"-84"-16,0 0 29 15,0 0 7-15,0 0-11 16,0 0-30-16,-21 108 13 16,28-68 75-16,1 1-98 0,4-2 26 15,1-9 2 1,3-2-34-16,-5-2-2 0,-2-8-17 16,-4 0-57-16,-3-4 29 15,-2-2-112-15,0-7-95 16</inkml:trace>
  <inkml:trace contextRef="#ctx0" brushRef="#br0" timeOffset="167328.34">17267 17423 547 0,'0'0'139'15,"0"0"-98"-15,0 0 10 0,0 0-1 16,0 0-36-16,0 0-6 15,125-26-8-15,-94 26-33 16,-9 0 28-16,-8 12-83 16,-8 10-4-16,-6 10 36 15,0 0 0-15,-11 3 39 16,-13-7 12-16,-3-6 5 16,-4-9 20-16,2 0-16 15,0-13 53-15,11 0 28 16,7 0 20-16,6 0 9 15,5 0-52-15,0 0-60 16,11 0 46-16,18 0-36 0,12 0-1 16,3-8 16-1,1-2-27-15,-1 6-1 0,-4-5-2 16,-1 9-86-16,-13 0-20 16,-15 0-194-16</inkml:trace>
  <inkml:trace contextRef="#ctx0" brushRef="#br0" timeOffset="168269.83">17797 17217 436 0,'0'0'111'0,"0"0"-35"16,0 0 61-16,0 0-61 16,0 0-24-16,0 0-43 15,47-12 15-15,-16 2 2 16,2-2-26-16,-4 12-8 0,-4 0-3 15,-2 0-105-15,-11 14-62 16,-9 12-64-16</inkml:trace>
  <inkml:trace contextRef="#ctx0" brushRef="#br0" timeOffset="168452.16">17849 17383 54 0,'0'0'474'0,"0"0"-349"15,0 0-53-15,0 0 17 16,0 0-20-16,0 0-49 16,59-14 2-16,-32 10-22 0,-2 4-17 15,-5 0 9-15,-3 0-91 16,0 4-60-16,-7 14-46 16,-10 0-187-16</inkml:trace>
  <inkml:trace contextRef="#ctx0" brushRef="#br0" timeOffset="168625.78">17804 17522 597 0,'0'0'73'15,"0"0"51"-15,0 0-70 16,0 0-9-16,0 0 22 16,0 0-54-16,149 21 19 15,-95-21-32-15,-3-12 0 0,-6 6-18 16,-5 6-23-16,-9 0-132 15,-9 5-88-15</inkml:trace>
  <inkml:trace contextRef="#ctx0" brushRef="#br0" timeOffset="172434.31">18506 17062 26 0,'0'0'37'16,"0"0"37"-16,0 0 30 16,0 0 15-16,0 0-4 15,0 0-70-15,0 0 14 16,-7 0 17-16,7 0-30 16,0 0-8-16,-2 0-35 15,2 0 17-15,0 12-32 0,0 29 31 16,0 13-19-16,0 8 31 15,5-8-28-15,10-14 3 16,3-14-6-16,7-8 3 16,4-12-28-16,6-2 15 15,3-4-80-15,-3-4-69 16,-1-13-235-16</inkml:trace>
  <inkml:trace contextRef="#ctx0" brushRef="#br0" timeOffset="172645.7">18760 17012 182 0,'0'0'485'16,"0"0"-407"-16,0 0 40 15,0 0-95-15,0 0-20 16,0 0-3-16,74-58-6 15,-43 46-73-15,-7 6-48 16,-2-2-74-16,-6-2-32 16</inkml:trace>
  <inkml:trace contextRef="#ctx0" brushRef="#br0" timeOffset="172807.31">18898 16812 50 0,'0'0'338'0,"0"0"-221"0,0 0 45 16,0 0-75-16,0 0-25 15,0 0-57-15,-53 76 5 16,53-36 1-16,10 0-11 16,2 0-66-16,-5 4-6 15,-7 1-182-15,0-5-130 16</inkml:trace>
  <inkml:trace contextRef="#ctx0" brushRef="#br0" timeOffset="173732.59">18722 17209 505 0,'0'0'110'0,"0"0"11"0,0 0-93 15,0 0-24-15,0 0 7 16,0 0-2-16,112-103-18 16,-79 85-67-16,-4 4-44 15,-9 2 56-15,-4 2-73 16,-6 6 18-16,-5 4 48 15,-5 0 71-15,0 0 9 16,0 0 13-16,-2 4 11 16,-11 14 55-16,-3 5-43 15,3-1 2-15,1 0-16 16,5-4-25-16,5-8 1 16,2-2-7-16,0-2 0 15,0-2-5-15,0 0 5 16,0 0-5-16,0 0 2 0,0 6 6 15,0 4-8-15,0 4 6 16,5 3-1-16,-1-4 35 16,3 1-31-16,2-9-4 15,2 4 13-15,-2-3-13 16,0-2 11-16,0 6-11 16,-5-3 0-16,-2 4-2 15,-2-1 2-15,0 0 0 16,-4 0 9-16,-13-6-6 15,-2-4 23-15,1-4-14 16,5 0-9-16,4 0 59 16,5-8-49-16,4-6-11 15,0 0-4-15,0-2 9 0,7 2-14 16,8-4 7-16,3 0 0 16,-1-5-2-16,6-2 2 15,-3-7-5-15,1-4-11 16,0-8-23-16,-3-2 15 15,-3-3-43-15,-3 5 65 16,-7 8-6-16,-5 10 16 16,0 12 0-16,0 6 39 15,0 8-9-15,0 0 8 16,0 0-46-16,0 0 7 16,0 0-14-16,0 8 7 15,0 10 0-15,0 4-5 0,0-4 13 16,0 0-14-16,0 0 6 15,0-4 0-15,0-2-2 16,0-2 2-16,0-5 0 16,0-5 1-16,0 0 3 15,0 0-8-15,0 0 3 16,10 0 1-16,6 0 29 16,6-5-26-16,1-1 3 15,1-1 10-15,-1 2-10 16,-8 1-11-16,-1 2 5 15,-8 2 0-15,-4 0 0 16,-2 0 0-16,0 0 0 16,0 0-9-16,0 2 18 0,0 19-13 15,0 11 4-15,0 4 0 16,-20 8-18-16,-1 6 7 16,-4-6-34-16,-2-4-11 15,4-7-37-15,6-16-43 16,1-13-158-16</inkml:trace>
  <inkml:trace contextRef="#ctx0" brushRef="#br0" timeOffset="173937.03">19009 17219 383 0,'0'0'192'16,"0"0"-86"-16,0 0 7 15,0 0-36-15,0 0-19 0,0 0-47 16,81-2 17-16,-41 26 37 15,-1 12-65-15,-2 2 0 16,-8-2-2-16,-5-4-15 16,-4-6-47-16,-4-12-72 15,-5-14-55-15,-9 0 38 16,-2-14-158-16</inkml:trace>
  <inkml:trace contextRef="#ctx0" brushRef="#br0" timeOffset="174370.52">19308 17044 616 0,'0'0'122'15,"0"0"-83"-15,0 0-4 16,0 0 51-16,0 0-44 16,123-62-42-16,-90 56-4 15,-8 2-94-15,-8 4 22 16,-8-4-139-16,-6 0-56 15,-3-2 5-15</inkml:trace>
  <inkml:trace contextRef="#ctx0" brushRef="#br0" timeOffset="174811.76">19453 16914 144 0,'0'0'143'0,"0"0"-14"16,0 0 0-16,0 0-47 15,-47 116 20-15,47-98-84 16,0-4 0-16,0-2 9 15,0 2-24-15,8-4-5 16,0-2 2-16,1 1-8 16,-5-5-16-16,2-3-16 15,2-1-22-15,-2 0 48 16,1 0 8-16,-5-5 6 16,0 5 17-16,0 0-15 15,0 0 35-15,8 5-18 0,-1 17-16 16,1 5 49-16,-1-1-33 15,-2-2-12-15,0-2 4 16,-5-4-5-16,0 0 29 16,-2-5-35-16,0-1 0 15,0 3 5-15,-2-7-5 16,-11 0-10-16,-1 2-7 16,-1-10-21-16,-1 0 20 15,-1 0 6-15,5 0 12 16,3 0 8-16,5 0 2 15,4 0 24-15,0 0-34 16,0-10 20-16,4-3-20 0,17 1 0 16,0-11-3-1,2 1-9-15,-1 0-58 0,-6 4-63 16,0-8-109-16</inkml:trace>
  <inkml:trace contextRef="#ctx0" brushRef="#br0" timeOffset="174962.74">19593 17017 495 0,'0'0'186'0,"0"0"-90"15,0 0-77-15,0 0 44 16,0 0-47-16,0 0-16 16,134-85-9-16,-116 85-143 0,-12 0-106 15</inkml:trace>
  <inkml:trace contextRef="#ctx0" brushRef="#br0" timeOffset="175154.87">19593 17017 692 0,'-9'53'95'16,"9"-49"-27"-16,0 15-31 15,0 8 11-15,9 14-46 16,3 7-2-16,-4 2 0 15,1-7-41-15,-3-2 31 16,2-9-94-16,-2-16-61 16,-1-16-3-16,-5 0-191 0</inkml:trace>
  <inkml:trace contextRef="#ctx0" brushRef="#br0" timeOffset="175434.21">19649 17137 481 0,'0'0'37'0,"0"0"-19"16,0 0-18-16,0 0-8 15,0 0-6-15,0 0-126 16,116-18 33-16,-97 1 48 16,0 8 30-16,-9 9 28 0,4 0 2 15,-5 0 36-15,0 0 46 16,0 9-38-16,-5 9 25 15,-1 0-16-15,-1 9-10 16,-2-5 21-16,0 0-61 16,0 4 0-16,0-2-4 15,0-2-32-15,-5-1-56 16,-3-3-199-16</inkml:trace>
  <inkml:trace contextRef="#ctx0" brushRef="#br0" timeOffset="175617.79">19667 17195 465 0,'0'0'91'16,"0"0"-67"-16,0 0 10 16,0 0-27-16,0 0-7 15,0 0-24-15,96 6-91 16,-88-6-1-16,-8 0-155 15</inkml:trace>
  <inkml:trace contextRef="#ctx0" brushRef="#br0" timeOffset="175788.5">19667 17195 489 0,'15'145'96'0,"-15"-145"-74"0,0 0 9 16,21 0-24-16,5 0-4 15,0 0-3-15,-7 0-4 16,-7-7-55-16,-4-1-46 16,-4 0-47-16,-4-7-117 15</inkml:trace>
  <inkml:trace contextRef="#ctx0" brushRef="#br0" timeOffset="175979.37">19660 17038 548 0,'0'0'26'0,"0"0"1"0,0 0 73 16,9 131-100-16,6-81 5 16,-1 1-11-16,-5 4-19 15,-3-5-32-15,-4-6-79 16,-2-4-122-16</inkml:trace>
  <inkml:trace contextRef="#ctx0" brushRef="#br0" timeOffset="176169.92">19755 16848 426 0,'0'0'52'0,"0"0"-21"16,0 0-1-16,0 0-18 16,0 0-12-16,0 0-85 15,21 92-86-15</inkml:trace>
  <inkml:trace contextRef="#ctx0" brushRef="#br0" timeOffset="176670.43">20029 16794 623 0,'0'0'115'16,"0"0"-26"-16,0 0-18 15,0 0 9-15,0 0-80 16,0 0 0-16,41 50 16 15,-26 2-4-15,-6 20 12 16,-4 16-24-16,-5 12-47 16,0 7-20-16,-16-5-246 0,-15-18-231 15</inkml:trace>
  <inkml:trace contextRef="#ctx0" brushRef="#br0" timeOffset="185579.6">17347 18486 714 0,'0'0'69'15,"0"0"-40"-15,0 0-29 16,0 0 0-16,0 0 8 16,0 0-8-16,0 0-6 15,132-54-21-15,-119 54-46 16,-4 0 17-16,-3 0-66 16,-1 4-65-16,-5 6-38 0</inkml:trace>
  <inkml:trace contextRef="#ctx0" brushRef="#br0" timeOffset="185728.8">17474 18406 323 0,'0'0'139'16,"0"0"-16"-16,0 0-16 15,0 0-44-15,0 0-46 16,0 0-17-16,-11 18-20 16,20 18 2-16,5 8-27 15,-4 0-72-15,-3-8-123 16,-7-4-69-16</inkml:trace>
  <inkml:trace contextRef="#ctx0" brushRef="#br0" timeOffset="186667.1">17407 18705 458 0,'0'0'130'0,"0"0"-38"0,0 0 49 16,0 0-78-16,0 0-44 15,0 0-19-15,29-34 4 16,2 16 4-16,-2 2-8 15,-4 0-3-15,-4 5-23 16,-4-1-7-16,1-2-44 16,-3-4 9-16,-1 5-33 15,-3-2 25-15,-3 3 11 16,-5 8 65-16,-3 4 0 16,0 0 2-16,0 8 31 15,-11 17 6-15,-4 0-37 0,-4 1 24 16,3 3-26-16,3-9 5 15,3-2-10-15,-2-4 5 16,5-4 0-16,1-2-5 16,-1 2 8-16,5-2-7 15,-1 0-3-15,3 2 7 16,0 4-3-16,0-6 4 16,3 6-1-16,6-3 8 15,2 4-8-15,1-1 7 16,-4 2-7-16,1 0 0 15,-1 2-16-15,-2 2 3 0,-6 1-14 16,0 0 1-16,0-2 26 16,-6-8 9-16,-7-3-8 15,5-5 9-15,-4-3 61 16,6 0-60-16,-1 0-4 16,1-15-7-16,6-7 11 15,0-2-24-15,0-6 7 16,0 0 6-16,10-6-5 15,3 4 5-15,6-8-2 16,-1 0-5-16,-1-1-8 16,-1-3-21-16,-1-6-6 15,-1-1-21-15,-3-6 46 16,-5 5-21-16,-1 16 31 16,0 9 7-16,-3 18 7 0,-2 5 33 15,0 4-6-15,0 0-33 16,0 4 5-16,2 22-2 15,1-2-4-15,1 2 0 16,-2 2-1-16,-2-2-3 16,0 0-3-16,0 2 7 15,0-2 8-15,0 1-3 16,-4-10 17-16,-5-2 7 16,4-12-13-16,5-3 32 15,0 0-48-15,0 0 12 16,12-8 0-16,7-10 14 15,8 0-3-15,-2-4-4 0,-1 4-19 16,-3 4 5-16,-2 6-5 16,-7 6 0-1,-4 2 0-15,-5 0 0 0,-1 0 0 16,-2 0 10-16,0 2 7 16,0 20 14-16,0 9-16 15,-9 0-4-15,-7 9 7 16,-3 5-18-16,-4-5-12 15,3-4-5-15,5-14-7 16,-1-8-22-16,5-4-47 16,-1-10-49-16,3 0 1 15,3-3-90-15</inkml:trace>
  <inkml:trace contextRef="#ctx0" brushRef="#br0" timeOffset="186811.25">17668 18741 25 0,'0'0'203'15,"0"0"-91"-15,0 0 18 0,0 0-74 16,0 0-13-16,0 0-2 15,22-4-24-15,-4 22 1 16,5 8-13-16,0 2 5 16,2-2 7-16,4 0-17 15,-2-11-39-15,4-15-39 16,-2-3-124-16</inkml:trace>
  <inkml:trace contextRef="#ctx0" brushRef="#br0" timeOffset="187020.29">17926 18629 657 0,'0'0'74'16,"0"0"-9"-16,0 0-63 16,0 0 25-16,0 0-43 15,0 0 16-15,119-99-9 16,-82 63 7-16,-3 6-38 15,-14 12-49-15,-5 10-28 16,-3 8-85-16,-10 0-34 16</inkml:trace>
  <inkml:trace contextRef="#ctx0" brushRef="#br0" timeOffset="187445.73">18098 18352 455 0,'0'0'152'16,"0"0"-52"-16,0 0-12 15,0 0-5-15,0 0-80 16,0 0 85-16,3 106-84 16,5-60 4-16,1 8 27 15,0 3-35-15,-4-1 0 16,1 0 0-16,-1-2-58 16,-1-6 46-16,0-10-88 15,-2-15 1-15,1-12-41 16,-3-11 20-16,0-7 25 15,0-34 12-15,0-13-113 16,0 0 96-16,0 6 92 16,0 7 8-16,-7 9 45 15,3 11-11-15,2 2 36 0,-1 15 39 16,1 4-52-16,0 0 39 16,0 0-78-16,-5 17-15 15,-2 2 52-15,-4 7-31 16,-1 5-6-16,1-3 6 15,-3 4-17-15,3-2 14 16,0-5-21-16,1-4-6 16,4-9-4-16,3-7-14 15,5-5-22-15,0 0-2 16,0-5-38-16,3-22-67 16,9-8-57-16</inkml:trace>
  <inkml:trace contextRef="#ctx0" brushRef="#br0" timeOffset="187566.93">18136 18624 143 0,'0'0'144'0,"0"0"-4"16,0 0-97-16,0 0-15 15,36 113-28-15,-26-83-24 16,2-12-13-16,-3-4-175 16</inkml:trace>
  <inkml:trace contextRef="#ctx0" brushRef="#br0" timeOffset="187760.98">18236 18621 655 0,'0'0'99'0,"0"0"-44"0,0 0-55 15,0 0 0-15,0 0 0 16,98-109-64-16,-71 83 1 15,-5 8-78-15,-1 0-50 16,-10 6-62-16</inkml:trace>
  <inkml:trace contextRef="#ctx0" brushRef="#br0" timeOffset="188092.81">18448 18311 597 0,'0'0'82'16,"0"0"58"-16,0 0-88 15,0 0-40-15,0 0-12 16,0 0-12-16,16 63 12 16,-10-13-10-16,1 12 20 15,-1 0 27-15,-1-4-37 16,-1-8 0-16,3-11 35 16,0-15-35-16,-5-6 0 15,0-10 4-15,-2-4 6 16,0 0 30-16,0-2-39 15,0 2 4-15,-2 0 39 0,-16 2-44 16,-2 1-4-16,2-6 2 16,3-1-30-16,3 0 24 15,2 0-54-15,5-8-25 16,1-16 0-16,4-8-51 16,0-8 4-16,0 4-31 15,0 2-100-15</inkml:trace>
  <inkml:trace contextRef="#ctx0" brushRef="#br0" timeOffset="188284.23">18412 18584 43 0,'0'0'51'0,"0"0"11"15,0 0 7-15,0 0-31 16,0 0 51-16,0 0-26 16,9 4-19-16,-9-4 6 0,0 4-20 15,0 10-14-15,0 13-16 16,-11 5 0-16,-5 18 18 15,5 8-18-15,-3-5-10 16,6-3 3-16,1-7-37 16,5-11-36-16,0-20-117 15</inkml:trace>
  <inkml:trace contextRef="#ctx0" brushRef="#br0" timeOffset="188799.77">19083 18326 371 0,'0'0'195'16,"0"0"-103"-16,0 0-25 15,0 0-30-15,0 0 35 16,0 0-72-16,-24 70 0 15,1-24-4-15,-2 2 12 16,2-1-16-16,-2-10 7 0,7-13-65 16,5-6 33-16,3-13-125 15,6-5-89-15</inkml:trace>
  <inkml:trace contextRef="#ctx0" brushRef="#br0" timeOffset="189034.37">18901 18454 447 0,'0'0'136'16,"0"0"-90"-16,0 0-8 16,0 0 64-16,0 0-102 15,0 0-20-15,-12 14 3 16,7 16 17-16,-1 10-11 0,-7 6 1 16,1 7 10-1,-3-7-1-15,3-2 1 0,4-4-4 16,3-12 4-16,5-2 1 15,0-14-1-15,13-7-1 16,14-5-26-16,11-3 12 16,3-19-95-16,-2-10-159 15</inkml:trace>
  <inkml:trace contextRef="#ctx0" brushRef="#br0" timeOffset="196834.28">14230 16160 496 0,'0'0'74'0,"0"0"-52"15,0 0-20-15,0 0 39 16,0 0-40-16,0 0 6 16,0 0 47-16,0 0-52 15,85-22 11-15,-70 18 30 16,-3 2-17-16,-3 2 22 16,-1 0-34-16,4 0-10 15,3-4 48-15,3 0-52 0,4 0 0 16,5-4 17-16,6 2-16 15,4-6 12-15,0 2-13 16,-1-4 0 0,1 1 5-16,-1 4-5 0,5-3 0 15,3 2 4-15,3-4-2 16,4 2 19-16,4 1-21 16,3-1 0-16,-2-2 1 15,2 5-1-15,-5-8 0 16,-3 3 12-16,-4 0-7 15,-5 2-3-15,-12 6-2 16,-12-2 0-16,-7 6 1 0,-8 2-1 16,-2 0 0-1,0 0 12-15,0 0-10 0,0 0 3 16,0 0-5-16,6 0-46 16,1 6-30-16,-7 2-292 15</inkml:trace>
  <inkml:trace contextRef="#ctx0" brushRef="#br0" timeOffset="197658.37">14587 17391 295 0,'0'0'277'0,"0"0"-240"16,0 0-35-16,0 0 25 15,0 0-1-15,0 0 22 16,15 0-44-16,3 0-4 16,7-4 34-16,1-4-3 15,-4-2 12-15,3 2-17 16,-2 5-14-16,8 0 55 15,13-1-65-15,18-4 20 16,15-2 33-16,11-3-48 16,9 1 17-16,0-6-23 15,1-9 24-15,2 1-12 0,-4-2-13 16,-7 2 0-16,-8 4 9 16,-17-1-6-16,-12 14-3 15,-19 0 0-15,-11 4 4 16,-10 1-4-16,-8 4 0 15,-2 0 0-15,0 0-5 16,0 0 5-16,3 9-47 16,-5 9-197-16,-13-5-305 15</inkml:trace>
  <inkml:trace contextRef="#ctx0" brushRef="#br0" timeOffset="-210870.29">9001 13742 173 0,'0'0'34'0,"0"0"-8"16,0 0 42-16,0 0-5 16,0 0-44-16,0 0-18 15,0 0-1-15,43-57 0 16,-41 57 5-16,-2 0 6 16,0 0-4-16,0 0 51 15,0-1-14-15,0-1 26 0,0 0-57 16,-8-1-6-1,-3 3 21-15,-1 0-28 0,-2 0-5 16,1 0 0-16,-1 0 10 16,1 0 3-16,0 0-8 15,-1 0 0-15,1 3 6 16,-1 2-6-16,1 1 0 16,-3 3 9-16,-1-1-8 15,-1 4 12-15,0 3-13 16,-2 3 0-16,2 5 29 15,0-1-29-15,4 0 2 16,4-4 10-16,3 2-4 0,3 0 7 16,2 0-15-1,-1 0 0-15,3-4 5 0,0 0-5 16,0 2 0-16,0 0 0 16,0 4 3-16,0 4 16 15,0 1-19-15,0-1 0 16,0 2 17-16,0-2-17 15,0 4 0-15,0 0 0 16,0 5 3-16,0 0 4 16,0 1-7-16,0 0 0 15,0-2 12-15,9 4-12 16,2 2 0-16,-2 3 17 16,0-3-13-16,0 0 12 0,-5-2-16 15,3 2 0 1,0 4 27-16,0 8-27 0,1 3 0 15,3 8 16-15,3 12-15 16,3-5 27-16,4 6-28 16,-3-8 0-16,-1-9 15 15,-1-14-15-15,-5-4 0 16,-2-7 9-16,-2-2-8 16,-5-2-1-16,-2-4 0 15,0 2 0-15,0-1-31 16,-4-8 29-16,-6 1-52 15,2-6 9-15,-1-5-29 16,2-5 39-16,0-2 1 16,3-2 34-16,-1 0 7 0,5 3-2 15,0-3-5-15,0 0 30 16,0 0-11-16,0 0 19 16,0 0-38-16,0 0 1 15,0 0 1-15,0 0-2 16,0 0 0-16,3 5 3 15,1 3-1-15,5 6 1 16,0 4-3-16,4 4 0 16,-1 10 3-16,-1 4-3 15,-3 4 0-15,-1 5 14 16,2-6-3-16,0 1 11 16,-3-4-22-16,1-4 0 15,-2-1 15-15,0-1-15 16,-1 2 0-16,2 8 10 0,-1 0-7 15,1 4 20-15,2 6-23 16,-4-4 2-16,2 2 26 16,-1 1-20-16,1-8-8 15,-2 4 16-15,4-5-15 16,-4 0 10-16,1-1-11 16,-1 2 0-16,-2 3 27 15,4-4-27-15,0 5 0 16,0-5 20-16,1 2-12 15,-3-3 6-15,2-2-14 16,-3-3 0-16,0 2 16 16,1 0-16-16,-2 4 0 15,3 0 6-15,1 9-5 0,3 1 15 16,0 0-16-16,2-2 0 16,2-3 13-16,1-6-13 15,3-3 0-15,4-4-11 16,3-6-8-16,7 6-59 15,-4-1-123-15,-4 5-156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4T01:07:39.447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3253 5747 104 0,'0'0'148'0,"0"0"46"16,0 0-8-16,0 0-68 15,0 0 11-15,0 0-25 16,0 0-58-16,0 0 42 16,0-15-86-16,2 15-1 15,-2 0 37-15,0 0-21 16,0 0-14-16,0 0 9 15,0 0-2-15,0 0 22 16,0 0-32-16,0 0 0 16,0 3 10-16,0 9-1 0,2 8-9 15,0 6 0-15,3 4 13 16,1 12-5-16,-2 6-8 16,6 12 0-16,1 13 12 15,0-3 1-15,-2 0-13 16,0-2 0-16,-3-4 15 15,1-5 1-15,-5-7-16 16,1-9 0-16,-3-8-2 16,0-13 2-16,0-10-13 15,0-12-59-15,0-12-147 16,0-42-103-16</inkml:trace>
  <inkml:trace contextRef="#ctx0" brushRef="#br0" timeOffset="589.8">3407 5711 72 0,'0'0'354'0,"0"0"-181"16,0 0-32-16,0 0 46 16,0 0-62-16,0 0-75 15,0-2 25-15,4 2-75 16,17 0 0-16,11 0-5 16,8 2 9-16,7 2-4 15,2-2 0-15,5-1 11 16,4 3-14-16,1-1 3 0,-3 3 0 15,-2 1-4-15,-5-2 10 16,0-1-6-16,0-4 0 16,7 0 6-16,-1 0-3 15,1 0-3-15,-7 0 0 16,-3 0-2-16,0 0 7 16,-9 0-5-16,-1 0 0 15,-7 2 7-15,-9 4-18 16,-5-2 11-16,-5 0-5 15,-8-2-13-15,0-2-44 16,0 0-20-16,0 2-86 16,-2 4-171-16</inkml:trace>
  <inkml:trace contextRef="#ctx0" brushRef="#br0" timeOffset="897.63">4730 5797 245 0,'0'0'159'16,"0"0"-156"-16,0 0 55 16,0 0 32-16,0 0-90 15,0 0 0-15,0-12 65 16,0 12-55-16,0 0 69 16,0 0 26-16,0 10-38 15,0 18 64-15,0 8-84 0,2 12-13 16,-2 12 35-16,0 11-55 15,0 9 16-15,0 8 8 16,0-2-19-16,0-8 11 16,0-9-30-16,0-13 0 15,0-18-14-15,0-12 13 16,0-17-52-16,0-9-92 16,2-5-117-16,-2-29-81 15</inkml:trace>
  <inkml:trace contextRef="#ctx0" brushRef="#br0" timeOffset="1445.53">3524 6556 491 0,'0'0'202'15,"0"0"-85"-15,0 0 62 16,0 0-84-16,0 0 27 16,0 0-117-16,0-3-3 15,5 3 9-15,6 0-10 16,7 0-1-16,13 0 0 15,9 3 11-15,4 6 6 16,10 7-17-16,2 0 0 16,6 2 22-16,3-2-16 0,6-4-6 15,12-8 0-15,10-4 14 16,19 0-16-16,3-14 2 16,-10-1 0-16,-18 3-13 15,-32 5 13-15,-24 7-19 16,-17 0-39-16,-14-4-129 15,-2-6-17-15,-31-8 150 16</inkml:trace>
  <inkml:trace contextRef="#ctx0" brushRef="#br0" timeOffset="2008.16">4159 5945 349 0,'0'0'233'15,"0"0"-209"-15,0 0 128 16,0 0-115-16,0 0-31 16,0 0-6-16,-2-14 13 15,2 14 2-15,-2 0 0 16,-2 0 7-16,-3 4 58 16,-5 14-55-16,-7 10 11 0,-1 5-36 15,-5 7 27 1,2 6-20-16,2 6-7 0,-2 10 0 15,3 7-2-15,3-2 7 16,0-7-5-16,5-13 0 16,2-16 18-16,8-16-16 15,2-9-2-15,0-6-42 16,0-16-51-16,0-24-257 16</inkml:trace>
  <inkml:trace contextRef="#ctx0" brushRef="#br0" timeOffset="2481.21">3415 6025 567 0,'0'0'167'0,"0"0"-49"0,0 0 28 16,0 0-88-16,0 0 16 16,0 0-74-16,21-2 0 15,0 2 28-15,13 0-16 16,15 0 26-16,9 6-37 16,15-1 21-16,8-1 10 15,6 0-32-15,-8-3 0 16,-4 2-6-16,-17-2 8 15,-16 4-4-15,-18 0-21 16,-13-1-79-16,-11 3 92 16,0-5-126-16,-18-2 6 15,-22 0-104-15</inkml:trace>
  <inkml:trace contextRef="#ctx0" brushRef="#br0" timeOffset="2782.52">3546 6155 383 0,'0'0'104'15,"0"0"38"-15,0 0 60 0,0 0-123 16,0 0-21-16,0 0-40 15,0-1 4-15,0 1-13 16,9 4-9-16,16 6 0 16,8 0 51-16,4-6-50 15,0 0 5-15,3-4-6 16,-2 0-7-16,2 0-11 16,-8 0-94-16,-11 0-108 15,-13 0-91-15</inkml:trace>
  <inkml:trace contextRef="#ctx0" brushRef="#br0" timeOffset="3163.49">3464 6342 397 0,'0'0'172'0,"0"0"-97"16,0 0 70-16,0 0-43 15,0 0-94-15,0 0 15 0,36 7-8 16,-3-6 8-1,9-1 115-15,8 2-105 0,0-2-4 16,4 0 25-16,4 0-44 16,-6 0-8-16,-6 0-2 15,-10 0 7-15,-14 0-48 16,-11 0-3-16,-9 0-56 16,-2-3 30-16,0-26-22 15,-21-11-156-15,-13-6-71 16</inkml:trace>
  <inkml:trace contextRef="#ctx0" brushRef="#br0" timeOffset="3634.63">3611 5857 363 0,'0'0'155'0,"0"0"-104"0,0 0 76 16,0 0-84-16,0 0 31 15,0 0-74-15,0 2 0 16,0 24 0-16,0 12 15 16,2 5 50-16,-2 5-20 15,0 6-41-15,0 8 102 16,0 2-90-16,0 2-1 15,0-4 22-15,0-14-31 0,0-11-5 16,0-13-1 0,4-12-16-16,6-10-5 0,1-2-104 15,1-14-60-15,-4-25-9 16,-8-11-315-16</inkml:trace>
  <inkml:trace contextRef="#ctx0" brushRef="#br0" timeOffset="3981.91">3829 5841 458 0,'0'0'131'15,"0"0"-51"-15,0 0-8 16,0 0-55-16,0 0-17 16,0 0 0-16,0 136 54 15,0-81-38-15,0-3 28 16,0-4 55-16,0-4-72 15,-2-4 14-15,-2-8-41 16,-1-6 0-16,3-4-30 16,0-3-68-16,2-4-113 15,0-9-55-15</inkml:trace>
  <inkml:trace contextRef="#ctx0" brushRef="#br0" timeOffset="4282.92">3925 5945 122 0,'0'0'161'15,"0"0"-42"-15,0 0 38 16,0 0-116-16,0 116 5 16,0-63-46-16,0-9 0 15,-4-8-85-15</inkml:trace>
  <inkml:trace contextRef="#ctx0" brushRef="#br0" timeOffset="5190.42">4533 6226 302 0,'0'0'174'15,"0"0"-109"-15,0 0 39 16,0 0-23-16,0 0-38 16,0 0-40-16,-10-14 56 15,10 14-55-15,0 0-4 16,-3 0 44-16,-1 14-41 16,-3 8 14-16,0-2-17 15,7-2 22-15,0-6-10 16,0 0-12-16,0-4 0 15,0-4-15-15,5-2 12 0,8-2-14 16,0 0-8 0,1-6 5-16,1-16-19 0,-3-4 30 15,-7 2-4-15,-5 4 0 16,0 6 26-16,-3 4-5 16,-11 6 8-16,-1 2-3 15,-1 2-15-15,8 0 2 16,1 0-90-16,2 6-129 15,5 8-207-15</inkml:trace>
  <inkml:trace contextRef="#ctx0" brushRef="#br0" timeOffset="5780.46">4589 6292 440 0,'0'0'225'15,"0"0"-159"-15,0 0 116 16,0 0-106-16,0 0-48 15,0 0-28-15,16 0 9 16,8 0 7-16,5 0-16 16,2 6 0-16,3 5 37 15,6 0-29-15,9 2 2 16,9-1-10-16,11-1 4 16,5-4 25-16,3-3-29 15,4-4 0-15,-8 0 15 16,-3 0-3-16,-13 3-11 0,-8 1-1 15,-13 0 3-15,-9-1-1 16,-9-1-2-16,-5 0 0 16,-7-2-7-16,-3 0 21 15,1 0-14-15,-4 1 0 16,0-1-6-16,0 0-26 16,0 0-62-16,0 0-114 15,0 0-146-15</inkml:trace>
  <inkml:trace contextRef="#ctx0" brushRef="#br0" timeOffset="6172.75">5454 6250 364 0,'0'0'251'15,"0"0"-158"-15,0 0 27 16,0 0 46-16,0 0-162 16,0 0-1-16,24 26 53 15,-1-4-55-15,1 2 12 0,-2-4-13 16,1-2 3-16,-4-6-36 15,-3-1-11-15,-5-3-27 16,-3-4 35-16,-8-3-44 16,0 2 43-16,0-3 28 15,-17 0 9-15,-14 0 86 16,-4 1-83-16,1 6 38 16,5-4 3-16,11 2-44 15,7-3-9-15,9-2-73 16,2 0-200-16</inkml:trace>
  <inkml:trace contextRef="#ctx0" brushRef="#br0" timeOffset="7169.4">5630 6459 111 0,'0'0'184'0,"0"0"-44"15,0 0-20-15,0 0-30 16,0 0-48-16,0 0-25 15,0-2-17-15,0 2 4 16,0 0-33-16,-2 0 29 16,-16 14 0-16,-5 5 22 15,1 2 3-15,0-3 57 16,4-4-12-16,5-7-70 16,4 0 25-16,7-7-25 15,2 2-118-15,0-2-131 16,0 0 81-16</inkml:trace>
  <inkml:trace contextRef="#ctx0" brushRef="#br0" timeOffset="7746.06">5728 5721 69 0,'0'0'271'0,"0"0"-260"0,0 0 67 16,0 0-37-16,0 0-8 15,0 0-22-15,0 14 52 16,2 6 19-16,0 6-17 16,-2 4 36-16,0 8-20 15,0 6-75-15,0 6 83 16,0 9-78-16,0 5-9 16,0 6 38-16,0 4-36 15,4 0 19-15,1-8-23 16,0-1 10-16,-1-8 6 15,-4-4-16-15,0-10 0 16,0-8-1-16,3-13 7 0,-3-9-12 16,0-8-21-16,4-5-114 15,-2 0-11-15,-2-32-323 16</inkml:trace>
  <inkml:trace contextRef="#ctx0" brushRef="#br0" timeOffset="8265.31">5853 5747 466 0,'0'0'218'0,"0"0"-190"16,0 0 66-16,0 0-55 15,0 0-16-15,0 0 57 16,89 34-71-16,-49-15-9 15,11 1 17-15,7-9-8 16,11-4-9-16,12-7 0 16,-4 0 8-16,-3 0-7 0,-5 0-1 15,-7 0 0-15,-1 0-9 16,-9 3 16-16,-4 6-7 16,-6 2 0-16,-2-2 2 15,0-4-4-15,4-3 2 16,6-2 0-16,6 0-3 15,6 0 10-15,3-7-7 16,-5-2 0-16,-7 3 7 16,-11 1-44-16,-15 5 24 15,-12 0-69-15,-9 0-47 16,-6 0-79-16,0 3-20 16,-6 3-38-16</inkml:trace>
  <inkml:trace contextRef="#ctx0" brushRef="#br0" timeOffset="8533.79">7377 5870 475 0,'0'0'262'15,"0"0"-117"-15,0 0 17 16,0 0-56-16,0 0-106 16,0 0 15-16,0 7-34 15,0 13 19-15,0 12 0 16,0 14-9-16,0 7 18 15,0 7-9-15,0 6 0 16,-5 8 17-16,-2 4 5 0,1 2-22 16,4 2 0-1,2-5-3-15,0-9 7 0,0-14-8 16,6-15-11-16,10-14-72 16,-1-15 50-16,-1-10-205 15,-14 0-168-15</inkml:trace>
  <inkml:trace contextRef="#ctx0" brushRef="#br0" timeOffset="9126.17">5848 6789 245 0,'0'0'120'0,"0"0"50"15,0 0-61-15,0 0-39 16,0 0 7-16,0 0-54 15,76-5 80-15,-47 5-96 16,6 0 4-16,4 0 40 16,5 0-31-16,5 0 9 15,4 7-29-15,3 2 19 16,0-2-13-16,6 0-6 0,1-6 0 16,5-1 6-1,6 0-1-15,4 0-5 0,7 0 0 16,-2-5 11-16,1-3 7 15,-10-5-18-15,-10 8 0 16,-10 3-7-16,-19 2 7 16,-12 0-3-16,-10 0-43 15,-11 7-106-15,-2 7 58 16,0-3-205-16</inkml:trace>
  <inkml:trace contextRef="#ctx0" brushRef="#br0" timeOffset="9725.84">6700 5973 408 0,'0'0'224'16,"0"0"-203"-16,0 0 95 15,0 0-7-15,0 0-97 16,0 0-12-16,0 24 8 16,-12 4 11-16,-11 17 41 0,-2 11-51 15,-10 8 24-15,2 4 23 16,0 4-44-16,-1 1 16 16,3-5-28-16,4-6 28 15,0-7-26-15,4-10-2 16,2-7 0-16,6-10-9 15,3-12 9-15,10-8-5 16,2-6-24-16,0-2-101 16,4-12 28-16,15-28-209 15</inkml:trace>
  <inkml:trace contextRef="#ctx0" brushRef="#br0" timeOffset="10259.62">6906 6363 28 0,'0'0'667'0,"0"0"-518"16,0 0-73-16,0 0 20 15,0 0-96-15,0 0 25 16,0 50-37-16,0-20 12 16,0-5 0-16,0-8-11 15,0-5 11-15,0-9 0 16,10-3-3-16,5 0-6 16,8-1-23-16,1-21 11 15,-2-6-15-15,-4 0 22 16,-9 2-54-16,-7 1 46 0,-2 5 20 15,0 3 2-15,-15 4 22 16,-6 2-22-16,1 6 0 16,3 3-15-16,3 2-5 15,7 0-14-15,3 10-74 16,4 11-116-16,0-8-3 16</inkml:trace>
  <inkml:trace contextRef="#ctx0" brushRef="#br0" timeOffset="10441.16">6906 6363 307 0</inkml:trace>
  <inkml:trace contextRef="#ctx0" brushRef="#br0" timeOffset="10669.66">6906 6363 307 0,'108'44'341'0,"-106"-44"-257"0,4 0-22 0,7 0-11 0,10 2-51 0,14-2 9 16,13 0 6-16,6 0-15 16,4 0 0-16,2 0 13 15,1 1-9-15,-1 7-4 0,5 1 0 16,-1-3 11-1,5 0-17-15,8-4 6 0,8-2 0 16,2 0 1-16,-5 0-1 16,-10 0 0-16,-11 0 0 15,-15 0 7-15,-14 0-8 16,-16 0 1-16,-12 0 0 16,-6 0-19-16,0 0 12 15,-15 0-13-15,-10 0-93 16,5-2-192-16</inkml:trace>
  <inkml:trace contextRef="#ctx0" brushRef="#br0" timeOffset="11100.15">8161 6315 334 0,'0'0'193'0,"0"0"-48"0,0 0-13 15,0 0-5-15,0 0-118 16,0 0-1-16,40 7-3 16,-16 1 14-16,-1 0-24 15,-4-1 5-15,-5 0-34 16,-5 1 25-16,-5-1-72 16,-4-2 43-16,0 4 16 15,0 1 22-15,-11 3 22 16,-13 4-18-16,-3 3 1 15,-6 2 38-15,-1 3-41 16,5-7-4-16,4-11-31 16,13-7-185-16,3-7 158 0</inkml:trace>
  <inkml:trace contextRef="#ctx0" brushRef="#br0" timeOffset="11623.25">8335 5903 469 0,'0'0'154'15,"0"0"-50"-15,0 0 22 16,0 0-64-16,0 0-23 0,0 0-39 16,0-3 0-1,0 3-9-15,0 5 11 0,0 17-2 16,0 12 31-16,2 12-11 16,0 11 41-16,3 11-56 15,-3 14 2-15,0 14 44 16,0 12-31-16,-2 5-20 15,0-6 0-15,0-20 12 16,0-19-19-16,2-21 7 16,5-22-15-16,-2-12-10 15,6-13-90-15,0-13-97 16,-4-27-165-16</inkml:trace>
  <inkml:trace contextRef="#ctx0" brushRef="#br0" timeOffset="12169.84">8481 5847 26 0,'0'0'647'15,"0"0"-572"-15,0 0 29 16,0 0-21-16,0 0-81 15,0 0 39-15,104 0-39 16,-65 0 0-16,5 0 24 16,2 3-24-16,0 6-2 15,1 2 0-15,3-4 15 16,-2 4-18-16,-1-2 3 16,2-3 0-16,2-2-5 15,3-4 7-15,6 0-2 0,0 0 0 16,1 0 9-16,1-8-12 15,-3 2 3-15,1 2 0 16,-4 3-7-16,-2 1 7 16,-10 0 0-16,-3 0 0 15,-10 0 10-15,-6 0-30 16,-10 0 20-16,-4 0-26 16,0 0 1-16,0 0-46 15,5 0-37-15,2-13-89 16,2 3-223-16</inkml:trace>
  <inkml:trace contextRef="#ctx0" brushRef="#br0" timeOffset="12404.4">10019 5879 382 0,'0'0'180'0,"0"0"19"16,0 0-67-16,0 0-19 15,0 0-77-15,0 0-19 16,0 68 15-16,0-16-12 15,0 6-12-15,0 5 67 16,0 3-62-16,-5 4-9 16,-1 4-2-16,-3 0 19 15,2-3-19-15,3-3-2 16,4-11-22-16,0-7 14 16,0-9-129-16,0-19-53 15,0-10 124-15</inkml:trace>
  <inkml:trace contextRef="#ctx0" brushRef="#br0" timeOffset="12968.04">8473 6797 562 0,'0'0'207'0,"0"0"-140"16,0 0 68-1,0 0-112-15,0 0-7 0,0 0-16 16,62 13 9-16,-8-5 12 16,8-6-21-16,9-2 0 15,14 0 43-15,6 0-30 16,14 0 0-16,7-5 21 16,4 1-21-16,4 4 6 15,0 0-19-15,-7 0 0 16,-13 7-6-16,-23 4 6 15,-28 0-20-15,-27-5-34 16,-22-6-90-16,0-10 30 16,-22-24-82-16</inkml:trace>
  <inkml:trace contextRef="#ctx0" brushRef="#br0" timeOffset="13467.23">9368 6020 317 0,'0'0'161'16,"0"0"-23"-16,0 0 21 15,0 0-56-15,0 0 17 16,0 0-71-16,0-3-25 16,0 3 45-16,-2 3-60 0,-18 19-9 15,-8 15 0-15,-11 16 16 16,-1 9-25-16,-2 6 9 16,2-2 0-16,4 5 27 15,5-2-14-15,4-6-13 16,5-6 0-16,6-16 23 15,10-14-47-15,6-18-31 16,0-9-108-16,17-24-70 16,12-28-174-16</inkml:trace>
  <inkml:trace contextRef="#ctx0" brushRef="#br0" timeOffset="14183.17">9555 6342 470 0,'0'0'110'0,"0"0"-5"15,0 0-83-15,0 0-6 16,0 0-10-16,0 0-4 16,0 76-2-16,0-55 0 15,5-7 14-15,6-4-19 16,5-6 5-16,8-4-13 15,5 0-15-15,9-22 3 16,-5-6-18-16,-8 0-18 0,-7 4 38 16,-18 4 16-16,0 2 6 15,-12 3 1-15,-21 5 104 16,-5 4-25-16,5 4-48 16,2 2-22-16,13 0-9 15,9 2 0-15,9 17-127 16,0-4-123-16,0 4 224 15</inkml:trace>
  <inkml:trace contextRef="#ctx0" brushRef="#br0" timeOffset="14342.15">9555 6342 628 0</inkml:trace>
  <inkml:trace contextRef="#ctx0" brushRef="#br0" timeOffset="14550.13">9555 6342 628 0,'104'58'83'0,"-104"-55"49"0,0-2-97 16,25 5-16-16,14 2 30 16,5 1-23-16,6 0 42 15,2-2-68-15,18 0 0 16,17-3 79-16,18-4-72 0,13 0 21 15,4 0 5 1,-9-9-31-16,-14 0 25 0,-21 6-27 16,-25 3 0-1,-19 0-10-15,-19 0 10 0,-12 0-23 16,-3 0 20-16,0 0-2 16,-20 0-19-16,-5 0-47 15,0 0-123-15,6 0 132 16,0 0-92-16</inkml:trace>
  <inkml:trace contextRef="#ctx0" brushRef="#br0" timeOffset="14924.37">10690 6296 614 0,'0'0'241'0,"0"0"-94"16,0 0-73-16,0 0-10 16,0 0-64-16,0 0 0 15,107 13 5-15,-58-2-5 16,-2 2-1-16,-5-5-8 15,-9-3-52-15,-10 1 12 16,-15-4-48-16,-8 3-18 16,0-4 112-16,-15 4-19 0,-20 4 22 15,-13 6 29-15,-3-1-20 16,2 1 61-16,4 0-46 16,10-3-18-16,6-3-12 15,6 2 4-15,4-4-132 16,-2-2-194-16</inkml:trace>
  <inkml:trace contextRef="#ctx0" brushRef="#br0" timeOffset="15651.74">11097 6118 276 0,'0'0'133'15,"0"0"3"-15,0 0-15 16,0 0 27-16,0 0-88 16,0 0-27-16,0 12 12 15,0 20-43-15,0 18 75 16,-2 12 5-16,-2 0-73 15,-1-2 74-15,3-9-83 0,2-8 0 16,-2-2-6-16,2-5 10 16,-2-4-8-16,0-2-47 15,-6-9-62-15,4-3 79 16,0-9-123-16,4-9 10 16,0 0-22-16,0-32-116 15</inkml:trace>
  <inkml:trace contextRef="#ctx0" brushRef="#br0" timeOffset="15996.26">11255 6324 518 0,'0'0'232'16,"0"0"-186"-16,0 0 74 16,0 0-98-16,0 0-15 15,0 0-7-15,12 3 0 16,-12 15 1-16,0 4-1 0,0 3 0 15,0 1 15 1,0-3-6-16,0-7-18 0,0-6 8 16,0-6-78-1,0-4 51-15,2 0-154 0,11-14-108 16</inkml:trace>
  <inkml:trace contextRef="#ctx0" brushRef="#br0" timeOffset="16279.23">11490 6291 163 0,'0'0'403'0,"0"0"-359"16,0 0 107-16,0 0-79 15,0 0-51-15,0 0 18 16,0 100-36-16,0-73 4 16,-3 2-7-16,-3-8-90 15,-10-1-57-15</inkml:trace>
  <inkml:trace contextRef="#ctx0" brushRef="#br1" timeOffset="71384.39">3928 5296 3 0,'0'0'0'0,"0"0"27"0,0 0 19 15,0 0 65 1,0 0 23-16,0 0 23 0,0 0-13 15,0-11-1-15,0 11-25 16,0 0-86-16,0 0 50 16,0 0-82-16,0 0 0 15,0 0 1-15,0 0-1 16,0 4 0-16,0 11 0 16,2 3 14-16,3 4 31 15,1 6-45-15,0 8 0 16,1 8 31-16,0 4-23 15,2 0-1-15,-3 1-7 16,3-11 9-16,1-6-9 16,-6-13 0-16,5-12-34 0,5-7-10 15,-1 0-135-15,-1-34 179 16,-6-8-218-16</inkml:trace>
  <inkml:trace contextRef="#ctx0" brushRef="#br1" timeOffset="71665.88">3881 5554 170 0,'0'0'204'0,"0"0"-165"16,0 0-30-16,0 0-7 15,0 0 2-15,0 0 36 0,31 88-3 16,-25-63 44-16,-1 5 3 15,-5 4-43-15,0 0 65 16,0-4-87-16,0-8-13 16,0-7 15-16,0-8-18 15,0-7-6-15,5 0-1 16,12-8-15-16,10-23-2 16,13-8 21-16,3-4-17 15,-8 7-25-15,-10 7-258 16</inkml:trace>
  <inkml:trace contextRef="#ctx0" brushRef="#br1" timeOffset="75528.98">3486 4710 514 0,'0'0'106'0,"0"0"-10"0,0 0-4 16,0 0 7-16,0 0-97 15,0 0-2-15,0 0 27 16,0-6-16-16,0 6 0 16,0 0 34-16,0 0-31 15,0 2 63-15,0 22-72 16,0 14-5-16,0 10 32 15,0-1-27-15,0-7-5 16,0-12 0-16,0-9 6 16,2-8-42-16,3-8 30 15,-2-3-27-15,-3 0 28 16,0 0-30-16,2-3 10 16,2-23 13-16,-2-10 3 15,7-11-22-15,-2 7 28 16,4 8-24-16,-2 8 26 0,-5 10-29 15,1 10 30-15,-3 2-1 16,0 2 5-16,-2 0-12 16,0 0 8-16,2 0-2 15,3 2-8-15,4 16 20 16,0 6-2-16,-1 2-8 16,0 2 10-16,-4-6 0 15,0-5-10-15,-2-9 0 16,1-7-8-16,-1-1 8 15,-2 0-10-15,2 0 2 0,-2 0-4 16,2-3-18 0,0-9 25-16,0-5 5 0,2 1-3 15,0 5 5-15,2-2-2 16,-1 1 0-16,3 6 3 16,-2 2-12-16,-4 4 9 15,-2 0 0-15,0 0-3 16,0 0 19-16,0 0-3 15,2 0-10-15,2 10 17 16,1 4 23-16,1 3-43 16,3-1 0-16,-2-2-7 15,2 4 7-15,-3 2-44 16,-2 1-30-16,-4 2-92 16,0-1 23-16,0-6-79 15,3-10 13-15</inkml:trace>
  <inkml:trace contextRef="#ctx0" brushRef="#br1" timeOffset="75687.33">3825 4914 356 0,'0'0'151'0,"0"0"29"16,0 0-61-16,0 0-55 15,0 0-18-15,0 0-42 16,72 0-8-16,-41 0-24 15,-5-1-244-15</inkml:trace>
  <inkml:trace contextRef="#ctx0" brushRef="#br1" timeOffset="76346.07">4166 4439 710 0,'0'0'61'15,"0"0"-18"-15,0 0 5 16,0 0-42-16,-9 151 45 15,9-89-51-15,0-4 0 16,0-10 17-16,2-9-11 16,5-9-6-16,-1-15 0 0,-3-5 7 15,-1-6-15-15,-2-4 8 16,0 0-21-16,0 0 17 16,7-1-64-16,-3-23 25 15,7-5 18-15,3-1 25 16,-5 2-26-16,-1 8 26 15,-2 4 0-15,-4 8-2 16,2 2 2-16,5 4 0 16,1-2 0-16,6 2 4 15,0 0-16-15,-5 2 12 16,0 0-3-16,-2 0-11 16,0 8 28-16,-2 14-5 15,-3 6 60-15,0 6-64 0,-4-4 34 16,5-2-39-16,-3-6-13 15,5-10 6-15,0-3-97 16,-3-9-66-16,3 0-78 16,-5-22-30-16</inkml:trace>
  <inkml:trace contextRef="#ctx0" brushRef="#br1" timeOffset="76751.82">4460 4780 779 0,'0'0'75'0,"0"0"0"16,0 0-21-16,0 0-54 15,0 0-8-15,0 0-17 16,60 14-31-16,-38-14-9 16,-4 0 4-16,-7-14 41 15,-6 0-1-15,-2 0 21 16,-3 0 0-16,0 2 2 15,0 4 1-15,0-2-3 16,0 4 0-16,0 0 1 16,0 0-25-16,-3 2-13 15,-11-2-24-15,1 0 20 16,0 2-38-16,2 2 21 16,4 2 44-16,5 0 14 15,2 0 16-15,0 4-2 16,0 16 9-16,0 6 51 0,0-2-61 15,2-2 41-15,5-4-11 16,1-6-34-16,4-8 1 16,1-4-10-16,5 0-29 15,2-4-18-15,0-11-138 16,1-2-169-16</inkml:trace>
  <inkml:trace contextRef="#ctx0" brushRef="#br1" timeOffset="77187.89">4776 4646 629 0,'0'0'44'0,"0"0"-9"16,0 0 5-16,0 0-19 16,0 0-42-16,0 0-10 15,-17-4-29-15,8 4 5 16,-2 16 46-16,-3 6 9 15,1 2 41-15,2 1-34 16,1-2 75-16,6-1-78 16,2-2-1-16,2-2 3 15,0-6-6-15,0-4-6 16,2-6-20-16,14-2-49 0,-3 0 61 16,3-10-32-1,-5-5 46-15,-2-2-16 0,-7 5 24 16,3 0-8-1,-5 6 19-15,0 0-19 0,0 0 49 16,0 6-49-16,0-3 0 16,0 3-11-16,0 0 3 15,0 0-5-15,0 0 9 16,0 0 4-16,0 0-5 16,4 0 5-16,5 3 0 15,2 11 9-15,7 1-9 16,5-3-30-16,0-5-124 15,2-7-259-15</inkml:trace>
  <inkml:trace contextRef="#ctx0" brushRef="#br1" timeOffset="77619.67">4995 4698 560 0,'0'0'169'16,"0"0"-30"-16,0 0 20 15,0 0-117-15,0 0-24 16,0 0-18-16,-67-2-16 15,65 16 1-15,-3 5-35 16,3 0 48-16,0-1-21 16,0-2 25-16,2 2-2 15,0-4 0-15,0-4 8 16,0-2-40-16,0-8 11 16,13 0-48-16,10-1 42 0,1-28-44 15,0-7 39 1,-1-4-12-16,-7 2 16 0,-8 0 6 15,-6 4 22-15,-2-2 0 16,0-2 34-16,-2-2-29 16,-10-3 4-16,4 5-9 15,1 8 9-15,5 12 28 16,0 9-34-16,2 9 22 16,0 0 35-16,0 0-32 15,0 0 14-15,0 0-8 16,0 17-29-16,0 15 63 15,0 12-24-15,0 10-25 16,9 10 2-16,-3 11-21 16,4 1-4-16,1 3-25 0,-1-10-128 15,4-16 90-15,1-23-75 16</inkml:trace>
  <inkml:trace contextRef="#ctx0" brushRef="#br1" timeOffset="89756.58">4616 7961 51 0</inkml:trace>
  <inkml:trace contextRef="#ctx0" brushRef="#br2" timeOffset="138893.65">18011 5191 455 0,'0'0'205'0,"0"0"-53"15,0 0-42-15,0 0-29 16,0 0-65-16,0 0 3 16,0 0-31-16,-4 0 12 15,4 0 0-15,0 0-22 16,0 0 22-16,0 0 0 15,0 0-3-15,4 0 14 16,7 0-30-16,3-2 19 0,-1-6-15 16,0-2-9-1,-1 0 3-15,-6 1 12 0,-1-4 5 16,-3 6 8-16,-2 2-6 16,0 1 2-16,0 4 0 15,0 0 2-15,2 0-2 16,-2 0 0-16,0 0-5 15,0 0-11-15,0 0 3 16,0 0-12-16,0 0 25 16,0 0 3-16,0 0-1 15,0 0-2-15,0 0 0 16,0 0 14-16,0 2-15 0,0 12 1 16,-9 2 0-1,-2-1 23-15,9-4-14 0,0-3-9 16,2 6 4-16,0 3 10 15,0 0 6-15,0 6-20 16,9-5 0-16,-1 0 5 16,1-4-4-16,-2-4-1 15,0-8 0-15,-3-2-46 16,5 0-13-16,-5-30-122 16,-4-5-225-16</inkml:trace>
  <inkml:trace contextRef="#ctx0" brushRef="#br2" timeOffset="139065.37">18174 4909 674 0,'0'0'58'16,"0"0"20"-16,0 0-26 15,0 0-43-15,0 0-9 16,0 0-63-16,-15 4-24 15,23-4-193-15</inkml:trace>
  <inkml:trace contextRef="#ctx0" brushRef="#br2" timeOffset="139412.9">18230 5179 506 0,'0'0'308'0,"0"0"-223"16,0 0 22-16,0 0-37 15,0 0-48-15,0 0-22 0,37 2 0 16,3 1-13-16,1 2 13 16,-1 5-57-16,-11 0-50 15,-2-2-98-15,-10-8-160 16</inkml:trace>
  <inkml:trace contextRef="#ctx0" brushRef="#br2" timeOffset="139842.6">18570 4841 241 0,'0'0'108'0,"0"0"5"0,0 0-5 16,0 0-104-16,0 0 16 16,0 0-20-16,-58-44 15 15,45 44-4-15,-7 0-4 16,2 12 2-16,-2 2 95 15,4 1-88-15,3 6 49 16,5 6-22-16,0 12-43 16,8 6 56-16,0 5-56 0,0 0 0 15,12-3 20 1,3-1-4-16,1-2-16 0,-7 1 17 16,-3 1-15-16,-3 0 56 15,-3 2-58-15,0-2 0 16,-7-4 18-16,-8-2-18 15,-1-10 0-15,-5-7-16 16,2-14-92-16,-3-9 2 16,-3-14-294-16</inkml:trace>
  <inkml:trace contextRef="#ctx0" brushRef="#br2" timeOffset="150090.67">18911 4794 175 0,'0'0'44'0,"0"0"-9"16,0 0 43-16,0 0-10 15,0 0-68-15,0 0 0 16,0 0 17-16,0 0-14 16,0 0 46-16,0 0 77 15,0 0-25-15,-2 0 60 16,0 0-60-16,-2 0-38 15,2 0 42-15,-1 0-103 16,3 0 7-16,0 0-9 16,0 0 12-16,0 0-41 15,-2 3 25-15,-1 5 4 16,-1 1-33-16,-3 1 37 0,1-2-4 16,-1 5 0-16,0-2 13 15,0 4-2-15,-1 3-11 16,-1 3 0-16,0 5 9 15,4 5-2-15,3-1-7 16,2-2 0-16,0-4 11 16,0 0-17-16,0 2 6 15,0 2 0-15,0 4 7 16,7 2 11-16,2 2-18 16,2 2 16-16,0 2-9 15,3-1 50-15,1-3-57 16,1-6 0-16,1-4 5 15,-1-2-5-15,1 0-3 16,2-4-46-16,-5-10-46 0,-14-10 1 16</inkml:trace>
  <inkml:trace contextRef="#ctx0" brushRef="#br2" timeOffset="161888.94">19348 5103 602 0,'0'0'135'0,"0"0"-21"16,0 0 25-16,0 0-97 15,0 0 12-15,0 0-54 16,0 0 0-16,0 0-27 15,0 20 32-15,0 10-5 16,2 4 0-16,-2 3 9 16,0-1-7-16,0-4-2 15,0-6 0-15,0-7-8 16,0-8 8-16,0-7-2 0,0-2-8 16,0-2-54-16,0 0 47 15,4-17-66-15,6-22 66 16,-1-11-22-16,-1-3 37 15,-6 7 2-15,0 17-6 16,-2 6 14-16,0 11 4 16,4 4-12-16,0 4 0 15,0 2 5-15,5 2-3 16,5 0-2-16,1 0 0 16,1 0 8-16,-1 4-4 15,-6 12-4-15,0 2 0 16,-2 2 23-16,-5-2-7 15,-2 2-16-15,0-2 15 0,0-4-6 16,0-4 7 0,0-6-16-16,0-4 0 0,0 0-24 15,0 0 24-15,0 0-21 16,4 0 7-16,3-2 9 16,2-10-21-16,2 2 26 15,0 0-11-15,1 2-11 16,1 0-13-16,-3 0 10 15,4-2 12-15,-3 2 3 16,3-4-13-16,-3 1 23 16,-3 6 0-16,-2 3 36 15,-6 2-28-15,0 0 45 16,0 0 2-16,0 0-40 0,0 0 18 16,4 0-33-16,0 6 0 15,3 8-4-15,1 2 7 16,2-2-3-16,-6-1 0 15,3-2 1-15,-7 1-19 16,0 4 18-16,0 6 0 16,0 4 12-16,0 2-5 15,-2-3-12-15,2-3 5 16,0-10-125-16,0-12 125 16,0 0-171-16</inkml:trace>
  <inkml:trace contextRef="#ctx0" brushRef="#br2" timeOffset="162908.34">19551 5266 163 0,'0'0'263'15,"0"0"-217"-15,0 0 74 16,0 0-80-16,0 0-38 15,0 0-4-15,0 0-22 16,0-11 1-16,0 11 14 16,0 0 9-16,0 0 32 15,0 0-3-15,0 0 23 16,0 0 22-16,0 0-51 16,0 0-6-16,0 0-17 15,0 0-32-15,0-2 23 16,0-6-98-16,0-2 5 15,0 0 57-15,0 1 24 16,0 2 21-16,0 1 0 0,0 5 9 16,0-2 42-16,0 2-46 15,0 1 2-15,0-3 21 16,0-1-23-16,0 2-4 16,0 0-1-16,0 2 2 15,0 0 34-15,0 0-31 16,0 0 30-16,0 0 36 15,0 0-52-15,0 0 17 16,0 0-27-16,0 0 6 16,0 0 2-16,0 12-17 15,0 10 0-15,0 17-7 16,0 1 18-16,0-3-22 0,0-8 9 16,0-25-119-16,0-4 121 15,4-36-154-15</inkml:trace>
  <inkml:trace contextRef="#ctx0" brushRef="#br2" timeOffset="163639.41">19874 5332 397 0,'0'0'232'0,"0"0"-80"0,0 0-11 16,0 0 13-16,0 0-127 16,0 0-3-16,-11-4-11 15,11 4 5-15,6 0 5 16,6 0-20-16,1 9-2 15,2-2 59-15,3 1-60 16,5-2 0-16,4-6-3 16,6 0 24-16,0-3-42 15,-4-15 0-15,-4 5-87 16,-14-6 49-16,-11 6-90 0,-7 0 31 16</inkml:trace>
  <inkml:trace contextRef="#ctx0" brushRef="#br2" timeOffset="164437.53">20455 4852 391 0,'0'0'302'16,"0"0"-165"-16,0 0-36 16,0 0-73-16,0 0-12 15,0 0-5-15,-2 109-11 16,2-49 48-16,2-2-48 16,0-8 62-16,3-2-62 15,-5-4 18-15,0-5-4 16,0-3-14-16,0-16 0 15,0-8-8-15,0-6-12 16,0-6 17-16,0 0-61 0,0-14-38 16,9-21 91-16,2-8-76 15,0 3 84-15,1 8-7 16,-4 9 20-16,-1 7 32 16,0 2-42-16,2 4 2 15,-5 0 22-15,0 2-24 16,7 0 0-16,1 4-8 15,1 2 23-15,3 2-36 16,-3 0 21-16,-1 10 0 16,-1 16 43-16,-1 8-21 15,-2 5 38-15,-4-2-10 16,0-1-47-16,-1-9 22 0,-3-7-25 16,2-6 0-16,2-4-34 15,-4-2 2-15,0-4-62 16,0-2-35-16,0-2-10 15,0 0-14-15</inkml:trace>
  <inkml:trace contextRef="#ctx0" brushRef="#br2" timeOffset="164919.76">20754 5195 31 0,'0'0'88'0,"0"0"72"16,0 0 0-16,0 0-10 16,0 0 28-16,0 0-82 15,0 16-19-15,13-10-21 16,3-2-51-16,3-4 14 15,6 0-19-15,2 0 0 16,-2 0-29-16,-7-8 23 16,-5 0-18-16,-9-2 8 15,-4-1 4-15,0-7-15 0,0-3 15 16,-4 1 0-16,-5 2-28 16,0 4 27-16,2 3-6 15,-1 10 9-15,-1 1 20 16,-5 0-14-16,1 0 11 15,-3 16-7-15,1 8 58 16,1-2-54-16,5 1 22 16,9-8-11-16,0 3 1 15,0-4-10-15,13 2-6 16,12-6 0-16,-2-1-28 16,-1-4 28-16,0-5-59 15,-2 0-25-15,3 0-87 16,-6-10-79-16</inkml:trace>
  <inkml:trace contextRef="#ctx0" brushRef="#br2" timeOffset="165355.97">21106 5095 368 0,'0'0'132'0,"0"0"-60"15,0 0 19-15,0 0-31 16,0 0-60-16,0 0 0 15,-24-10-23-15,21 10 23 16,-2 0-6-16,-5 2 6 16,-3 14 14-16,-5 8 46 15,5 1-30-15,1 0-12 16,5 1 16-16,7 0-34 0,0-3 0 16,0-1 0-16,11-11-13 15,7-7 9-15,5-4-58 16,-4 0 22-16,0-19 18 15,-6-2 6-15,-4-1 16 16,-7 2-5-16,-2 2 12 16,0 0-1-16,0 6 2 15,0 6-8-15,0 2 62 16,-2 2-60-16,2 2 16 16,0 0-17-16,0 0 21 15,0 0-42-15,0 0 20 16,0 14 0-16,2 2 6 15,7-4 0-15,-5-2-6 0,5 2 0 16,-2-6-28-16,0-2 0 16,6-4-164-16,-2 0-155 15</inkml:trace>
  <inkml:trace contextRef="#ctx0" brushRef="#br2" timeOffset="165847.31">21360 5131 592 0,'0'0'109'16,"0"0"-25"-16,0 0-13 15,0 0-47-15,0 0-24 16,0 0 0-16,-38-6-3 0,25 16 10 16,-5 7 25-16,0-2-30 15,4 3-2-15,6-5 25 16,1 0-22-16,7 3-3 15,0-1 0-15,5-2 2 16,13-2-31-16,1-10 9 16,6-1-22-16,0 0 35 15,2-18-57-15,-4-10 45 16,0-4 17-16,-9-2 2 16,-6-1 4-16,-3 0-4 15,-5-3 0-15,0-2 52 16,0 3-48-16,0-4-1 15,0 9-3-15,-2 8 9 16,-1 7-13-16,3 10 4 0,0 5 0 16,0 2-9-1,0 0 21-15,0 0-12 0,0 3 30 16,0 15-16-16,0 6 90 16,0 5-84-16,0 4-14 15,0 6 22-15,0 3-23 16,0 4-5-16,5 2 0 15,1 2 4-15,1 2-10 16,2-8 6-16,-4-8-72 16,-1-15-15-16,-4-19-246 15</inkml:trace>
  <inkml:trace contextRef="#ctx0" brushRef="#br2" timeOffset="168737.94">21716 5121 269 0,'0'0'243'16,"0"0"-31"-16,0 0-25 16,0 0-27-16,0 0-33 15,0 0-62-15,0 0 28 16,-4 0-93-16,4 0 2 16,0 0-8-16,11 0 6 15,14 0 0-15,10 0-5 16,6 0 19-16,-6 0-14 15,-8 0 0-15,-10 0-42 0,-5 0 33 16,-10 0-106-16,-2 0-27 16,0 2-51-16,0 2 193 15,-2-2-281-15</inkml:trace>
  <inkml:trace contextRef="#ctx0" brushRef="#br2" timeOffset="169031.16">21937 5039 332 0,'0'0'140'16,"0"0"29"-16,0 0-63 15,0 0-33-15,0 0-73 16,0 0 0-16,33 22 41 0,-10-10-38 16,4-3-3-16,-5 0 0 15,-5-5 14-15,-5 0-20 16,-5 0 6-16,-5-2-1 15,-2 4-35-15,0 3 23 16,0 3 13-16,-16 8-4 16,-8-2 11-16,-3-1-4 15,0-1-3-15,5-8 0 16,11-6 3-16,7 2-3 16,4-4-69-16,0 0-99 15,6 0-216-15</inkml:trace>
  <inkml:trace contextRef="#ctx0" brushRef="#br2" timeOffset="169552.16">22381 4993 518 0,'0'0'218'15,"0"0"-83"-15,0 0 74 0,0 0-160 16,0 0-32 0,0 0 12-16,-2 96-26 0,-4-58 22 15,4-2-25-15,0-6 0 16,2-6-25-16,0-10 25 15,0-3-22-15,0-8 2 16,0-3-42-16,0 0 55 16,0-2-55-16,0-21 21 15,10-10 10-15,0 1 13 16,-1 4 18-16,1 4 16 16,-4 3-12-16,1 3 66 15,3 1-70-15,2 2 0 16,1 3-9-16,3 1 9 15,-3 5-2-15,3 5 1 0,-7 1-2 16,-3 0-28-16,-1 5 26 16,-1 13 5-16,-4 6 85 15,0 6-50-15,0 2 14 16,2 0-33-16,1-2-1 16,4-5-16-16,-1-7 1 15,1-5-77-15,-1-7 10 16,-6-6-184-16,0 0-182 15</inkml:trace>
  <inkml:trace contextRef="#ctx0" brushRef="#br2" timeOffset="170243.31">22641 5145 280 0,'0'0'354'16,"0"0"-286"-16,0 0-5 0,0 0-47 15,0 0 1-15,0 0-17 16,78 16 0-16,-51-16 0 16,-3 0 2-16,-6-6-4 15,-7-12 1-15,-4 2 0 16,-7-6-31-16,0 0 24 16,0 2-19-16,0-2 19 15,0 7-42-15,-7 0 43 16,-4 7 5-16,-3 6 4 15,-1 2-15-15,-1 0 13 16,1 7 0-16,4 11-1 16,-1 1 10-16,8 1-9 15,4-4 19-15,0 2-15 0,0 0 77 16,0-2-71 0,2 2 17-16,5-4 28 0,2-2-42 15,4-6 8-15,6-6-21 16,4 0 9-16,12-11-25 15,0-18 16-15,1-1-106 16,-10-4 42-16,-8 4-65 16,-6 7-1-16,-10 6 85 15,0 11 45-15,-2 4 121 16,0 2-15-16,0 0-23 16,4 0-5-16,3 7-41 15,4 2 30-15,2 7-48 0,3 2 0 16,0-2 10-1,2 4-29-15,-1-2 0 0,-1-3-3 16,-3 3 3-16,-4-3-19 16,0-3-36-16,2-8-95 15,3-4 28-15,3 0-195 16</inkml:trace>
  <inkml:trace contextRef="#ctx0" brushRef="#br2" timeOffset="170464.17">23204 5049 423 0,'0'0'216'15,"0"0"-66"-15,0 0 35 16,0 0-133-16,0 0-37 16,0 0-15-16,-44 22 11 0,33-8-26 15,-2 4 15 1,-5 2-10-16,-4 2-3 0,-7 6 3 16,-5 2 10-1,1-2 0-15,4-2 4 0,9-5-28 16,11-12 24-16,9-4-52 15,0-5-29-15,13-5-140 16,14-16 221-16,0-8-207 16</inkml:trace>
  <inkml:trace contextRef="#ctx0" brushRef="#br2" timeOffset="170654.37">23140 5147 423 0,'0'0'248'0,"0"0"-190"16,0 0-12-16,0 0-40 16,0 0 21-16,0 0-27 15,122-10 0-15,-85 10-4 16,-4-2 4-16,-11 2-48 16,-6 0-60-16,-12-3-184 15,-4 0-64-15</inkml:trace>
  <inkml:trace contextRef="#ctx0" brushRef="#br2" timeOffset="170913.17">23354 5032 185 0,'0'0'380'0,"0"0"-241"0,0 0-7 16,0 0-41 0,0 0-91-16,0 0 5 0,-44 29-17 15,42-11 12-15,2 0 0 16,-3 6-1-16,3 7 12 15,-4 4 19-15,-1 12-10 16,0 3-15-16,3-9 39 16,2-6-44-16,0-15 0 15,5-20-8-15,24-4-7 16,14-43 11-16,9-15-35 16,0-7-52-16,-10 6-2 15,-17 13-348-15</inkml:trace>
  <inkml:trace contextRef="#ctx0" brushRef="#br2" timeOffset="171939.81">22735 5143 186 0,'0'0'216'0,"0"0"-10"16,0 0-98-16,0 0-35 16,0 0-73-16,0 0 0 15,-23 48-2-15,23-26 11 16,0 2-9-16,0-1 28 0,0-5-24 16,5 2 33-16,2-7-37 15,4-2 0-15,2-4-26 16,7-7-7-16,7-5-62 15,2-26-9-15</inkml:trace>
  <inkml:trace contextRef="#ctx0" brushRef="#br2" timeOffset="172702.2">23889 4832 684 0,'0'0'127'0,"0"0"-16"16,0 0-75-16,0 0 19 15,-9 141-55-15,9-89 25 16,0-4-51-16,0-1 16 15,0-8-131-15,0-7 35 16,0-3-357-16</inkml:trace>
  <inkml:trace contextRef="#ctx0" brushRef="#br2" timeOffset="172854.05">23842 5355 742 0,'0'0'185'0,"0"0"-92"15,0 0 72-15,0 0-165 16,0 0-11-16,0 0-45 16,6-5-123-16,13-1-144 15</inkml:trace>
  <inkml:trace contextRef="#ctx0" brushRef="#br2" timeOffset="173069.74">24134 5157 681 0,'0'0'171'0,"0"0"-140"16,0 0 70-16,0 0-101 0,0 0 0 15,0 0-4-15,98 14 4 16,-73-1-27-16,-8-2-6 15,-10 3-153-15,-7-7-142 16</inkml:trace>
  <inkml:trace contextRef="#ctx0" brushRef="#br2" timeOffset="173241.96">24134 5157 819 0,'-24'132'195'0,"10"-129"-114"16,11 1 86-1,3 0-159-15,0 1-8 0,30 1-8 16,12-6 8-16,3 0-40 16,0 0-32-16,-8-6-108 15,-8-6-96-15</inkml:trace>
  <inkml:trace contextRef="#ctx0" brushRef="#br2" timeOffset="173826.94">24555 5145 507 0,'0'0'269'0,"0"0"-186"16,0 0 112-16,0 0-195 15,0 0 17-15,0 0-29 16,16 100 23-16,-12-56-11 0,-4-5 0 15,0-3 6-15,0-10 34 16,0-6-40-16,0-6 0 16,0-10-17-16,0-4 3 15,0 0-17-15,0-18-8 16,2-24-94-16,9-16 56 16,3 3-13-16,-3 9 57 15,-5 14 33-15,0 21 29 16,-4 2 62-16,2 9-19 15,0 0-66-15,5 0 19 16,7 0-25-16,1 0 0 16,4 0-6-16,-6 0 7 15,-3 0-2-15,-4 0 1 0,-3 13 0 16,-5 12 27-16,0 11-13 16,0 7 29-16,0 3 9 15,0-6-48-15,0-8 1 16,0-12-5-16,0-12-69 15,0-8 25-15,9-15-165 16,0-22-141-16</inkml:trace>
  <inkml:trace contextRef="#ctx0" brushRef="#br2" timeOffset="174411.12">24880 5213 181 0,'0'0'304'15,"0"0"-136"-15,0 0 53 16,0 0-123-16,0 0-73 0,0 0-25 16,0 21 25-16,0 11-34 15,0 6 9-15,0 0 0 16,0-4-4-16,0-10 4 15,0-6 0-15,0-10-15 16,0-8 4-16,7 0-5 16,2-8-45-16,4-23 53 15,5-6-22-15,-4-8 30 16,-1 6 0-16,-2 4-8 16,-4 11 23-16,-3 10-20 15,-2 10 5-15,0 4 0 16,-2 0-10-16,0 0 10 0,3 0-8 15,1 4-1-15,0 8 18 16,4-1-8-16,-4 0-1 16,2-1 0-16,1 1 7 15,-3 5-7-15,2 4 0 16,-4 6-5-16,-2 0 22 16,0-2-34-16,2-8-26 15,4-16-154-15,3 0-156 16</inkml:trace>
  <inkml:trace contextRef="#ctx0" brushRef="#br2" timeOffset="174678.57">25176 5007 38 0,'0'0'506'0,"0"0"-390"15,0 0 1-15,0 0-16 16,0 0-101-16,0 0 0 16,0 90 79-16,0-52-74 15,-4 0 16-15,-5 0 17 16,5-7-30-16,0-3 0 16,4-11-8-16,0 0-48 15,0-14-3-15,13-3-137 16,9-9 174-16,3-29-273 0</inkml:trace>
  <inkml:trace contextRef="#ctx0" brushRef="#br2" timeOffset="174878.71">25344 4970 583 0,'0'0'155'0,"0"0"12"16,0 0-92-16,0 0-41 15,0 0-34-15,0 0 0 16,0 57-12-16,0-23 31 15,0-2-20-15,0 4 1 16,0 2 0-16,-2 4-10 16,-5-2 10-16,0-2-31 15,5-5-30-15,2-16-66 16,0-12-55-16,7-5-192 0</inkml:trace>
  <inkml:trace contextRef="#ctx0" brushRef="#br2" timeOffset="175134.9">25522 5113 251 0,'0'0'392'0,"0"0"-263"16,0 0 27-16,0 0-69 16,0 0-51-16,0 0-36 15,0 46 0-15,0-12 10 16,0 12-2-16,-2 8 73 0,-5 7-38 15,0 1-31 1,1-2 50-16,1-8-62 0,1-10 0 16,0-6-2-16,4-18-32 15,-3-7-9-15,3-11-138 16,0-8-96-16,0-27 47 16</inkml:trace>
  <inkml:trace contextRef="#ctx0" brushRef="#br2" timeOffset="175398.68">25553 5166 693 0,'0'0'203'0,"0"0"-150"0,0 0-23 16,0 0-30-16,0 0-7 16,0 0-2-16,49 25-7 15,-35-5-74-15,-10 0 78 16,-4 4-44-16,0 0 53 15,0 1-23-15,-6-4 28 16,-8 0-2-16,-1-7 21 16,-1-6-20-16,-2-2 50 15,2-6-51-15,3 0 5 16,4-2-20-16,4-15-22 16,5-1-137-16,0 6-171 15</inkml:trace>
  <inkml:trace contextRef="#ctx0" brushRef="#br2" timeOffset="175650.25">25729 5252 437 0,'0'0'131'0,"0"0"-61"16,0 0 41-16,0 0-93 16,0 0 60-16,0 0-78 0,107 14 8 15,-92-14 1 1,-5 0-9-16,-1 0-33 16,-5-2-79-16,-4-10-147 0,0-6 109 15</inkml:trace>
  <inkml:trace contextRef="#ctx0" brushRef="#br2" timeOffset="176190.37">25729 5252 582 0,'134'-105'122'15,"-138"105"64"-15,2 0-81 16,-6 12-60-16,2 10-15 16,1 0-22-16,1 4 10 0,0 0-18 15,4 1 0 1,0 5-18-16,0-2 18 0,0-2 0 15,0-2 0-15,0-10 9 16,13-4-32-16,5-10 23 16,7-2-22-16,6-14-12 15,0-22-8-15,0-8-12 16,-7-6 11-16,-8 8-6 16,-5 7 48-16,-3 9-33 15,-4 16 34-15,-4 6 23 16,0 4 0-16,0 0 19 15,2 0-42-15,0 0 17 16,-2 12 12-16,0 2-29 16,0 2 0-16,0 2 43 15,0-2-35-15,0 1-8 0,0 2 0 16,0 2 11-16,0 1-2 16,0-2-9-16,0-7 0 15,0-2-3-15,0-3 5 16,0-8-2-16,0 0 0 15,0 0 8-15,0 0-7 16,0-10-1-16,0-6 0 16,4-4-27-16,1 10 28 15,1-1-1-15,4 8 0 16,-2 1 11-16,9-4-4 16,6-1-7-16,4 3 0 15,0-2-21-15,-5 6 14 16,-7 0-87-16,-6 0-42 15,-7 0-109-15,-2 10 70 0</inkml:trace>
  <inkml:trace contextRef="#ctx0" brushRef="#br2" timeOffset="176603.95">26424 5070 389 0,'0'0'246'15,"0"0"-181"-15,0 0 151 16,0 0-124-16,0 0-83 16,0 0 12-16,48 91-16 15,-42-49-5-15,-6 10 0 16,0 15 8-16,-2-2 6 0,-16-4-14 15,0-9 0-15,0-14-11 16,0-16-13-16,5-12-38 16,2-10-44-16,6-18-159 15</inkml:trace>
  <inkml:trace contextRef="#ctx0" brushRef="#br2" timeOffset="177278.04">26881 4947 131 0,'0'0'146'0,"0"0"16"16,0 0 63-16,0 0-85 15,0 0-84-15,0 0 22 0,31-55-78 16,-31 42 0-1,0 7-12-15,-18 6-14 0,-3 0 14 16,-2 0 8-16,3 16 4 16,5 0-4-16,3 4 4 15,8-2 0-15,4 3 9 16,0 6-1-16,0-4-8 16,16 6 0-16,-6-5 5 15,-1 0-27-15,-7-1 22 16,-2 4-2-16,0-5-12 15,-6-4 23-15,-7-4-9 16,3-4 0-16,6-6 10 16,2 0-4-16,2-4-6 15,0 0-17-15,0 3 10 16,6-2-11-16,6 2 18 0,-1 4 0 16,-3 1 7-16,-2 2-16 15,-4 5 9-15,-2-1 0 16,0 1-2-16,0 3 9 15,0 7-7-15,0 5 0 16,0 10 5-16,-4 6 1 16,-2-2-4-16,4-6-2 15,2-9 37-15,0-14-34 16,8-11 13-16,17-4-16 16,18-18 12-16,11-20-32 15,-3-8-284-15</inkml:trace>
  <inkml:trace contextRef="#ctx0" brushRef="#br2" timeOffset="178893.97">18373 11983 445 0,'0'0'199'0,"0"0"-66"15,0 0-17-15,0 0 15 0,0 0-99 16,0 0 5-16,0 0 16 15,-32-50-50-15,32 50 46 16,0 0-49-16,0 0 0 16,5 0-1-16,14 8 1 15,4 4 0-15,4 0-2 16,-1-1 12-16,-3 2-23 16,-8-5-52-16,-8 0 3 15,-7 8 35-15,0 2-1 16,-16 8 28-16,-13 2 10 15,3-4 5-15,7-8 26 16,9-5-41-16,10-8 0 16,0-3 6-16,0 0-6 15,24 0 0-15,14 0-21 16,9-11 43-16,-5-6-49 0,-6 6 27 16,-12 2 0-1,-13 6-38-15,-7 0 38 0,-4 3 0 16,0 0-6-16,0 0-17 15,0 0 14-15,0 0-33 16,-8 0 31-16,-7 0-25 16,-1 6 36-16,5 3 0 15,-3-2 18-15,1 7-16 16,6 11 60-16,2 8-62 16,5 12 4-16,0 7 38 15,0-2-42-15,16-6 0 16,3-6-4-16,-7-11 24 0,-5-9-24 15,-5-8 4-15,-2-2 0 16,0-1 41-16,0 0-37 16,-13 1 7-16,-12 2-11 15,1-5-2-15,-5-5 1 16,-2 0-147-16,-1-19-266 16</inkml:trace>
  <inkml:trace contextRef="#ctx0" brushRef="#br2" timeOffset="187152.37">6887 5239 755 0,'0'0'108'15,"0"0"12"-15,0 0 20 16,0 0-125-16,0 0 5 16,0 0-20-16,0 0 8 15,4 0-37-15,-4 0 13 16,0 0 16-16,0 0-32 15,0 0 37-15,0 0-5 16,0 0 3-16,0 0 4 0,-2 14 38 16,-12 3-45-16,-1 6 0 15,1 6 3-15,1 1 0 16,-1 5-3-16,-1 6 0 16,-1-1 9-16,3-2-8 15,0-2-1-15,1-1 0 16,4-2 9-16,-6-1 2 15,3-3-11-15,2-5 0 16,1-2 15-16,2-8-18 16,4-6 3-16,0-4 0 15,2-4-10-15,0 0 10 16,0 0-14-16,0 0-31 16,0 0-97-16,0 2 2 15,0-2-230-15</inkml:trace>
  <inkml:trace contextRef="#ctx0" brushRef="#br2" timeOffset="187690.53">6652 5568 404 0,'0'0'184'0,"0"0"-14"16,0 0-58-16,0 0 37 0,0 0-121 16,0 0-19-1,0-2-6-15,0 18 0 0,0 11-3 16,0 9 0-16,0 1 13 15,0 3-4-15,-2 1-9 16,-4-1 0-16,2-2 36 16,0-6-30-16,4-8 8 15,0-10-14-15,0-5 8 16,14-9-22-16,9 0 14 16,8-17 0-16,9-23 27 15,4-14-23-15,5-5-4 16,1 8 0-16,-10 11-92 15,-13 13-31-15,-17 15-292 16</inkml:trace>
  <inkml:trace contextRef="#ctx0" brushRef="#br2" timeOffset="195569.79">7147 4760 56 0,'0'0'135'0,"0"0"8"0,0 0-7 16,0 0-21-16,0 0-58 15,0 0 38-15,0 0-87 16,0 0 4-16,0-4 49 15,0 2-35-15,0 2 20 16,0 0-11-16,0 0-30 16,0 0 2-16,-6 0-7 15,-3 0 0-15,-1 0-17 16,4 0 4-16,4 0 12 16,0 0-3-16,-1 8 4 15,3 18-32-15,0 9 32 16,0-2 0-16,0-4-4 15,0-7 7-15,0-11-3 0,3-8 0 16,1-3-12-16,7 0-16 16,0-18 28-16,7-12 0 15,-2-11 13-15,-1-3-12 16,-3 3-1-16,-6-4 0 16,-4 3-12-16,-2 4-15 15,0 6 3-15,0 11 21 16,0 9-11-16,0 11 28 15,0 1-14-15,0 0 0 16,0 0 7-16,0 0-12 16,0 1 5-16,0 11 0 15,0 5 23-15,0 3-22 0,0 6 10 16,0 10-11-16,0 14 8 16,0 6-3-16,0 2-5 15,0-8-16-15,0-14 16 16,2-13-86-16,15-19-93 15,0-4-50-15,1-18-88 16</inkml:trace>
  <inkml:trace contextRef="#ctx0" brushRef="#br2" timeOffset="196207.87">7330 4841 111 0,'0'0'343'0,"0"0"-302"0,0 0 25 16,0 0 44-16,0 0-93 15,0 0-5-15,33-5-12 16,-12-11 9-16,-2 1-18 16,-1-4 9-16,-5 3-31 15,-5 2 25-15,-4 0 0 16,-4 2 6-16,0 2 0 15,0 2 8-15,0 2-9 16,-7 0 1-16,-4 6-47 16,-2 0 30-16,-1 0 12 15,-3 14 0-15,0 4 5 16,5 0 0-16,3-4 68 0,6-2-68 16,3 0 0-16,0 5 17 15,0 5-13-15,16 0 13 16,2 2-17-16,2-5 7 15,-4-4-13-15,-1-9 6 16,1-6-52-16,1 0 45 16,3-34-32-16,1-14 32 15,-4-11-9-15,-3-3 0 16,-1 0-13-16,-7 1 29 16,4 8-28-16,-6 4 23 15,-2 17-14-15,-2 14 19 16,3 13 0-16,-3 5 2 15,0 0 57-15,0 0-37 0,0 11 23 16,0 9 13 0,0 11-12-16,0 1 20 0,0 4-47 15,0 4-12-15,0 4 55 16,0 6-61-16,0 4-1 16,0-2 25-16,0-3-11 15,0-17-17-15,2-10 3 16,4-15-41-16,5-7 36 15,1-1-145-15,5-27 38 16,-1-4-15-16,-7 1-186 16</inkml:trace>
  <inkml:trace contextRef="#ctx0" brushRef="#br2" timeOffset="196660.5">7693 4814 631 0,'0'0'85'16,"0"0"-57"-16,0 0 39 16,0 0-67-16,0 0-3 15,0 0-41-15,38 0 41 16,-27 0-41-16,0 0 21 16,-6 0 7-16,-3 0-4 15,2-4 20-15,-4 0 0 16,0-2 14-16,0-2-14 15,0-2-6-15,0 0 6 16,0 2-59-16,0 4-12 0,-2 2-52 16,0 2 54-16,0 0 69 15,-5 0 33-15,0 0 31 16,-4 0 29-16,2 12-47 16,-2 2 27-16,0 0-73 15,4-2 14-15,-1 1-12 16,2-2-2-16,6 2 0 15,0 0-9-15,0 1 23 16,0 3-14-16,0-1 0 16,4-2 0-16,0-3 52 15,2-4-49-15,3-1-3 16,5-4 0-16,5-2-12 0,8 0-16 16,7-6-122-1,-1-10 11-15,-8-2 40 0</inkml:trace>
  <inkml:trace contextRef="#ctx0" brushRef="#br2" timeOffset="196923.14">7929 4802 421 0,'0'0'180'0,"0"0"-73"0,0 0-30 15,0 0-38-15,0 0-26 16,0 0 1-16,56 10-14 16,-32-10-33-16,-1 0 32 15,-4 0-68-15,-5 0-125 16,-7-6-20-16</inkml:trace>
  <inkml:trace contextRef="#ctx0" brushRef="#br2" timeOffset="197182.23">7929 4802 577 0,'53'-88'98'0,"-53"88"14"0,0 0-36 16,0 0-61-16,0 6-30 15,0 14 14-15,0 6 1 16,0-1-1-16,0 0 15 16,3 1-14-16,1 5 47 15,3 1-40-15,2-1 32 16,-3 0-39-16,5-9 0 16,-3-8-18-16,0-8 18 15,3-6-40-15,5 0-28 16,11-30-62-16,4-14 61 15,-2-5-202-15</inkml:trace>
  <inkml:trace contextRef="#ctx0" brushRef="#br2" timeOffset="197598.09">8201 4842 547 0,'0'0'104'15,"0"0"-19"-15,0 0-44 16,0 0-41-16,0 0-14 15,0 0 6-15,31 8-22 16,-21-8 20-16,-6 0-11 16,-4 0 17-16,2 0 8 15,-2 0-9-15,0-5 5 16,0-9 0-16,0-5-20 0,2 1-5 16,-2 4-37-16,2 2-5 15,-2 6 7-15,0 6 60 16,0 0-13-16,0 0 13 15,0 0 128-15,0 0-74 16,-10 0-8-16,-7 0-45 16,2 8 12-16,1 2-9 15,4 4-4-15,0 2 0 16,6 5 11-16,2 0-6 16,2 4-5-16,0-2 20 15,0-2-14-15,0-6 12 16,11-1-18-16,-2-3 0 15,2-2-18-15,3-4 14 0,3-5-18 16,5 0-113 0,3-2-98-16,4-17-36 0</inkml:trace>
  <inkml:trace contextRef="#ctx0" brushRef="#br2" timeOffset="198149.84">8466 4800 112 0,'0'0'346'0,"0"0"-321"0,0 0 74 16,0 0-75-16,0 0-15 15,0 0-9-15,-22-3 0 16,13 3-13-16,-2 5 22 15,-3 2-9-15,1 0 53 16,-1 1-16-16,4 4 42 16,3-1-79-16,0 6 3 15,7 4-1-15,0 1-1 16,0 0-1-16,0-4 0 16,9-6 9-16,4-4-20 15,3-8 11-15,0 0-1 16,4 0-34-16,-1-20 33 15,2-2-8-15,-3-6 8 16,-5-10 2-16,1-5-20 0,-6-3 3 16,-1-4-58-16,-3 6 56 15,-2 4-77-15,-2 10 49 16,0 8 46-16,0 7 1 16,0 7 50-16,0 3-24 15,0-1 27-15,0 4 34 16,-4-3-77-16,2 5 16 15,0 0 28-15,2 0-43 16,-2 5 13-16,-3 21-24 16,3 16 0-16,0 12 65 15,2 8-40-15,0 0 20 16,0 0-12-16,11-4-21 0,7-1-24 16,-1-11-23-16,-5-11-242 15</inkml:trace>
  <inkml:trace contextRef="#ctx0" brushRef="#br2" timeOffset="209136.15">4569 6306 18 0,'0'0'160'0,"0"0"-101"16,0 0 18-16,0 0-32 16,0 0-3-16,0 0-42 15,0 0 0-15,0 0 40 16,0 0-31-16,0 0 1 15,0 0 64-15,0 0-8 16,0 0 21-16,0 0-56 16,0 0-24-16,0 0 47 0,0 0-54 15,0 0 0-15,0 0-1 16,10 0 17-16,0 0-19 16,1 0 3-16,3 4 0 15,-1 2 14-15,1 2-2 16,-1-4-11-16,-2 1 36 15,0-4-36-15,0 3 29 16,-2 0-30-16,3 0 0 16,0 0 2-16,0 0-2 15,-3 1 0-15,0-4-2 16,0 4 18-16,-2-2-20 16,-1 1 4-16,1 2 0 15,1-1 13-15,0 1-9 16,-2 0-4-16,3-1 9 0,-3 2 5 15,2-1-4-15,-2 2-10 16,1 0 0-16,1-1 15 16,0 4-7-16,0-1-8 15,-1-2 11-15,-1-1 3 16,2 2 0-16,-2-2-14 16,1 0 0-16,-1 4 4 15,3-2-4-15,-2 3 0 16,2-1 4-16,-3 1 17 15,3-1-17-15,-4 3-4 16,2-4 0-16,-3 0 0 0,0 1 2 16,1-6-2-1,1 7 7-15,-1-2 8 0,2 4-8 16,1 2-7-16,6 2 0 16,-3 3 7-16,2-3-7 15,1 0 0-15,-3-3-2 16,-3-1 18-16,2 1-22 15,-3-6 6-15,1 0 0 16,-1 2-3-16,0-2 3 16,0-1 0-16,-1 2-2 15,1-1 15-15,0 4-13 16,-1 0 0-16,3 4 0 16,2-1-2-16,1 0 2 15,-2 2 0-15,1 0 0 0,3 0 18 16,-5 0-20-16,3-4 2 15,-4-2 0-15,1 4-8 16,-3-4 11-16,4 0-3 16,-2 2 1-16,1-2 20 15,3 4-20-15,-6-4-1 16,3 2 0-16,0-2-1 16,-2-1 2-16,4 1-1 15,0-3 0-15,-2 2 11 16,0 3-16-16,-1-4 5 15,1 0 0-15,3 2 2 16,-3-5 1-16,1 4-3 16,0 3 0-16,1-1 18 0,3-2-24 15,-1-1 6 1,-1 2 0-16,9-2-5 0,-3 0 5 16,2 4 0-16,-2 1-1 15,-1 0 12-15,1-3-12 16,-2 0 1-16,2-1 0 15,-4-2-6-15,1 3 7 16,1-3-1-16,-3 4 0 16,0-1 14-16,3-2-23 15,-1 4 9-15,3-2 0 16,0 0-7-16,-3 0 8 16,6 0-1-16,-6-2 0 15,3-1 13-15,-3-4-18 16,-1 3 5-16,-3 1 0 15,3-1-8-15,-3-2 8 0,2-3 0 16,5 3-2-16,2 3 17 16,4-1-24-1,1 0 9-15,1 0 0 0,4-5-5 16,-4 4 5-16,-1-1 0 16,-3-2-1-16,0 0 16 15,-4 0-26-15,0 0 11 16,-2 0 0-16,-3-2-5 15,1 0 7-15,-1 0-2 16,1 0 0-16,1 0 14 16,5 2-23-16,-1-2 9 15,2 2 0-15,1-4-5 0,3 0 8 16,-3 2-3-16,0-2 0 16,-1 0 14-16,-6 0-16 15,1 0 2-15,-1 0 0 16,3 0-4-16,-3 0 5 15,3 0-1-15,2 0 0 16,0 0 11-16,1 0-14 16,-2-4 3-16,6-2 0 15,-1 0 1-15,1-4 7 16,-2 0-8-16,-2-1 0 16,-2 2 10-16,0 1-13 15,-1-1 3-15,-2 2 0 16,-3-1-5-16,0 4 6 15,-3-1-1-15,-2 4 0 0,1-1 9 16,1-3-12-16,3 0 3 16,5-8 0-16,3 1-10 15,6-3 15-15,7-6-5 16,-1-1 0-16,3 1 10 16,-2 0-16-16,-3 3 6 15,-2 0 0-15,-5 7-6 16,-6 0 11-16,-3 2-5 15,-3 2 0-15,1-4 9 16,3 0-16-16,-3-1 7 16,3-4 0-16,1 0-4 15,-1-2 10-15,4-2-6 16,-2-2 0-16,2 4 8 0,0 0-13 16,-2 2 5-16,-3 1 0 15,1 1-7-15,-5 2 8 16,1 1-1-16,-2-2 0 15,-1 5 13-15,1 2-20 16,-4-2 7-16,3 3 0 16,-1-5-9-16,2 1 10 15,-1-1-1-15,-1 2 0 16,2 0 11-16,1 0-15 16,-1 0 4-16,4-6 0 15,4 0-8-15,0-2 11 16,-1 0-3-16,3 2 0 15,-3 4 9-15,2-2-18 0,-1 4 9 16,-1-2 0-16,2 2-9 16,-6 0 13-16,-2 4-4 15,-4-2 0-15,-1 2 7 16,1 0-20-16,2-6 13 16,4 2 0-16,6-4-11 15,-2-2 11-15,3 4 0 16,-7-4-2-16,1 5 11 15,-1 0-19-15,1 1 10 16,-3-1 0-16,5-3-5 16,-3 2 7-16,5-1-2 15,-1-1 0-15,2-1 10 0,-2 1-13 16,3 5 3-16,-5-4 0 16,4 5-16-16,-3 0 19 15,-3 2-3-15,-5 0 0 16,-6 0 10-16,0 3-14 15,1-2 4-15,-3 3 0 16,3-2-6-16,-1 0 6 16,2 0 0-16,3-2 0 15,4 0 9-15,-4-2-34 16,-1 4 25-16,-1 2 0 16,-5 0-23-16,0 0 31 15,0 0-8-15,0-2 0 16,0 1 13-16,0 1 16 0,0 0-29 15,0 0 0-15,0 0 1 16,0 0 1-16,0-3-4 16,0 3-1-16,0 0-68 15,0 0 41-15,-7 10-208 16,-15 2-190-16</inkml:trace>
  <inkml:trace contextRef="#ctx0" brushRef="#br2" timeOffset="209701.89">7851 6623 281 0,'0'0'147'0,"0"0"-117"15,0 0 28-15,0 0 115 0,0 0-121 16,0 0-16-1,-4 0 37-15,4 0-44 0,0 0 16 16,0 0-29-16,0 0 4 16,17 2 25-16,12 0-45 15,5 0 0-15,4-2 19 16,4 0-12-16,-2 0-7 16,1 0 0-16,-6 0 8 15,-6 0-28-15,-5 0 20 16,-8 0-3-16,-9 0-16 15,-3 0 16-15,-2 0 3 16,-2 0 0-16,3 0 7 0,-3 0 7 16,0 0-14-1,0 0 0-15,0 0 33 0,0 0-30 16,0 0 5-16,0 0-8 16,0 0 6-16,0 0-17 15,0 2 11-15,0 10 0 16,0 12-7-16,-3 18 17 15,-23 24-20-15,-19 15-7 16,-11-1-250-16</inkml:trace>
  <inkml:trace contextRef="#ctx0" brushRef="#br2" timeOffset="-203498.42">6597 5111 167 0,'0'0'95'0,"0"0"19"16,0 0 34-16,0 0-64 15,0 0-34-15,0 0 11 16,0 0-57-16,14 0-4 16,-14 0 0-16,0 0 4 15,0 0 1-15,0 0-5 16,0 0 0-16,0 0 20 15,0 0-12-15,0 0 13 0,0 0 8 16,0 0-29 0,0 0 36-16,0 0-36 0,0 0 0 15,0 2 35-15,0 2-23 16,0 8 1-16,0 11 6 16,0 4-17-16,0 7 51 15,2 1-53-15,2-9 0 16,0-2 17-16,1-11-10 15,-1-6-7-15,-2-5 0 16,0-2 10-16,-2 0-19 16,0 0 9-16,0 0-32 15,2 0-2-15,2-4-109 16,-4-10-164-16</inkml:trace>
  <inkml:trace contextRef="#ctx0" brushRef="#br2" timeOffset="-202920.16">6488 5045 356 0,'-16'8'87'0,"5"0"-34"15,5-2 18-15,-2 4-17 0,6 0-53 16,2 5 20-16,0 4-5 16,0 3-10-16,0 6-6 15,0 4 62-15,10 2-31 16,0 0 28-16,1-5 3 15,3-5-51-15,-1-6 65 16,1-6-76-16,1-4 0 16,5-4-6-16,5-4 10 15,3 0-4-15,7-4 0 16,0-14 3-16,-4-1-29 0,-4 4 26 16,-8 5-24-16,-7 3 13 15,-7 1 5-15,-3-3 6 16,-2-9 0-16,0-11 1 15,0-9 16-15,0-2-17 16,0-2 0-16,0 4-16 16,0 8 16-16,-5 8 0 15,-6 10-1-15,0 6 15 16,-5 2 41-16,-4 2-52 16,-6 2 7-16,-4 0 41 15,1 0-47-15,-2 0 10 16,4 0-14-16,3 23-36 15,0 20 25-15,-7 14-76 0,-8 12-74 16</inkml:trace>
  <inkml:trace contextRef="#ctx0" brushRef="#br2" timeOffset="-201420.76">19747 6389 514 0,'0'0'134'0,"0"0"-37"0,0 0 51 16,0 0-120-16,0 0-21 15,0 0 27-15,0-3-34 16,0 3 0-16,0 0-6 16,0 0 21-16,0 9-12 15,0 14 4-15,-2 16-7 16,-9 3 79-16,1 2-73 16,1-2-2-16,3-10 9 15,6-8 4-15,0-8-24 16,0-10 7-16,0-6-76 15,6 0 26-15,1-4-179 0,-7-22-184 16</inkml:trace>
  <inkml:trace contextRef="#ctx0" brushRef="#br2" timeOffset="-200972.08">19595 6378 99 0,'0'0'49'0,"0"0"48"0,0 0 9 16,0 0 3 0,-11 107-15-16,9-61-54 0,2 0 43 15,0-2-42-15,0-6-22 16,0-9 57-16,15-8-71 15,6-7 13-15,6-10-11 16,4-4 3-16,6 0-3 16,5-20-7-16,3-14-9 15,-3-1-12-15,-8-3-29 16,-7 9-7-16,-11 3 11 16,-10 2 27-16,-6 2 6 15,0-6 13-15,0-2 0 16,-2-8 35-16,-14-2-29 0,-4-3-6 15,-4 3 20 1,-3 10-17-16,-2 10 83 0,2 14-15 16,-2 6-8-16,0 0 47 15,-4 26-110-15,-1 15 0 16,1 6-1-16,4 7-15 16,-2-3-49-16,-5-13-261 15</inkml:trace>
  <inkml:trace contextRef="#ctx0" brushRef="#br2" timeOffset="-198888.79">20473 6296 565 0,'0'0'141'16,"0"0"-93"-16,0 0 90 15,0 0-138-15,0 0 0 16,-18 103 19-16,18-45-19 16,-2 6 47-16,0-2 2 15,-5-6-36-15,-1-7 72 16,2-16-85-16,2-13 0 15,2-8-14-15,2-9 6 16,0-3-47-16,0-15-54 0,14-27-92 16,3-18 28-16,-1-12-197 15</inkml:trace>
  <inkml:trace contextRef="#ctx0" brushRef="#br2" timeOffset="-198711.2">20473 6296 398 0,'20'16'255'0,"-20"-16"-148"16,-4 0 31-16,4 22-54 15,0 14-80-15,0 7 25 16,18-3-29-16,4 2 15 16,-4-6-13-16,2-2-2 15,-5-6-19-15,-1-8 11 0,-8-8-72 16,-1-6 8 0,-1-6-56-16,0 0-61 0,8-32 13 15,1-14-165-15</inkml:trace>
  <inkml:trace contextRef="#ctx0" brushRef="#br2" timeOffset="-198550.18">20716 6309 546 0,'0'0'168'0,"0"0"-61"15,0 0 53-15,0 0-128 16,0 0-11-16,0 0-21 16,-20 120 8-16,20-74-16 15,0 2 8-15,0 0-18 16,0-4 0-16,0-6-81 15,0-7-20-15,0-16-55 16,0-8-119-16</inkml:trace>
  <inkml:trace contextRef="#ctx0" brushRef="#br2" timeOffset="-198238.64">20839 6500 408 0,'0'0'168'16,"0"0"-22"-16,0 0 2 15,-7 123-88-15,7-90-57 16,0-12 43-16,0-5-46 16,3-6 0-16,10-10-15 15,2 0 19-15,3 0-12 16,0-19 2-16,-3-9-9 0,-1-1-14 16,-12 5-2-16,-2 0 27 15,0 6-10-15,0 2 28 16,-14 4 0-16,-1 6-14 15,1 0 3-15,8 3-1 16,2 2-2-16,4 1-41 16,0 0-29-16,2 16-88 15,16 8 107-15,-1 2-43 16,6 0-79-16,-1-8 15 16</inkml:trace>
  <inkml:trace contextRef="#ctx0" brushRef="#br2" timeOffset="-197857.7">21153 6535 0 0,'0'0'207'0,"0"0"22"16,0 0-34 0,0 0-54-16,0 0-71 0,0 0 6 15,-81-74-76-15,71 80 9 16,1 17-3-16,1 10-6 16,4 3 0-16,4 0 12 15,0-6-6-15,0-5 18 16,0-7-24-16,10-2 0 15,3-15-21-15,5-1 21 16,1-8-13-16,4-28 8 16,-3-8 2-16,-7-6-20 15,-2-4 23-15,-4 2 0 0,-7 2-13 16,0 8 13 0,0 11 0-16,0 11-3 0,0 13 17 15,0 7 34-15,0 0-48 16,0 0 0-16,0 19-3 15,5 16 17-15,-1 9-14 16,-2 3 40-16,-2 6-38 16,0 1 17-16,0-4-19 15,0-5-46-15,0-12 45 16,0-13-180-16,0-16-157 16</inkml:trace>
  <inkml:trace contextRef="#ctx0" brushRef="#br2" timeOffset="-197494.05">21349 6647 491 0,'0'0'234'15,"0"0"-156"-15,0 0 29 0,0 0-107 16,0 0-30-16,0 0-3 16,64-106-78-16,-56 98 46 15,-6 2 8-15,-2 2 57 16,0-4 35-16,-6-1-11 15,-6 0 28-15,-1-3-9 16,-3 2-38-16,5 2 0 16,-1 6-5-16,3 2 0 15,1 0 23-15,-4 6-23 16,-1 18 32-16,0 4 47 0,3 2-37 16,6-2 43-16,4-6-85 15,0-2 8-15,0-2-4 16,4 0-4-16,15-2 0 15,-2 0-7-15,3-1-25 16,3-10 15-16,2-5-108 16,4 0-38-16,2-14 155 15,0-18-198-15,-7-4-63 16,-6-8 46-16</inkml:trace>
  <inkml:trace contextRef="#ctx0" brushRef="#br2" timeOffset="-197294.53">21534 6422 455 0,'0'0'253'0,"0"0"-110"0,0 0-17 16,0 0 19-16,0 0-129 15,0 0-2-15,14 25-9 16,-2 3 13-16,2 6-11 16,1 6-7-16,-2 0 0 15,1-4-27-15,-3-5 27 16,-1-12-66-16,-2-6-25 15,3-13-122-15,1 0-36 16,3-27-178-16</inkml:trace>
  <inkml:trace contextRef="#ctx0" brushRef="#br2" timeOffset="-197119.88">21748 6468 482 0,'0'0'212'0,"0"0"-60"0,0 0 30 15,0 0-162-15,0 0-7 16,0 0-1-16,-25 47 6 15,8-21-19-15,-4 1 1 16,-1 4 0-16,-4-3-15 16,-1-5 15-16,2 2-53 15,5-9-62-15,3-8-182 16,0-8 145-16</inkml:trace>
  <inkml:trace contextRef="#ctx0" brushRef="#br2" timeOffset="-196979.93">21514 6645 621 0,'0'0'159'0,"0"0"62"0,0 0-123 16,0 0-86-16,0 0-12 15,127-34 12-15,-60 23-33 16,4 6-3-16,-5 1-147 16,-8 2 101-16</inkml:trace>
  <inkml:trace contextRef="#ctx0" brushRef="#br2" timeOffset="-194353.03">24120 6618 744 0,'0'0'187'15,"0"0"-65"-15,0 0-41 0,0 0-26 16,0 0-55-16,0 0 0 16,108 0-9-16,-68 0 6 15,-7 0 2-15,-10 0-89 16,-13 0-89-16,-10 5-7 16,-2 7-346-16</inkml:trace>
  <inkml:trace contextRef="#ctx0" brushRef="#br2" timeOffset="-194198.04">24120 6618 747 0,'16'135'183'15,"-16"-132"7"-15,0-3-106 16,3 1-62-16,28-1-8 16,9 0-14-16,5 0 0 0,-3 0-6 15,-9 0-72-15,-10 0-50 16,-19 0-285-16</inkml:trace>
  <inkml:trace contextRef="#ctx0" brushRef="#br2" timeOffset="-191662.17">24991 6477 607 0,'0'0'165'0,"0"0"-107"16,0 0 29-16,0 0-36 16,0 0-51-16,0 0 0 15,0 108 7-15,0-72 10 0,0-4-14 16,0-1-3-16,0-4 2 16,-6-7-1-16,4-6-1 15,-1-6 0-15,1-5-12 16,2-3-21-16,0 0 1 15,0-27-45-15,16-7 62 16,-1-5-9-16,-4 1 24 16,1 8 0-16,-5 7 38 15,-3 7-37-15,0 10 44 16,-4 6-45-16,2 0 1 16,4 0 2-16,-2 24 11 15,0 8-14-15,3 8 62 0,-3 0-51 16,-2-4 30-16,0-4-41 15,0-6 0-15,-2-10-4 16,0-5 4-16,0-8 0 16,0-3-7-16,0 0 27 15,3 0-33-15,0-6 13 16,1-16 0-16,0-4-16 16,1 0 16-16,3 9 0 15,-1 2-8-15,2 5 27 16,2 0-27-16,3 0 8 15,1 5 0-15,3-2-19 16,-5 7 19-16,-2 0 0 16,-3 0-12-16,-4 12 31 0,-2 20 24 15,-2 10 12-15,0 11-13 16,0-3 37-16,0-2-79 16,0-11 0-16,4-10 1 15,-1-9 26-15,1-10-54 16,-2-8 25-16,0 0-88 15,0 0 77-15,2-16-127 16,-2-16-35-16,-2-8-198 16</inkml:trace>
  <inkml:trace contextRef="#ctx0" brushRef="#br2" timeOffset="-191029.61">25413 6936 535 0,'0'0'165'16,"0"0"-25"-16,0 0 11 15,0 0-147-15,0 0 15 16,0 0-19-16,91-16 0 15,-46 16-4-15,-1 0-70 16,0 0-22-16,-7 0-122 16,-6 0-190-16</inkml:trace>
  <inkml:trace contextRef="#ctx0" brushRef="#br2" timeOffset="-190498.38">25834 6421 267 0,'0'0'246'0,"0"0"-128"0,0 0 76 16,0 0-63-16,0 0-101 15,0 0 53-15,-12-17-83 16,12 35 1-16,0 23 23 16,0 13-21-16,0 6 32 15,0 1 6-15,-2-6-32 16,-2-1 24-16,-3-1-33 16,-1-7 0-16,3-8-6 15,0-12 6-15,5-14-3 16,0-8 3-16,0-4-46 15,0-4 34-15,3-28-41 16,15-12 39-16,2-6-25 0,3 10 41 16,-4 5-2-1,-5 9 0-15,-1 10 12 0,0 4-15 16,-4 4 3-16,2 5 0 16,0-3-2-16,3 6 2 15,-3 0 0-15,0 0-4 16,-2 0 12-16,-3 9-25 15,-1 16 17-15,-5 2 0 16,0 7 23-16,0 3-23 16,0-5 0-16,-2-8-1 15,2-6-108-15,0-18-73 16,8 0-267-16</inkml:trace>
  <inkml:trace contextRef="#ctx0" brushRef="#br2" timeOffset="-189397.35">26128 6757 324 0,'0'0'357'0,"0"0"-283"16,0 0 39-16,0 0-108 15,0 0 8-15,0 0-13 16,74-14-14-16,-49 2-6 16,-10 2-24-16,-7 2 29 15,-8 2 14-15,0-2 1 16,0 0-3-16,0 1 3 15,-13 0-2-15,-5 3-28 16,-1 2 23-16,-2 2 7 16,-1 0-3-16,2 0 13 0,4 0-17 15,5 6 7-15,3 5 0 16,2 4 71-16,6 3-70 16,0 4 20-16,0 2-16 15,3 5 11-15,13-3-10 16,2-1-6-16,4-8-36 15,7-8 32-15,6-9-89 16,4 0 45-16,1-9-81 16,-3-15 3-16,-8-2 82 15,-8-3 0-15,-11 1 44 16,-7 5 44-16,-3 2 45 16,0 3 22-16,0 7-34 0,-9 4-71 15,0 3 37 1,4 2-43-16,5 2 0 0,-2 0-12 15,2 0 12-15,-2 10 0 16,-1 8 26-16,-1 4-14 16,2 2 71-16,-2-2-69 15,-1-1-13-15,1-7 27 16,4-6-28-16,0-7 0 16,0-1 0-16,0 0-31 15,0 0 23-15,4-5-41 16,7-8 49-16,0 4-22 15,-1 3 22-15,-6 3 0 16,-2 3 0-16,0 0 5 0,0 0-23 16,3 0 18-1,1 0 0-15,6 7 1 0,1-1-1 16,9-5-4-16,5-1-29 16,4 0-42-16,5 0 16 15,-3 0-180-15,-4-4 76 16,-6-8 104-16,-10 4 59 15,-7-5 18-15,-6 4 105 16,0-5 45-16,0 5 6 16,0 0-107-16,-6 1-52 15,-1 8 8-15,1-1-22 16,-1 1-1-16,-2 0 0 16,-4 0 8-16,1 9 13 15,-3 7-13-15,6 2 1 0,0 2 92 16,4-1-100-16,5-3 16 15,0-1-17-15,0-2 9 16,0-5-36-16,17-6 27 16,-2-2-14-16,3 0-9 15,4-9 12-15,2-14 11 16,1-12-1-16,0 2 3 16,-5-8-32-16,-5 1 28 15,-6 0 2-15,-2 0-7 16,-7 6 22-16,0 8-15 15,0 12 71-15,0 6-29 16,0 3 101-16,0 4-88 16,-2 1-46-16,2 0 6 15,0 0-12-15,0 0-5 0,0 0 2 16,0 11 0-16,0 20-34 16,6 11 34-16,1 10 0 15,-1 12 40-15,-3 3-28 16,-1-1 2-16,-2-2-14 15,0-16 13-15,4-10-50 16,6-16 29-16,3-20-114 16,3-2-33-16,-6-32-197 15</inkml:trace>
  <inkml:trace contextRef="#ctx0" brushRef="#br2" timeOffset="-188854.91">26973 6775 305 0,'0'0'243'0,"0"0"14"0,0 0-84 16,0 0 36-16,0 0-160 15,0 0-38-15,-9-10 1 16,35 12 1-16,10 9-13 16,4-4 0-16,-4 1-7 15,-3-1-22-15,-4-7-75 16,-6 0-72-16,-8 0-31 16,-9-15-152-16</inkml:trace>
  <inkml:trace contextRef="#ctx0" brushRef="#br2" timeOffset="-188602.05">27184 6667 558 0,'0'0'169'0,"0"0"-105"15,0 0 136-15,0 0-200 16,0 0 15-16,0 0-30 0,38 6 20 16,-17 5-10-16,-2 0 4 15,-3 3 1-15,-3 0-45 16,-4 1 45-16,-2-1 0 15,-7-2-17-15,0-3 17 16,0 2 0-16,-18 2 0 16,-9 1 1-16,-6 3 5 15,1-4-6-15,6 0-43 16,8-2 13-16,11-4-92 16,7-6-59-16,3-1-175 15</inkml:trace>
  <inkml:trace contextRef="#ctx0" brushRef="#br2" timeOffset="-188032.39">27576 6697 704 0,'0'0'142'0,"0"0"-18"16,0 0-5-16,0 0-41 15,0 0-78-15,0 0 0 16,0 42 3-16,0-6 13 15,-2 0-10-15,-3-1-6 16,1-5 0-16,0-8-16 16,4-6 16-16,0-8-41 15,0-8 18-15,0 0-52 16,0 0 71-16,0-16-42 16,4-17 46-16,7-8-10 15,3-3 10-15,1 8 0 0,-1 4 35 16,1 9-27-16,-3 7 4 15,-4 10-12-15,3 6 0 16,-3 0-14-16,-2 6 25 16,-2 15-11-16,-1 0 60 15,-1 5-45-15,-2-2 49 16,0 3-64-16,0-2 0 16,0 6-8-16,0 4 8 15,0 4-30-15,0-1 9 16,0-8-72-16,0-10 34 15,0-16-97-15,16-4-35 16,10-20 63-16,5-18-106 16,-4-8-10-16</inkml:trace>
  <inkml:trace contextRef="#ctx0" brushRef="#br2" timeOffset="-187514.86">27852 6829 24 0,'0'0'322'15,"0"0"-189"-15,0 0 23 16,0 0-20-16,0 0-126 15,0 0-4-15,18 14 58 16,7-14-62-16,4-2-2 16,0-10 10-16,-7-2 9 15,-6 2-19-15,-8 0 0 16,-5 0 0-16,-3-2-8 16,0 1 8-16,0-1-17 0,-15-1 15 15,-6 5-44 1,-1 0 43-16,2 9-46 0,0 1 49 15,7 0-2-15,5 0 16 16,2 11-11-16,4 11 34 16,2 4-33-16,0 4 25 15,0 1-29-15,0-1 0 16,4-4 0-16,6 0 0 16,-2-12 0-16,5-6-6 15,3-8 10-15,7 0-18 16,3-22-17-16,1-14-43 15,0-4 71-15,-5 0-70 16,-9 4 55-16,-7 5 6 0,-2 9 24 16,-4 12 76-1,0 6 26-15,0 4-21 0,0 0 43 16,4 8-136-16,7 19 0 16,3 2 45-16,3 4-43 15,1-1 27-15,-1-6-29 16,-3-8 0-16,-3-3-11 15,-4-6 11-15,-5-5-50 16,0 0-3-16,3-4-92 16,4-4 30-16,4-20-170 15,3-6-139-15</inkml:trace>
  <inkml:trace contextRef="#ctx0" brushRef="#br2" timeOffset="-187332.14">28276 6723 293 0,'0'0'316'0,"0"0"-144"0,0 0-29 16,0 0-12-16,0 0-129 15,0 0 8-15,-83 15-7 16,64 11 16-16,-2 3-18 16,-6 6-1-16,-2 5 0 15,-4-2-15-15,4-6 15 16,2-12-28-16,14-8 1 16,7-12-81-16,6 0 13 15,2-24-182-15,20-12-243 16</inkml:trace>
  <inkml:trace contextRef="#ctx0" brushRef="#br2" timeOffset="-187090.22">28338 6820 414 0,'0'0'190'16,"0"0"-162"-16,0 0 88 15,0 0-75-15,0 0-9 16,139 0-28-16,-120-2-4 16,-5-2-3-16,-10-4-153 0,-4-2-126 15</inkml:trace>
  <inkml:trace contextRef="#ctx0" brushRef="#br2" timeOffset="-186846.29">28504 6681 479 0,'0'0'245'0,"0"0"-122"16,0 0 45-16,0 0-148 15,0 0 0-15,0 0-19 16,-61 76-1-16,58-37 0 15,1 5 14-15,0 0-11 16,0-6-3-16,0-8 0 0,2-12 13 16,0-10-13-1,0-8 0-15,8 0-1 0,19-26 5 16,10-18-37-16,0-8 2 16,1 2-158-16,-11 8-61 15</inkml:trace>
  <inkml:trace contextRef="#ctx0" brushRef="#br2" timeOffset="-186642.94">28882 6689 590 0,'0'0'339'0,"0"0"-184"16,0 0-9-16,0 0-62 15,0 0-84-15,0 0-15 16,0 0-7-16,0 4-137 16,0 5-102-16,-4 0-113 15</inkml:trace>
  <inkml:trace contextRef="#ctx0" brushRef="#br2" timeOffset="-186450.31">28857 6962 631 0,'0'0'238'0,"0"0"-125"16,0 0 28-16,0 0-76 16,0 0-65-16,0 0-16 15,-75 60-78-15,17-12-110 16,-4-4-57-16</inkml:trace>
  <inkml:trace contextRef="#ctx0" brushRef="#br2" timeOffset="-184542.1">19642 7762 709 0,'0'0'131'16,"0"0"16"-16,0 0-59 16,0 0-75-16,0 0 31 15,0 0-44-15,0 0 0 16,67-4 0-16,-47 4 18 16,-9 0-23-16,-2 0 5 15,-5 8 0-15,-4 12-28 16,0 2 28-16,-11 4-10 15,-16 0 5-15,3-5-7 16,-2-7-11-16,3-2 23 16,5-5 0-16,3 1 6 15,5-3 14-15,6 3-20 16,4 0 11-16,0-2 13 0,2 6-29 16,21-4 5-16,6-5 0 15,2-3-28-15,0 0 28 16,-4 0-33-16,-7 0-31 15,-9-7-88-15,-4 0-16 16,-7-2-168-16</inkml:trace>
  <inkml:trace contextRef="#ctx0" brushRef="#br2" timeOffset="-184168.9">19566 7708 437 0,'0'0'125'0,"0"0"-12"16,0 0-47-16,0 0-22 16,0 0-34-16,-77 122 34 15,72-75 27-15,5-2-46 16,0 4 44-16,13-5-65 16,16-8 5-16,11-4 45 15,5-12-46-15,1-8-4 16,4-12 4-16,1 0 10 15,2-29-7-15,1-10-11 16,-7-7 0-16,-9-8-38 16,-13-5 18-16,-15-5-21 15,-10 0 17-15,-4-2-4 0,-31 5 4 16,-17 10 22-16,-8 12 2 16,-5 20 62-16,-1 15-51 15,-1 4 49-15,5 30-60 16,1 17 29-16,5 12-61 15,9 1-15-15,10-10-37 16,5-10-63-16</inkml:trace>
  <inkml:trace contextRef="#ctx0" brushRef="#br2" timeOffset="-181528.77">6871 7947 123 0,'0'0'120'15,"0"0"-56"-15,0 0 23 16,0 0 4-16,0 0-65 0,0 0 30 15,-9 0-28-15,9 0-1 16,0 0 92-16,0 0-31 16,0 0 15-16,0 0 2 15,0 0-66-15,0 0 15 16,0 0-54-16,0 0 0 16,7 0-37-16,13 0 37 15,2 0-19-15,0 2-4 16,-4 2-57-16,-9 0 50 15,-5 0-58-15,-4 4-10 16,0 12 75-16,-8 8-19 16,-15 6 42-16,-2-2 0 15,6-6 13-15,5-10 18 16,10-8-20-16,2-5-9 0,2-3 27 16,0 0-29-16,0 0 0 15,6 0-7-15,12-1 19 16,2-3 0-16,2-2-12 15,1 2 0-15,-3 2-26 16,-5 2-109-16,-8 0-245 16</inkml:trace>
  <inkml:trace contextRef="#ctx0" brushRef="#br2" timeOffset="-180951.03">6790 7951 243 0,'0'0'110'0,"0"0"40"16,0 0-23-16,0 0-46 15,0 0-1-15,0 0-44 16,-17 24-26-16,15 5 56 15,2 10-61-15,0 4 17 16,0 0 11-16,4-5-30 16,14-6 36-16,2-7-39 15,4-7 0-15,1-9 16 16,2-4-11-16,2-5-5 16,7-9 0-16,8-25 19 15,5-12-27-15,-5 0 8 16,-6 4-62-16,-9 8 60 0,-15 10-61 15,-10 4 51-15,-4 2 4 16,0 0 16-16,-18-4 47 16,-13-4-44-16,-9 1-11 15,-4 3 61-15,-1 6-59 16,7 7 11-16,7 4 6 16,4 5 7-16,7 9-52 15,2 34-47-15,2 14-85 16,-1 1-112-16</inkml:trace>
  <inkml:trace contextRef="#ctx0" brushRef="#br2" timeOffset="-176837.73">20638 7808 396 0,'0'0'99'0,"0"0"-56"16,0 0 34-16,9 109 37 15,-4-72-72-15,-5 4-15 16,0-5 67-16,2-6-94 16,-2-5 15-16,0-8 0 15,0-9-6-15,0-4-4 16,0-4-5-16,0 0-5 16,4-18-21-16,9-18 2 15,1-12 0-15,1-4 9 0,-1 4-15 16,-3 5 20-16,0 11 3 15,-2 6 7-15,-4 12 33 16,-1 8-32-16,-2 4 25 16,-2 2-18-16,9 0 10 15,0 6-8-15,2 20-10 16,-2 8 0-16,-5 9 30 16,-4 5-25-16,0-2-5 15,-2-4 0-15,-7-10 11 16,3-14-1-16,6-10-10 15,0-8 0-15,0 0-12 16,0-10 14-16,9-20-2 16,13-8 0-16,3-2 11 15,-1 8-17-15,-6 6 6 16,-3 8 0-16,-1 5-14 0,-1 5 14 16,-1 4 0-16,-2 4-2 15,-1 0 9-15,1 0-2 16,-2 8 2-16,-1 13-5 15,-5 7 108-15,0 8-82 16,0 4 8-16,0 4-29 16,-2-2 9-16,2-8-14 15,6-12-2-15,-4-8-21 16,1-8 7-16,1-6-80 16,-6 0-17-16,2-16-20 15,-2-16-75-15,0-4 1 16</inkml:trace>
  <inkml:trace contextRef="#ctx0" brushRef="#br2" timeOffset="-176566.17">21178 8097 722 0,'0'0'139'0,"0"0"27"0,0 0-90 16,0 0-63-16,0 0-13 16,0 0 11-16,106 36-34 15,-66-34-13-15,-4-2-112 16,-8 0-31-16,-7 0-339 15</inkml:trace>
  <inkml:trace contextRef="#ctx0" brushRef="#br2" timeOffset="-176086.85">21585 7734 156 0,'0'0'483'15,"0"0"-304"-15,0 0-8 16,0 0-37-16,0 0-117 16,0 0 24-16,-2 90-41 15,-2-36 0-15,4 3 7 16,0 1-7-16,0-4 0 15,0-4 0-15,0-11 9 16,0-6-22-16,0-16 13 16,0-11-21-16,0-6 3 0,0 0-26 15,2-31 0-15,11-11 32 16,5-12 12-16,-5 4-11 16,-1 10 11-16,-4 12 0 15,-1 12 57-15,-5 7-52 16,2 8 21-16,-2 1-26 15,8 0 12-15,3 0-18 16,0 7 6-16,5 8 0 16,-4-1 2-16,-1 4 1 15,-6 2-3-15,-3 9 0 16,-4 0 7-16,0 7-40 16,0-1-15-16,0-8-66 0,0-11-10 15,0-9-214 1</inkml:trace>
  <inkml:trace contextRef="#ctx0" brushRef="#br2" timeOffset="-174963.03">21926 8035 55 0,'0'0'687'0,"0"0"-587"16,0 0-9-16,0 0-60 15,0 0-28-15,0 0-3 16,52-9-20-16,-27 8 20 16,-2-5-76-16,-3-2 34 15,-9 0 10-15,-4-2 32 0,-7-2-22 16,0-2 22-16,0-2 0 16,0 0-4-16,0 0 4 15,-9 4-6-15,3 6-9 16,-7 6-49-16,-8 0 58 15,-1 3 12-15,-5 20-2 16,5 1 83-16,4 4-30 16,9-6 0-16,5-2-33 15,4 1-7-15,0-4-4 16,13 1-13-16,12-3-14 0,-1-4 8 16,4-5-79-1,7-6-5-15,0 0 42 0,5 0 19 16,2-23-22-16,-1-4-31 15,-6-8 4-15,-6 0 74 16,-6 4-4-16,-12 9 8 16,-9 8 38-16,-2 6 32 15,0 7 94-15,-7 1-100 16,-13 0-29-16,3 0 21 16,-4 1-53-16,5 13 13 15,1 1-16-15,7 0 11 16,0 4-13-16,6 1 2 15,0 2 0-15,2 1-4 16,0-8 14-16,0-1-10 16,0-8 0-16,0-4 4 0,0-2-13 15,8 0 9 1,6 0 0-16,-5-16-9 0,5 0 9 16,-6 4-8-16,-3 6-3 15,-1 3 11-15,-2 3-36 16,0 0 36-16,4 0-17 15,2 5 3-15,12 7 22 16,7-4-10-16,8 0 2 16,6-4-25-16,-1-4 17 15,-5 0-79-15,-6 0 1 16,-8-4 44-16,-11-8-5 16,-5-4 47-16,-5 2 38 0,0-2 1 15,0 5 106 1,-13 4-88-16,-1 3-18 0,1 4 28 15,4 0-64-15,3 0 17 16,-4 0-20-16,6 0 0 16,-3 4 2-16,3 8-2 15,4 4 0-15,-2 2 10 16,0 2-1-16,2 0-1 16,0-4-8-16,0-4 0 15,4-6-12-15,11-6 12 16,3 0-48-16,7-20 45 15,1-12-39-15,-1-6 40 16,-5 0-40-16,-5-2 27 16,-5 1-12-16,-8 6 27 15,-2 0 0-15,0 7 35 0,0 6-18 16,0 8 42-16,0 4-30 16,0 8-9-16,-2 0 99 15,2 0-93-15,-2 0 12 16,2 18-2-16,0 12-32 15,0 10 40-15,0 4-44 16,0 3 0-16,0 0 12 16,0 2-12-16,0-2 0 15,0 0-13-15,0-5 33 16,0-10-41-16,-2-10-7 16,-4-16-79-16,6-6 22 15,0-10 76-15,0-29-239 0</inkml:trace>
  <inkml:trace contextRef="#ctx0" brushRef="#br2" timeOffset="-174704.87">22797 8043 492 0,'0'0'365'0,"0"0"-196"16,0 0-51-16,0 0-53 15,0 0-42-15,0 0-28 0,58 11 5 16,-16-4 0-16,3 1-31 16,-1-3 31-16,-7-2-129 15,-16-3-44-15,-7 0-230 16</inkml:trace>
  <inkml:trace contextRef="#ctx0" brushRef="#br2" timeOffset="-174474.58">23067 7971 748 0,'0'0'211'16,"0"0"-120"-16,0 0-24 0,0 0-67 15,0 0 11 1,0 0-36-16,87 12 15 0,-70-5-17 15,-3 0-4-15,-12-1 16 16,-2 4 15-16,0-2-6 16,-14 7 18-16,-7 0-5 15,-6 1-7-15,-2-2-40 16,4-2 32-16,5-2-188 16,7-4-78-16,6-4-100 15</inkml:trace>
  <inkml:trace contextRef="#ctx0" brushRef="#br2" timeOffset="-173792.81">23403 7947 641 0,'0'0'145'0,"0"0"-14"15,0 0-78-15,0 0-39 16,0 0 35-16,0 102-14 15,0-50 12-15,0-2-16 16,0-9-24-16,0-12 27 16,0-8-34-16,0-14 0 0,0-5-9 15,0-2 9-15,0 0-23 16,0-26-11-16,5-16-33 16,3-8 51-16,4 2-43 15,-1 10 47-15,-5 15-16 16,-2 7 29-16,2 15-1 15,-2 1 3-15,5 0 13 16,2 0-5-16,2 12-11 16,0 0 0-16,1 0 14 15,-3-2-12-15,-4 0-2 16,-3 2 0-16,-4 6 11 16,0 8 0-16,0 4-11 0,0 2 0 15,0-9-10-15,0-7 10 16,0-11-34-16,2-5-41 15,12 0-82-15,1-22-6 16,1-7-184-16</inkml:trace>
  <inkml:trace contextRef="#ctx0" brushRef="#br2" timeOffset="-173283.14">23706 8133 476 0,'0'0'134'15,"0"0"-65"-15,0 0 52 16,0 0-121-16,0 0 0 0,0 0-11 16,67-9 11-1,-54 0-20-15,-6-2 5 0,0-1 15 16,-3-5-17-16,-4-4 17 16,0 0 0-16,0 3 3 15,0 2-1-15,0 10-2 16,-4 6 0-16,-8 0 8 15,-5 4 14-15,-1 16-22 16,0 8 0-16,7-2 81 16,4-2-70-16,7 0 31 15,0-4-5-15,0-5-32 16,4 2 17-16,15-5-22 0,-4-2 0 16,3-6-9-1,-3-2 9-15,1-2-26 0,1 0-4 16,2-20-49-16,5-8 46 15,-1-4-83-15,-4 2-50 16,-2 4 144-16,-9 8 22 16,-6 6 16-16,-2 8 143 15,0 4-21-15,0 0 28 16,0 2-124-16,9 20-40 16,9 10 102-16,9 7-100 15,4-6 13-15,5-1-8 16,-1-6 15-16,-4-6-42 15,-8-4 18-15,-8-8-84 16,-8-6 21-16,-7-2-179 16,0 0-75-16</inkml:trace>
  <inkml:trace contextRef="#ctx0" brushRef="#br2" timeOffset="-173071.55">24185 8036 627 0,'0'0'168'0,"0"0"-60"15,0 0-9-15,0 0-58 16,0 0-32-16,0 0-9 16,-92 68 0-16,66-30 4 15,-8 1-9-15,-1 4 5 16,1-10 0-16,5-8-6 16,12-10 6-16,12-11-10 0,5-4-23 15,7-1-123-15,22-28 31 16,5-3-202-16</inkml:trace>
  <inkml:trace contextRef="#ctx0" brushRef="#br2" timeOffset="-172911.57">24185 8036 206 0</inkml:trace>
  <inkml:trace contextRef="#ctx0" brushRef="#br2" timeOffset="-172814.56">24185 8036 206 0,'60'93'508'0,"-60"-93"-369"0,0 0-1 0,4 0-75 16,23 0-53-16,7-5-10 16,4-4 0-16,-2 5-42 15,-9 4 21-15,-10 0-68 16,-11 0-123-16,-6 0-124 15</inkml:trace>
  <inkml:trace contextRef="#ctx0" brushRef="#br2" timeOffset="-172576.86">24390 7951 401 0,'0'0'344'0,"0"0"-196"15,0 0 90-15,0 0-199 0,0 0-31 16,0 0-1-16,-49 46 1 15,49-22-8-15,0 6 0 16,0 4 9-16,0 8 8 16,0 5-17-16,0-4 0 15,0-3 15-15,0-12-4 16,0-10-11-16,0-15 0 16,24-3-54-16,22-39 43 15,14-17-109-15,11-12-139 16,-11 4 69-16</inkml:trace>
  <inkml:trace contextRef="#ctx0" brushRef="#br2" timeOffset="-165702.6">8803 4910 89 0,'0'0'0'0</inkml:trace>
  <inkml:trace contextRef="#ctx0" brushRef="#br2" timeOffset="-164467.06">24778 8186 702 0,'0'0'106'0,"0"0"-68"15,0 0-4-15,0 0-4 16,0 0-30-16,0 0-13 16,115-12-21-16,-90 12-142 15,-11 0-103-15</inkml:trace>
  <inkml:trace contextRef="#ctx0" brushRef="#br2" timeOffset="-164310.72">24778 8186 615 0,'31'52'126'0,"-31"-52"-23"16,0 0-31-16,11 0-72 15,20 0-4-15,14 0-33 16,0 0 5-16,-8 0-203 15,-12 0 199-15</inkml:trace>
  <inkml:trace contextRef="#ctx0" brushRef="#br2" timeOffset="-162276.68">25415 8121 81 0,'0'0'389'16,"0"0"-270"-16,0 0 18 16,0 0-32-16,0 0 1 15,0 0-96-15,0 0 10 16,-22-60-20-16,11 53 11 16,0 6-18-16,-5 1 7 15,1 0 0-15,-6 18 33 16,4 10-27-16,-1 6-6 0,7-2 0 15,3-4 21 1,8-6-33-16,0-4 12 0,0-4 0 16,0-4-26-16,12-6 26 15,3-4-19-15,10 0 11 16,0-10-8-16,6-20-8 16,-2-6 24-16,-4-6 0 15,-6-4-27-15,-5-4 27 16,-3 0-3-16,-9 2 0 15,0 2-19-15,-2 13 5 16,0 12 10-16,0 12 7 16,0 7 18-16,0 2-4 15,0 0-12-15,0 13 14 16,0 17-12-16,0 8 73 16,0 14-77-16,0 6 5 15,0 10 9-15,0 2-14 16,0-6 0-16,0-12-1 0,0-17-21 15,0-13 21-15,12-20-84 16,12-2-61-16,7-18 70 16,5-23-267-16</inkml:trace>
  <inkml:trace contextRef="#ctx0" brushRef="#br2" timeOffset="-161714.39">25718 8104 289 0,'0'0'154'0,"0"0"-46"0,0 0-31 16,0 0-31 0,0 0-35-16,0 0-11 0,47 11 0 15,-34-11 14-15,-6 0-14 16,-5-4 0-16,0-6 0 16,-2 2 10-16,0-4-8 15,-2 2-4-15,-11 2-5 16,-3 2-57-16,-1 6 64 15,-4 0-43-15,-1 0 43 16,-2 12 29-16,4 5-16 16,3 1 35-16,4 7-12 15,7 0-31-15,6 6 40 16,0-1-45-16,0 0 0 16,9-1 21-16,9-7-12 15,3-4-9-15,11-12 0 0,4-6 12 16,6-9-9-16,2-25-3 15,-3-12 0-15,-3-4-29 16,-9-2 14-16,-12 0 0 16,-5 0 14-16,-6 4-9 15,-6 2-10-15,0 5-14 16,0 11 16-16,0 10-3 16,0 10 24-16,0 10-3 15,0 0 0-15,0 4 16 16,9 20 29-16,0 10-18 15,-2 10-8-15,-3 6 69 16,-2 11-77-16,-2 5 25 0,0-2 5 16,0-3-40-16,-6-14 51 15,2-14-52-15,4-15 0 16,0-11-24-16,0-7 6 16,12-1-78-16,7-26 96 15,-4-6-144-15</inkml:trace>
  <inkml:trace contextRef="#ctx0" brushRef="#br2" timeOffset="-161338.56">26088 8197 483 0,'0'0'131'0,"0"0"-59"0,0 0-48 15,0 0-15-15,0 0-9 16,0 0 0-16,104 0-4 15,-88 0 6-15,-3 0-2 16,-3-4 0-16,-2-6 6 16,1-6-7-16,-1-2 1 15,-2 0-4-15,-6 0-12 16,0 6-23-16,0 4 29 16,0 7 7-16,-18 1 3 15,-9 0 10-15,0 11 4 16,1 7 14-16,6 3 56 15,6-2-72-15,10-1 23 16,4-2-33-16,0 4 15 16,0 0-8-16,9 1-9 0,6-3 0 15,6-3-13-15,5-4 15 16,6-8-4-16,5-3-54 16,5 0-58-16,1-21-77 15,-7-5 49-15</inkml:trace>
  <inkml:trace contextRef="#ctx0" brushRef="#br2" timeOffset="-161189.08">26440 8185 554 0,'0'0'132'0,"0"0"-56"0,0 0-16 16,0 0-55-1,0 0-5-15,0 0-63 0,142-4 49 16,-110 0-156-1,-14 4-112-15</inkml:trace>
  <inkml:trace contextRef="#ctx0" brushRef="#br2" timeOffset="-160987.81">26565 8083 549 0,'0'0'150'16,"0"0"-33"-16,0 0-54 15,0 0-63-15,0 0 15 16,-31 128-7-16,28-78-8 0,-6 4 0 16,1-1-12-16,-1-5 2 15,4-12-8-15,5-16-68 16,0-20-96-16,20 0-75 16</inkml:trace>
  <inkml:trace contextRef="#ctx0" brushRef="#br2" timeOffset="-160231.65">26705 8343 260 0,'0'0'240'16,"0"0"-205"-16,0 0 107 16,0 0-142-16,0 0 8 0,0 0-21 15,56-19 13-15,-38-2-29 16,-7 7-6-16,-9 2-11 15,-2 5 38-15,0-4-11 16,0 3-1-16,-9 0 14 16,-9 0-3-16,-2 2 3 15,0 1-5-15,2 2-26 16,5 3 20-16,1 0 24 16,4 8-7-16,4 12 71 15,-1 6 16-15,5 2-18 16,0-2-33-16,0-1-25 15,15-3 2-15,8-4-13 0,6-11-30 16,6-7 2-16,8 0-122 16,4-7 30-16,0-11-36 15,-7-4 17-15,-9 1 123 16,-11 2 16-16,-15-2 91 16,-5 5 60-16,0 0 9 15,-8 4-1-15,-7 2-60 16,-5 4-85-16,5 4 53 15,1 2-67-15,3 0 0 16,6 0-15-16,1 0 18 16,2 16-3-16,2 2 0 15,0 2 8-15,0 1 4 16,0-2-12-16,0-1 0 16,0-5-11-16,11-10 11 15,2-3-14-15,7 0-22 0,5-13-25 16,2-13 52-16,-3-5-64 15,-6 1 43-15,-4 0 19 16,-8 2 22-16,-6-2-9 16,0 1 35-16,0 0-9 15,0 1 71-15,-6 2-73 16,-2 6 16-16,6 6 30 16,0 8-69-16,2 4 14 15,0 2-17-15,0 0 4 16,4 12 13-16,6 13-13 15,-2 10 12-15,-8 3 36 16,0 4-46-16,0 0 11 0,0 0-17 16,0-3 3-16,0-4-22 15,0-6 19-15,0-11-64 16,0-9-19-16,0-9-144 16,0 0-148-16</inkml:trace>
  <inkml:trace contextRef="#ctx0" brushRef="#br2" timeOffset="-159942.45">27249 8306 432 0,'0'0'245'16,"0"0"-25"-16,0 0-62 15,0 0-88-15,0 0-65 16,0 0 9-16,19 0-22 16,8 0 8-16,4 0-96 15,3 0 71-15,-1 0-162 16,-4 0 12-16,-4 0-208 15</inkml:trace>
  <inkml:trace contextRef="#ctx0" brushRef="#br2" timeOffset="-159699.49">27459 8209 702 0,'0'0'89'0,"0"0"130"15,0 0-157-15,0 0-56 16,0 0-12-16,0 0 22 15,19 15-36-15,-3-6 9 16,-5 1-52-16,-2-2 48 16,-9 4-52-16,0 4 46 15,0 2 3-15,-13 0 36 16,-6 3-18-16,0-3 0 16,-4 4 0-16,3-4-9 15,3-4 9-15,7-4-106 0,4-10-124 16,3 0-106-1</inkml:trace>
  <inkml:trace contextRef="#ctx0" brushRef="#br2" timeOffset="-159059.42">27725 8197 44 0,'0'0'347'0,"0"0"-166"15,0 0 67-15,0 0-104 16,0 0-106-16,0 0 39 16,0-5-77-16,0 28 0 0,0 9 64 15,0 3-63-15,0-3 36 16,0-3-37-16,0-4 0 15,0-5-11-15,0-7 11 16,0-5-14-16,0-5 10 16,0-3-45-16,0 0 42 15,5-11-55-15,9-16 7 16,1-9 36-16,5 1-25 16,0 6 44-16,-7 11 13 15,-4 7-5-15,-2 5 64 16,-7 6-53-16,3 0-18 15,-1 0 40-15,0 0-41 0,4 0 0 16,3 3-11-16,3 11 35 16,-1 1-39-16,-3 6 15 15,0-2-1-15,-8 6-39 16,0-2 33-16,0 4-22 16,-10 1 24-16,1-6-32 15,3-10 36-15,6-8-90 16,0-4-52-16,6-6 49 15,15-18-174-15</inkml:trace>
  <inkml:trace contextRef="#ctx0" brushRef="#br2" timeOffset="-158521.78">28029 8365 495 0,'0'0'172'0,"0"0"-47"0,0 0-15 16,0 0-72-16,0 0-38 15,0 0-15-15,53-36-17 16,-40 29-59-16,-5 0 85 16,-6 3-29-16,-2 0 35 15,0-3 10-15,0-5-10 16,0-5 0-16,0 2-2 16,0 2 13-16,0 3-33 15,0 6-17-15,-2 4 28 16,-8 0-5-16,-5 2 32 15,-5 16-6-15,-3 3 55 16,6-2-28-16,3-1 44 0,7 0-81 16,5-1 10-16,2-1-9 15,0-2-1-15,2 2-6 16,14-3 3-16,2 0-23 16,0-7 12-16,1-4-1 15,2-2-35-15,3 0 36 16,3-21-55-16,2-10-10 15,5-6-28-15,-3 1-76 16,0 4 34-16,-6 10 59 16,-12 10 90-16,-9 8 168 15,-4 4 52-15,0 0-7 16,0 6-67-16,0 18-51 16,-6 8 60-16,3 4-106 0,3 3-41 15,0-3 21-15,3-6-29 16,17-4 0-16,-1-6-2 15,0-8-54-15,-4-2 8 16,-6-10-88-16,-2 0-80 16,-5-2-5-16,2-20-155 15</inkml:trace>
  <inkml:trace contextRef="#ctx0" brushRef="#br2" timeOffset="-158338.46">28465 8277 452 0,'0'0'113'15,"0"0"66"-15,0 0-32 0,0 0-125 16,0 0-18-16,0 0 61 16,-113 70-62-16,91-41-3 15,-1-1 0-15,-2 2 2 16,4 2-15-16,2-8-65 16,7-10-76-16,4-12 33 15,8-2-195-15</inkml:trace>
  <inkml:trace contextRef="#ctx0" brushRef="#br2" timeOffset="-158130.87">28430 8365 545 0,'0'0'59'0,"0"0"85"0,0 0-44 16,0 0-71-16,0 0-34 15,0 0 5-15,122-14 0 16,-84 9 7-16,-9 5-7 16,-9 0-5-16,-13 0-41 15,-7 0-147-15,0 0-121 16</inkml:trace>
  <inkml:trace contextRef="#ctx0" brushRef="#br2" timeOffset="-157883.09">28590 8271 620 0,'0'0'79'16,"0"0"101"-16,0 0-109 15,0 0-50-15,0 0-21 16,0 0 0-16,-38 53-12 16,38-30 19-16,0 6-7 15,0 1 20-15,0-4-19 16,0-4 77-16,0-8-74 15,0-6 3-15,0-8 15 16,11 0-22-16,14-4-7 16,10-24 2-16,8-10-114 15,1-4-12-15,-8 5 59 16</inkml:trace>
  <inkml:trace contextRef="#ctx0" brushRef="#br2" timeOffset="-157642.89">28936 8292 255 0,'0'0'389'0,"0"0"-227"16,0 0 36-16,0 0-100 15,0 0-9-15,0 0-89 0,2 0-5 16,2 0-33-16,-1 1-97 16,-3 7-21-16,0 2 116 15</inkml:trace>
  <inkml:trace contextRef="#ctx0" brushRef="#br2" timeOffset="-157469.68">28953 8506 480 0,'0'0'472'0,"0"0"-367"15,0 0 43-15,0 0-65 16,0 0-83-16,0 0-14 0,-122 102-54 16,46-38 27-1,-2-3-86-15</inkml:trace>
  <inkml:trace contextRef="#ctx0" brushRef="#br2" timeOffset="-154641.75">19680 9138 601 0,'0'0'161'0,"0"0"-83"15,0 0 42-15,0 0-79 16,0 0-23-16,0 0-18 16,0 0 0-16,106 0 0 15,-83 2-7-15,-13 9 7 16,-10 6-6-16,0 5-14 16,-16 4 20-16,-18 4-25 15,-1-6 25-15,4-6 0 0,12-8-21 16,11-8 28-16,8 0-7 15,0-2 0-15,2 0 0 16,23 0-12-16,-1 0 12 16,2 0 0-16,1 0 22 15,-7 0-12-15,-4 4-10 16,-5 2 0-16,-2 2 4 16,-5 4-13-16,-2 8 9 15,-2 2 0-15,0 4-1 16,-13 0 8-16,-7-8-7 15,3-7 0-15,-6-8 9 16,5-3-27-16,3 0 7 16,1-18-90-16,5-1-15 15,1-2-262-15</inkml:trace>
  <inkml:trace contextRef="#ctx0" brushRef="#br2" timeOffset="-154185.6">19591 9280 172 0,'0'0'271'15,"0"0"-127"-15,0 0-54 16,0 0-5-16,0 0-62 0,0 0-15 15,-76 142 53-15,76-93-60 16,3-1 15-16,21-10 52 16,8-8-54-16,7-12-14 15,8-16 0-15,6-2 18 16,3-22-15-16,0-20-3 16,-3-7 0-16,-8-1-11 15,-12-2-16-15,-12 2 9 16,-8 2 5-16,-11 0-9 15,-2 0-5-15,0 6 27 16,-2 4 0-16,-17 6 8 16,-4 2 10-16,-6 6-17 15,-7 3 14-15,-7 7 0 16,-3 6 29-16,-1 8-37 0,0 0-1 16,4 4 49-16,4 20-51 15,5 10-2-15,7 7-2 16,9 0-69-16,7-2-46 15,5-9-285-15</inkml:trace>
  <inkml:trace contextRef="#ctx0" brushRef="#br2" timeOffset="-152781.43">20837 9431 261 0,'0'0'214'0,"0"0"-142"16,0 0 34-16,0 0-28 0,0 0-78 15,0 0 10-15,-47-89-10 16,34 89 7-16,-6 0-28 16,-1 4 39-1,1 17-18-15,2 4 55 0,9 0-29 16,4 1-4-16,4-1-22 15,0 1 18-15,6 1-31 16,14-5 13-16,2-5-6 16,3-8-6-16,-1-9-4 15,1 0 8-15,2-22 0 16,-8-17 8-16,2-8 13 16,-3-4-13-16,-9-3 0 0,-3 4 9 15,-4 4 0 1,-2 4 0-16,0 10-9 0,0 8 14 15,0 7 38-15,0 12-39 16,0 5 10-16,0 0 26 16,0 0-41-16,0 0-4 15,0 14-4-15,0 18 9 16,0 14 28-16,2 10-37 16,1 6 0-16,-3 2-7 15,0-6 14-15,0-8-14 16,4-15 6-16,3-13-52 15,6-12 37-15,8-10-91 16,8-2-27-16,-2-24 134 16,-2-6-148-16</inkml:trace>
  <inkml:trace contextRef="#ctx0" brushRef="#br2" timeOffset="-152235.06">21139 9437 185 0,'0'0'463'0,"0"0"-313"15,0 0-91-15,0 0-42 16,0 0-17-16,0 0 7 16,118-37-8-16,-84 18 1 15,-14 2 0-15,-9 5-14 16,-11-2 14-16,0 2 0 16,0 0 33-16,-9 3-31 15,-6 4 15-15,-5 5-17 0,-5 0 1 16,-2 2-19-16,-2 22 18 15,0 5 0-15,5 1 28 16,4-1-15-16,9-3 40 16,8-3-53-16,3-3 24 15,0-4-12-15,27-2-12 16,4-5 0-16,6-5-3 16,-2-4 17-16,1 0-17 15,-1-4 3-15,0-17 0 16,-1-13-33-16,-5-8 33 15,-2-9-11-15,-7-5-4 16,-5-4 16-16,-3-3-1 16,-6 10 0-16,-6 11 0 15,0 13 2-15,0 19-2 16,0 6 0-16,0 4 34 0,0 0-27 16,0 0 3-16,0 0-10 15,7 18 0-15,-1 17 16 16,1 11-11-16,-5 16-5 15,-2 10 38-15,0 6-29 16,0 0-4-16,-6-3-5 16,-1-17 0-16,7-15-20 15,0-16 20-15,2-27-68 16,21 0-16-16,2-30-82 16,-6-14-150-16</inkml:trace>
  <inkml:trace contextRef="#ctx0" brushRef="#br2" timeOffset="-151806.59">21677 9472 603 0,'0'0'149'0,"0"0"-22"16,0 0-91-16,0 0-9 16,0 0-24-16,0 0-3 0,62 0 0 15,-47-4-12-15,-3-3-11 16,-8 1 14-16,-4-5 4 16,0-1 5-16,0 2-6 15,0 1 6-15,-9 2 0 16,-7 4-2-16,-1 3 11 15,-3 0 26-15,-1 0-35 16,2 11 1-16,5 6 15 16,3-2-16-16,7 0 0 15,2-1 18-15,2 1-11 16,0 6 20-16,0 3-27 16,11 1 0-16,6 0 15 15,3 0-15-15,5-13-15 0,6-6-17 16,5-6-98-1,3-17-39-15,-5-15-238 0</inkml:trace>
  <inkml:trace contextRef="#ctx0" brushRef="#br2" timeOffset="-151616.29">21874 9455 435 0,'0'0'236'0,"0"0"-93"15,0 0-32-15,0 0-95 16,0 0 25-16,0 0-41 16,106-9 0-16,-75 6-11 15,-10 3-90-15,-4 0-27 16,-13 0-190-16,-4 0 31 0</inkml:trace>
  <inkml:trace contextRef="#ctx0" brushRef="#br2" timeOffset="-151399.75">21982 9368 434 0,'0'0'172'16,"0"0"-28"-16,0 0-17 15,0 0-52-15,0 0-75 16,-47 122 0-16,47-77 27 16,0 5-27-16,0 4 0 0,0 2 6 15,0-9 14 1,9-11-27-16,4-14 7 0,5-21-47 15,4-1 46-15,9-26-94 16,2-16-16-16,-1-8 8 16,-8 4-150-16</inkml:trace>
  <inkml:trace contextRef="#ctx0" brushRef="#br2" timeOffset="-151066.02">22204 9585 525 0,'0'0'142'0,"0"0"-31"16,0 0 24 0,0 0-133-16,0 0 15 15,0 0-17-15,38 32 0 0,-15-32-5 16,-3-14 5-16,-7-2 0 16,-7 1 10-16,1 0 4 15,-7-2-4-15,0 2-10 16,0 1 0-16,-2 2-37 15,-13 2 29-15,-4 4-15 16,-7 6 13-16,0 0 20 16,-11 0 12-16,2 14-20 15,6 8 5-15,9 3 95 16,13 12-99-16,7 1 36 16,0 3-7-16,22-8-12 15,14-4-23-15,9-9 3 16,9-20-93-16,5-5 40 15,1-35-315-15</inkml:trace>
  <inkml:trace contextRef="#ctx0" brushRef="#br2" timeOffset="-94802.35">22510 6599 174 0,'0'0'181'0,"0"0"-117"16,0 0 13-16,0 0-20 16,0 0-57-16,0 0 16 15,0 0 15-15,-52-34-25 16,37 34 11-16,-1 0 61 16,1 6-34-16,-1 12-5 15,5 2-14-15,2 4-14 16,6-1 19-16,3-2-30 0,0-1 0 15,0-6-3 1,0-2 11-16,6-4-8 0,7-8 0 16,7 0 2-16,-1-4 4 15,6-21-6-15,0-9 0 16,-5-1-9-16,-5-3 9 16,-4 0 0-16,-4-2-3 15,-4 2 13-15,-3 4-40 16,0 7 30-16,0 8 0 15,0 5-6-15,0 7 12 16,0 3-6-16,0 2 0 16,0 2 7-16,0 0 3 15,0 0-10-15,0 6 0 16,0 20 4-16,0 13 0 0,0 7 20 16,0 4-24-16,0-4 17 15,0-6-22-15,0-9 5 16,0-12-72-16,17-13-39 15,3-6-138-15,1-6-131 16</inkml:trace>
  <inkml:trace contextRef="#ctx0" brushRef="#br2" timeOffset="-94248.2">22679 6631 518 0,'0'0'85'0,"0"0"-47"15,0 0-9-15,0 0-26 0,0 0-3 16,0 0 1-16,130-64-36 16,-120 53 28-16,-5-2 7 15,-5 1-2-15,0 2 10 16,0 0-8-16,0-1 0 16,-5 6 3-16,-5-1-19 15,-2 6 16-15,1 0-10 16,-5 0 10-16,3 11 0 15,-1 10 35-15,3 1 18 16,3-2-27-16,6-2 64 0,2-4-90 16,0 0 0-1,0 0-6-15,13-4 12 0,5 2-8 16,-5-7 2-16,1 1-31 16,-1-5 5-16,0-1-7 15,3-4 0-15,4-22 23 16,2-12-1-16,0-6 7 15,-2-6-19-15,-2-4-1 16,-2 4-1-16,-3 5 25 16,-6 11 0-16,-2 16 7 15,-3 10-5-15,-2 8 66 16,0 0-2-16,0 0-48 16,0 5 67-16,0 13-80 15,0 6 24-15,0 3 13 16,0 5-41-16,0 9 9 15,0 9-10-15,0 12 3 16,0 6-24-16,-12-2 21 0,5-6-44 16,5-20 20-16,2-17-81 15,5-23-4-15,19-9-82 16,8-31-78-16</inkml:trace>
  <inkml:trace contextRef="#ctx0" brushRef="#br2" timeOffset="-93857.61">23129 6653 359 0,'0'0'45'0,"0"0"-13"0,0 0 73 15,0 0-88-15,0 0 10 16,0 0-27-16,71-72 14 15,-55 52-19-15,-5 4 5 16,-5 4-18-16,-2 0 16 16,-4 2 2-16,0 5 0 15,0-4 0-15,-4 7 2 16,-9 0 51-16,-3 2-52 16,3 0 0-16,0 0 37 15,0 18-36-15,-3 9 34 16,3 0-11-16,4 1 5 15,0-3 80-15,7-5-86 0,2-2-1 16,0-7-5-16,0-1-2 16,0-2-32-16,15-2 16 15,8-4-91-15,4-2 36 16,4 0 13-16,0 0-105 16,-6-8-207-16</inkml:trace>
  <inkml:trace contextRef="#ctx0" brushRef="#br2" timeOffset="-93677.13">23318 6633 558 0,'0'0'237'0,"0"0"-171"16,0 0 14-16,0 0-80 16,0 0 23-16,0 0-40 15,119-16 17-15,-80 10-35 16,-10 4 29-16,-10 2-120 15,-9 0-48-15,-10 0-109 16</inkml:trace>
  <inkml:trace contextRef="#ctx0" brushRef="#br2" timeOffset="-93456.96">23490 6483 525 0,'0'0'149'16,"0"0"7"-16,0 0-49 0,0 0-80 15,0 0 3 1,0 0-21-16,-29 123 42 0,27-82-51 16,0 1 0-16,-2 0 13 15,0-3-13-15,2-12 0 16,2-4-10-16,0-14-31 16,0-9-23-16,19 0-128 15,1-22 156-15,-3-10-199 16</inkml:trace>
  <inkml:trace contextRef="#ctx0" brushRef="#br2" timeOffset="-92709.92">23559 6738 337 0,'0'0'284'16,"0"0"-173"-16,0 0-31 0,0 0-68 16,0 0-12-16,0 0-20 15,31 3-6-15,-18-9 2 16,-3-2 24-16,-4 2-7 15,-6 2 21-15,5-2-6 16,-5-2-8-16,0-4 0 16,0-2-20-16,0 0 20 15,0 4-64-15,0 4 30 16,-9 2 1-16,-7 4 28 16,1 0 10-16,-1 2 20 15,1 18 86-15,3 3-72 16,8-2-12-16,4-1-20 15,0 0 13-15,0-4-32 0,11-3 12 16,7-6-52-16,0-3 32 16,3-4-118-16,8 0-1 15,6-1 103-15,0-16-58 16,-1-1-57-16,-3-1 64 16,-4-2 67-16,-10 1 20 15,-5 4 57-15,-10 2 31 16,-2 7 32-16,0 0-29 15,0 7 29-15,0 0-55 16,0 0-37-16,-10 0 16 16,-1 4-44-16,1 10 0 15,-2 0 30-15,-3 2-19 0,5 0 49 16,2 0-60-16,3 0 4 16,5-1 8-16,0-4-12 15,0 2-1-15,7-6-7 16,7-5-35-16,3-2 38 15,5 0-42-15,-1-15 47 16,0-10-21-16,0-3 21 16,-3-2-28-16,-1 2 20 15,-5-4-24-15,-5 4 20 16,-5 0-1-16,-2-1 13 16,0 4 4-16,0-1 14 15,0 2-13-15,0 8 51 16,0 4-3-16,-2 6 63 15,-3 6-66-15,0 0-29 16,5 0 38-16,0 0-59 0,-2 6 0 16,-3 26-2-1,-3 12 13-15,-1 12 28 0,5-2-39 16,1-2 0-16,3-3 7 16,0-1-7-16,11-8-4 15,7-12-69-15,-2-16-345 16</inkml:trace>
  <inkml:trace contextRef="#ctx0" brushRef="#br2" timeOffset="-91434.2">23279 9645 343 0,'0'0'96'0,"0"0"21"0,0 0-56 16,0 0-49-16,0 0-12 15,0 0 12-15,-25-44-15 16,16 40 3-16,1 2 0 16,-2 2 73-16,-1 0-30 15,-1 0 19-15,-1 20-25 16,3 5-33-16,0 7 33 16,4 3-37-16,6-7 0 15,0-6 6-15,0-10-6 16,0-6 0-16,16-6-2 15,7 0 6-15,6-22 0 0,3-14-4 16,2-9 0-16,-6 2-22 16,-3-3 21-16,-5-2-20 15,-7-2 16-15,-3 0-47 16,-6 0 49-16,-4 5-28 16,0 11 31-16,0 12 14 15,0 10 5-15,0 8 4 16,0 4 40-16,0 0-40 15,0 0 47-15,0 0-70 16,0 12 0-16,0 16 51 16,0 12-51-16,0 8 40 15,0 6-2-15,0 4-35 0,0-1 22 16,0-5-25-16,0-9 0 16,6-13-21-16,1-10-29 15,7-19-76-15,1-1-64 16,-3-16-128-16</inkml:trace>
  <inkml:trace contextRef="#ctx0" brushRef="#br2" timeOffset="-91051.08">23555 9557 534 0,'0'0'136'16,"0"0"-100"-16,0 0 23 15,0 0-59-15,0 0 0 16,0 0 4-16,104-10 0 0,-83-4-4 16,-9-4 0-16,-2 2 7 15,-8-4-15-15,0 2 8 16,-2 0 0-16,0 3-14 16,0 5 14-16,-6 5-8 15,-4 5 3-15,-5 0 5 16,-3 9-13-16,-1 15 13 15,0 2 0-15,3-1 66 16,8-1-53-16,3-5 40 16,5 2-14-16,0-3-36 0,0 0 31 15,5-2-34 1,15-4 0-16,3-6-16 0,5-6-9 16,6 0 22-1,1-14-45-15,3-16-43 0,-2-10 60 16,-5-2-139-16,-2-6-17 15,-5 1 42-15,-4 0-76 16</inkml:trace>
  <inkml:trace contextRef="#ctx0" brushRef="#br2" timeOffset="-90876.25">23949 9160 195 0,'0'0'235'16,"0"0"22"-16,0 0-117 16,0 0-34-16,0 0-50 15,0 0-50-15,-11 116 96 16,2-52-102-16,5 6 0 15,-1 3 20-15,1-5-16 0,4-6-8 16,0-15 3 0,2-14-69-16,18-15 28 0,2-18-171 15,5 0 213-15,-7-18-256 16</inkml:trace>
  <inkml:trace contextRef="#ctx0" brushRef="#br2" timeOffset="-90548.06">24118 9589 600 0,'0'0'180'0,"0"0"-130"15,0 0 36-15,0 0-86 0,0 0-24 16,0 0 23-16,63-49-24 16,-55 35-10-16,-5 5 6 15,-3 0 29-15,0 2 0 16,-9 0 9-16,-9 3-2 15,-6 4-14-15,1 0 2 16,3 0-21-16,3 3 0 16,8 12 26-16,4 3 0 15,2 5 23-15,3-1-8 16,0 4 47-16,0-1-4 16,0 4-48-16,0-1 70 15,14-4-80-15,9-5 0 16,5-10-19-16,6-9 7 15,6-2-50-15,0-24-93 16,-5-6-228-16</inkml:trace>
  <inkml:trace contextRef="#ctx0" brushRef="#br2" timeOffset="-90365.74">24377 9549 801 0,'0'0'131'15,"0"0"-15"-15,0 0-96 16,0 0-20-16,0 0-3 16,0 0-53-16,127-14-14 15,-100 10-12-15,-10 4-103 16,-12 0-86-16,-5 0-73 0</inkml:trace>
  <inkml:trace contextRef="#ctx0" brushRef="#br2" timeOffset="-90170.19">24528 9431 381 0,'0'0'220'0,"0"0"-77"16,0 0 37-16,0 0-119 15,-92 126-6-15,86-88-26 16,6 0-20-16,0-6 19 16,0-2-28-16,0-4 0 15,6 0-15-15,2 2 0 16,-2-3-16-16,1-7-45 15,-1-4-80-15,8-14 40 16,-1 0-224-16</inkml:trace>
  <inkml:trace contextRef="#ctx0" brushRef="#br2" timeOffset="-89395.31">24667 9749 658 0,'0'0'193'0,"0"0"-133"16,0 0 44-16,0 0-104 16,0 0-6-16,0 0-13 15,71-30 4-15,-51 16-55 0,-7 2 54 16,-9 4-14-16,-4-2 30 16,0 0-5-16,0-2 20 15,0-2-18-15,-2 3 3 16,-9-2-16-16,-2 8-7 15,-1 2-11-15,1 3 34 16,-3 0 9-16,1 8-7 16,-3 10 71-16,5 6-25 15,1-2-31-15,10 0 26 16,2-2-43-16,0-2 0 16,8-1-11-16,9-6-2 15,3-3 4-15,7-5-70 16,4-3-26-16,7-3 97 0,6-19-15 15,3-6-14 1,-3-2 18-16,-1 0 18 0,-14 4-10 16,-9 6 11-16,-14 6 0 15,-6 4 56-15,0 5-10 16,-6 5 54-16,-14 0-19 16,0 0-55-16,0 11 33 15,5 5-59-15,-2 2 0 16,4 0 25-16,5 1-25 15,0-1 0-15,4 2 0 16,4-5 21-16,0 2-34 16,0-3 13-16,14-5 0 15,10-5-38-15,3-4 32 16,2 0 1-16,2-9-11 0,0-16 18 16,0-3-27-16,-4-4 11 15,-7 0 3-15,-4-1-17 16,-10-5 28-16,-3 3 0 15,-3-1 34-15,0 0-26 16,0 6 53-16,-3 3-52 16,-3 11-2-16,1 6 74 15,3 6-80-15,2 4 12 16,0 0-8-16,0 9 22 16,0 21-46-16,0 11 19 15,0 9 0-15,0-1 22 16,0-7-22-16,0-4 0 15,0-4-1-15,0-8 20 0,0-6-41 16,0-6 6-16,0-10-123 16,2-4 1-16,7 0-271 15</inkml:trace>
  <inkml:trace contextRef="#ctx0" brushRef="#br2" timeOffset="-89227.92">25382 9655 623 0,'0'0'343'16,"0"0"-197"-16,0 0-18 16,0 0-20-16,0 0-108 15,0 0-8-15,6 0 4 0,-6 0-112 16,2 10 13-16,-2 6-137 16,0 4-208-16</inkml:trace>
  <inkml:trace contextRef="#ctx0" brushRef="#br2" timeOffset="-89071.13">25404 9832 414 0,'0'0'494'15,"0"0"-311"-15,0 0-43 16,0 0-7-16,0 0-133 16,0 0 12-16,-18 37-20 15,-4-11 8-15,-9 9-73 16,-10-3-9-16,-1-4 18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7T02:35:56.482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3921 7565 81 0,'0'0'170'0,"0"0"-165"15,0 0 12-15,0 0 40 16,0 0-48-16,0 0-4 16,0 0 40-16,-5-8 29 15,5 8 35-15,-2 0-28 16,2 0-15-16,0 0 37 15,0 0-68-15,0 0 5 16,0 0-11-16,0 0-27 16,0 0 24-16,0 0-26 0,0 0 0 15,0 0 8-15,0 0-8 16,0 0 0-16,0 8 4 16,0 27 4-16,0 19 38 15,0 14 9-15,0 2-41 16,7-4 31-16,0-5-33 15,0-3-11-15,-1-2-1 16,0-6 9-16,1-4-4 16,0-8-5-16,-2-4 0 15,1-4-25-15,1-5 16 16,-3-7-17-16,0-3-9 16,4-3-40-16,-4-6 3 0,0-2-97 15,1-4-40-15,-5-8 55 16,0-28 65-16</inkml:trace>
  <inkml:trace contextRef="#ctx0" brushRef="#br0" timeOffset="563.29">4064 7424 267 0,'0'0'175'15,"0"0"-137"-15,0 0 35 16,0 0-12-16,0 0-47 16,0 0 15-16,29 5-23 15,-12-3 6-15,8 0 24 16,-3-2-11-16,9 2 10 0,3-1-25 16,11 2-7-1,5-1 55-15,4-2-56 0,6 0 16 16,0 0 4-16,3 0-8 15,-1 0 12-15,1 0-26 16,5 0 0-16,3 0 16 16,3-5-10-16,0 2-6 15,-6-1 3-15,4 2 0 16,-7-1 14-16,-3 3-17 16,-6 0 0-16,-7 0 0 15,-9 0 0-15,-4 0 0 16,-9 0-1-16,-8 0 11 15,-3 0-14-15,-3 0 4 16,-3 0-15-16,3 0 4 16,0 0-73-16,7 0-63 0,3 3 4 15,-6 1-213-15</inkml:trace>
  <inkml:trace contextRef="#ctx0" brushRef="#br0" timeOffset="799.64">5734 7507 400 0,'0'0'151'0,"0"0"-101"15,0 0 49-15,0 0 4 16,0 0-101-16,0 0 20 16,-4 133 8-16,4-57-21 0,0 6 7 15,0 2 24-15,0-1-36 16,-2-12 5-16,2-4-9 15,0-9-28-15,0-8 26 16,0-8-122-16,0-12-46 16,-7-12-117-16</inkml:trace>
  <inkml:trace contextRef="#ctx0" brushRef="#br0" timeOffset="1336.98">4064 8440 525 0,'0'0'97'0,"0"0"-75"16,0 0 78-16,0 0-26 15,0 0-62-15,0 0 55 16,129 0-39-16,-61 0-23 16,11-2 48-16,4 2-52 15,3-4 47-15,7 0-33 16,6-2-11-16,8-4 59 15,2 2-60-15,-4-2 2 16,-10 4 3-16,-10 4 2 16,-12 2-20-16,-10 0-23 0,-5 0-71 15,-7 0 17 1,-2 0-118-16,-11 0-46 0,-9-14-150 16</inkml:trace>
  <inkml:trace contextRef="#ctx0" brushRef="#br0" timeOffset="2041.23">4888 7578 414 0,'0'0'68'0,"0"0"63"15,0 0-45-15,0 0-23 16,0 0-22-16,0 0-34 15,0 0 1-15,0 0-8 16,0 15 2-16,0 14 28 16,-12 13-28-16,-1 10 3 15,-5 14 27-15,-6 10-22 16,-5 15 7-16,-4 7-17 16,-3-3 9-16,2-12 6 15,10-16-15-15,11-26 0 16,6-16-9-16,7-11 8 15,0-12-37-15,11-2-53 16,14-4-64-16,-1-24-39 16,-4-8 62-16</inkml:trace>
  <inkml:trace contextRef="#ctx0" brushRef="#br0" timeOffset="2619.37">4014 7750 212 0,'0'0'89'16,"0"0"-13"-16,0 0 28 0,0 0 19 16,0 0-68-1,0 0-20-15,-29 0 4 0,29 0-35 16,0 0 15-16,10 0-2 16,17 0-17-16,12 0 73 15,10 0-33-15,9 0-7 16,2-4 19-16,7-4-45 15,-2 0 31-15,-2 2-38 16,-6 2 0-16,-10 2-2 16,-7 0 2-16,-7 2-10 15,-6 0-16-15,-7 0-34 16,-5 0 55-16,-5 0-91 16,-6 0 5-16,-1 0 8 15,-3 0-40-15,0 12-65 0,-5 2-43 16</inkml:trace>
  <inkml:trace contextRef="#ctx0" brushRef="#br0" timeOffset="3001.35">3997 7977 180 0,'0'0'188'15,"0"0"-124"-15,0 0 30 16,0 0-5-16,0 0-19 16,0 0-62-16,-2 2-2 15,23 0 25-15,10 0 4 16,8 0 53-16,5-2-69 15,8 0 2-15,10 0 26 16,5 0-45-16,2-8-1 16,-5-2-1-16,-10 1 8 15,-12 4-35-15,-11 3 9 16,-11 2-52-16,-11 0 17 16,-4 0-51-16,-5 0 31 0,0 0 1 15,-3 10-29-15,-20 0-28 16,-11 0-141-16</inkml:trace>
  <inkml:trace contextRef="#ctx0" brushRef="#br0" timeOffset="3251.13">4028 8175 349 0,'0'0'246'15,"0"0"-202"-15,0 0-17 16,0 0 40-16,0 0 14 16,0 0-18-16,169 6 14 15,-93-6-40-15,2 0-23 0,-2 0 2 16,-12-6-16-16,-8 0-15 16,-12 0-33-16,-8 0-77 15,-9 2 28-15,-11-4-117 16,-14-2-83-16</inkml:trace>
  <inkml:trace contextRef="#ctx0" brushRef="#br0" timeOffset="3760.18">4124 7648 287 0,'0'0'65'0,"0"0"-23"0,0 0 65 15,0 0-77-15,0 0-16 16,0 0-14-16,-2-2 6 16,2 2-4-16,0 8-2 15,0 24 0-15,8 18 76 16,6 16-27-16,-1 9-4 15,2 1-6-15,-1 4-30 16,-1-4 33-16,-1-4-42 16,-4-14 0-16,1-15 4 15,-5-16-4-15,2-12-7 16,-2-10 7-16,-4-2-14 16,0-3 9-16,0 0-30 0,0 0-9 15,0 0 36-15,0-23-88 16,0-11-83-16,0-14-72 15</inkml:trace>
  <inkml:trace contextRef="#ctx0" brushRef="#br0" timeOffset="4096.07">4425 7575 251 0,'0'0'192'0,"0"0"-108"16,0 0-17-16,0 0 5 15,0 0-20-15,0 0-49 16,0-1-6-16,8 15 6 16,1 26-3-16,3 20 97 15,-4 14-45-15,-1 4-5 16,-1 1-13-16,-1-8-24 15,2-8 21-15,2-9-31 16,-1-12 0-16,2-14-17 16,-4-6 17-16,1-12-39 15,-3-4-13-15,-2-1-32 16,1-5 1-16,-3 0-59 16,0-3-11-16,0-21-8 0</inkml:trace>
  <inkml:trace contextRef="#ctx0" brushRef="#br0" timeOffset="4390.78">4708 7547 191 0,'0'0'89'15,"0"0"33"-15,0 0 16 16,0 0-50-16,0 0 15 16,0 149-58-16,0-85-26 15,0 8-6-15,0 4-11 16,0 1-4-16,0-11-124 15,0-14-236-15</inkml:trace>
  <inkml:trace contextRef="#ctx0" brushRef="#br0" timeOffset="6561.39">5360 7903 326 0,'0'0'114'15,"0"0"-104"-15,0 0 6 16,0 0 47-16,0 0-44 15,-33 105-12-15,33-87 13 16,0-2-10-16,0-5 2 16,0-1-12-16,6-4 9 15,3-4-8-15,5-2-1 16,-1 0 0-16,1 0 0 16,-1-4 0-16,-7-10-1 15,-1-3-2-15,-5 2 3 16,0-2 10-16,0 3-10 15,-9 3 0-15,-4 3 1 0,1 4-1 16,3 4-22 0,3 0-35-16,4 0-125 0,-2 0-130 15</inkml:trace>
  <inkml:trace contextRef="#ctx0" brushRef="#br0" timeOffset="6662.38">5360 7903 548 0</inkml:trace>
  <inkml:trace contextRef="#ctx0" brushRef="#br0" timeOffset="7080.61">5360 7903 548 0,'16'101'94'0,"-16"-101"5"0,0 0 5 0,0 0-18 0,2 0-70 16,5 0-11-16,2 0-5 0,7 0 4 15,3 0 20-15,6 0-21 16,2 0-3-16,2 0 33 15,4 0-21-15,5 0-2 16,-1 0 5-16,2-1-11 16,-6-3 55-16,3 0-59 15,1-1 0-15,1 4 21 16,7-3-14-16,4 2 0 16,4-4-7-16,3 1 7 15,2 4 1-15,-4-1-8 16,-10 2 0-16,-2 0-2 15,-11 0 5-15,-2 0-3 16,-2 0 0-16,-2 0 11 0,2 2 11 16,4-1-22-1,7-1 0-15,1 3 24 0,6-3-22 16,4 0 0-16,-2 0-2 16,-1 0 6-16,-5 0-5 15,-5 0-1-15,-9 0 0 16,-10 0 0-16,-3 0 1 15,-6 0-1-15,-3 0 0 16,-3 0 4-16,-2 0-24 16,0 0 20-16,0 0-85 15,0 0-10-15,0 0-83 16,0 0-66-16,0 0-196 16</inkml:trace>
  <inkml:trace contextRef="#ctx0" brushRef="#br0" timeOffset="7433.77">6777 7840 608 0,'0'0'82'15,"0"0"30"-15,0 0 33 16,0 0-87-16,0 0-51 15,0 0-7-15,25 0 0 0,-6 0-6 16,6 11 6-16,0-2-12 16,-3 1 8-16,1-2-13 15,-4 0-13-15,-5-2-4 16,-5 1-13-16,-5 1 37 16,-4-1-28-16,0 10 4 15,-13 6 34-15,-20 6 8 16,-8 1 22-16,-1-4-12 15,4-4-17-15,9-8 35 16,11-8-36-16,14-6-20 16,4 0-29-16,0-27-193 15,18-10-219-15</inkml:trace>
  <inkml:trace contextRef="#ctx0" brushRef="#br0" timeOffset="7901.29">7045 7465 279 0,'0'0'95'0,"0"0"7"0,0 0-17 16,0 0-7-16,0 0-68 15,0 0 19-15,0-2 0 16,0 16-27-16,0 12 67 15,0 14 8-15,0 8-61 16,0 11 40-16,0 9-34 16,0 8 4-16,0 4-11 15,0 0-4-15,0-3 19 16,0-11-30-16,0-9 0 0,0-10-1 16,2-10 1-1,0-10-9-15,3-9-15 0,-1-8-54 16,-2-6 7-16,0-4-128 15,0-12 199-15,-2-24-271 16</inkml:trace>
  <inkml:trace contextRef="#ctx0" brushRef="#br0" timeOffset="8343.61">7180 7389 370 0,'0'0'21'0,"0"0"61"15,0 0-7-15,0 0 5 16,0 0-48-16,0 0-12 15,110 29 30-15,-72-26-48 16,4 1 13-16,3-4 5 16,3 0-19-16,4 0 71 15,1 0-72-15,6 0 2 0,1 2 13 16,9 2-15 0,2-2 0-16,-3 0-1 0,0-2 10 15,-6 0-12 1,-5 0 3-16,-3 0 0 0,0 0 0 15,0 0 0-15,-6 0 0 16,2 0-3-16,-4 0-3 16,1 0 0-16,-3 0-33 15,3 0-33-15,-2-6 24 16,2-6-79-16,-3-2-20 16,3-6-62-16</inkml:trace>
  <inkml:trace contextRef="#ctx0" brushRef="#br0" timeOffset="8479.34">8943 7399 75 0,'0'0'0'16,"0"0"-30"-16,0 0-3 15</inkml:trace>
  <inkml:trace contextRef="#ctx0" brushRef="#br0" timeOffset="8740.14">8943 7399 100 0,'-32'48'100'0,"32"-46"4"16,0 1-17-16,0 1-30 0,0 7-17 16,0 10 20-1,0 12-16-15,0 14 24 0,0 5 28 16,0 6-16-16,0 4-9 15,0 2-10-15,0-1-25 16,0 5 22-16,0-2-46 16,0 2-10-16,0-4 67 15,0-11-66-15,0-4 0 16,8-10-3-16,3-10-7 16,2-3 7-16,5-5-123 15,-5-10-94-15,-11-8-76 16</inkml:trace>
  <inkml:trace contextRef="#ctx0" brushRef="#br0" timeOffset="9257.33">7214 8452 415 0,'0'0'154'0,"0"0"-93"16,0 0 43-16,0 0 26 15,0 0-102-15,0 0 7 16,116-16 46-16,-52 6-21 15,9-7 20-15,12 4-59 16,9-1-8-16,11 4 57 16,8 3-63-16,-1 6-3 0,0 1-4 15,-10 0 8 1,-6 0-12-16,-3 0 4 0,-6 0-23 16,-11 0 15-16,-18 0-90 15,-18 0-32-15,-20 0-42 16,-20 0-132-16,0-6-114 15</inkml:trace>
  <inkml:trace contextRef="#ctx0" brushRef="#br0" timeOffset="9772.62">8205 7582 162 0,'0'0'226'0,"0"0"-121"16,0 0 24-16,0 0-15 15,0 0 1-15,0 0-93 16,-6 0-6-16,-5 1 10 16,-7 30-22-16,-7 14 17 15,-9 18-21-15,-3 11 0 16,-5 7 40-16,-3-1-40 16,1-8 0-16,6-15 26 0,7-14-25 15,13-15 0 1,11-10-1-16,7-8-58 0,0-9-3 15,4-1-146-15,15 0-79 16</inkml:trace>
  <inkml:trace contextRef="#ctx0" brushRef="#br0" timeOffset="10750.75">8549 7895 85 0,'0'0'181'15,"0"0"-139"-15,0 0 70 16,0 0-34-16,0 0-50 16,0 0-23-16,-29 104 20 15,40-95-25-15,5-4-4 16,1-5 1-16,4 0 6 15,-2 0 0-15,1-9-3 0,-1-6-3 16,-7-2-20-16,-5 3 14 16,-7 5 7-16,0-1 2 15,0-1 2-15,-11 4 13 16,-7 0-15-16,5 3 1 16,4 2-17-16,4 2-8 15,5 0-44-15,0 0-84 16,0 6-42-16</inkml:trace>
  <inkml:trace contextRef="#ctx0" brushRef="#br0" timeOffset="10870.82">8549 7895 120 0</inkml:trace>
  <inkml:trace contextRef="#ctx0" brushRef="#br0" timeOffset="11113.8">8549 7895 120 0,'142'54'442'0,"-144"-54"-404"0,2 0 101 0,0 0-110 0,12 0-26 16,19 0 7-16,11 0-8 15,11 0 9-15,8-4 4 16,5-6-5-16,5-3 36 16,8 1-42-16,3-3 10 15,2 1 19-15,1 2-18 16,-7 1-5-16,0 5-10 15,0 0 1-15,-4 6-4 16,-5 0 3-16,-11 0-3 0,-12 0-1 16,-7 0 7-16,-8 8-3 15,-10-2 0-15,-2 1 0 16,-9-4-11-16,0 1 11 16,-3 0-62-16,-3-4-32 15,-2 0-95-15,-2 0-173 16</inkml:trace>
  <inkml:trace contextRef="#ctx0" brushRef="#br0" timeOffset="11529.03">10037 7752 427 0,'0'0'143'0,"0"0"-17"15,0 0 30-15,0 0 4 16,0 0-152-16,0 0 3 16,-9-8-22-16,12 8 7 15,12 0 3-15,5 8-5 16,3 2 12-16,-2 2-18 15,2 2 12-15,-3-1-33 16,0-4 17-16,-7 1-33 16,-2-2 3-16,-4-4 0 0,-5 0-13 15,-2 0 55-15,0 2-36 16,-11 8 40-16,-20 3 12 16,-9 5 7-16,-7 1 4 15,-4 6-23-15,6-3 15 16,3 0-27-16,9-8 12 15,12-8-61-15,13-10-59 16,8-2-242-16</inkml:trace>
  <inkml:trace contextRef="#ctx0" brushRef="#br0" timeOffset="12052.28">10360 7393 299 0,'0'0'182'0,"0"0"-98"15,0 0-5-15,0 0 0 16,0 0-39-16,0 0-35 16,0 95 65-16,0-48-49 15,0 8 2-15,0 9 52 16,0 10-53-16,0 10 18 16,0 0-7-16,0-1-32 0,0-11 33 15,0-14-34-15,5-10 0 16,-1-16-2-16,1-12 2 15,-1-9-20-15,2-11-31 16,1 0-89-16,2-11 2 16,0-19-49-16,-7-13 117 15</inkml:trace>
  <inkml:trace contextRef="#ctx0" brushRef="#br0" timeOffset="12494.29">10540 7343 73 0,'0'0'395'15,"0"0"-391"-15,0 0 64 16,0 0-14-16,0 0-21 15,0 0-7-15,108-19-23 16,-75 19 51-16,3 0-45 16,8 1 10-16,7 1 59 15,5 0-77-15,4-2 18 16,1 0-19-16,-1 0 14 0,-2 0-9 16,-5 0-5-1,5 0 0-15,-5 0 4 0,5 4-3 16,7-4-1-16,-1 0 0 15,7 0 6-15,1 0 5 16,4 0-11-16,0-6 0 16,1-4 42-16,0 4-36 15,-11 4-6-15,-10 2-10 16,-12 0-26-16,-8 0-41 16,-5 2-59-16,-2 2-32 15,-2-2 45-15,-2-2-98 16</inkml:trace>
  <inkml:trace contextRef="#ctx0" brushRef="#br0" timeOffset="12730.07">12302 7333 327 0,'0'0'90'16,"0"0"66"-16,0 0-65 16,0 0-33-16,0 0 20 15,0 0-56-15,-8 112 11 16,8-72 6-16,0 7-12 15,0 12 50-15,-2 8-44 16,-5 11 15-16,-1 5 34 16,0 1-76-16,2 2 1 15,3-6-7-15,3-6 9 16,0-13-31-16,0-8-20 16,3-7-97-16,-3-11-39 0,0-12-253 15</inkml:trace>
  <inkml:trace contextRef="#ctx0" brushRef="#br0" timeOffset="13246.34">10422 8311 250 0,'0'0'12'15,"0"0"83"-15,0 0 3 16,0 0-26-16,0 0 16 16,116 22-37-16,-64-22 8 0,8 0 2 15,9-1-34-15,11-11 43 16,12-2-44-16,10-3 16 15,14 5 49-15,11 0-61 16,10 6-1-16,2 4 8 16,-8 2-32-16,-6 0 12 15,-13 0-17-15,-16 0 0 16,-12 0-23-16,-21 0 23 16,-19 0-84-16,-22-8-70 15,-19-3 154-15,-3-3-260 16</inkml:trace>
  <inkml:trace contextRef="#ctx0" brushRef="#br0" timeOffset="13756.02">11506 7471 345 0,'0'0'143'0,"0"0"-83"16,0 0 45-16,0 0 7 15,0 0-92-15,0 0-11 16,-8 0 10-16,8 0-19 15,-6 4 0-15,-12 28-2 16,-8 14 7-16,-8 16 31 0,-7 11-28 16,2 1-2-16,1 4 68 15,-3-1-44-15,6-8 5 16,4-4-13-16,4-9-22 16,5-9 6-16,6-8-6 15,10-15-47-15,6-10-8 16,0-14-169-16,0 0-153 15</inkml:trace>
  <inkml:trace contextRef="#ctx0" brushRef="#br0" timeOffset="14394.75">11730 7798 288 0,'0'0'146'0,"0"0"-140"16,0 0 47-16,0 0 23 0,0 0-60 15,0 0-15-15,11 101 5 16,10-90-3-16,3 0-6 15,0-10-4-15,3-1-9 16,-5 0 7-16,1-1-17 16,-8-17 5-16,-1-3 10 15,-10-1-21-15,-4-2 15 16,0 2-2-16,-6 0 5 16,-15 4-3-16,-3 4 17 15,2 4-14-15,2 8 2 16,4 2-57-16,5 0 18 15,7 14-11-15,4 6-70 16</inkml:trace>
  <inkml:trace contextRef="#ctx0" brushRef="#br0" timeOffset="14773.99">11922 7913 17 0,'0'0'634'0,"0"0"-597"16,0 0 55-16,0 0-38 15,0 0-10-15,0 0-26 16,136 0 3-16,-81 0 41 16,8-5-56-16,4 0 14 15,8 1 31-15,6-3-38 0,1 5 34 16,3 0-47-16,0-1 5 15,-4-1 9-15,-2 0-14 16,-4-3 0-16,-7 1 3 16,-4 0 4-16,-1 2-7 15,-7 2 0-15,-1 1 0 16,-10 1-3-16,-12 0 3 16,-4 0-3-16,-12 0-9 15,-1 0-2-15,-5 0-8 16,-7 0-64-16,2 0-77 15,-6 0 21-15,0 0-104 16,0-9-204-16</inkml:trace>
  <inkml:trace contextRef="#ctx0" brushRef="#br0" timeOffset="15081.95">13341 7710 494 0,'0'0'173'15,"0"0"-141"-15,0 0 27 16,0 0 28-16,0 0-55 16,0 0-8-16,83 28-24 15,-50-16 0-15,3-2-1 16,-1 0 1-16,-6 0-3 16,-4 2-4-16,-7 0 5 0,-7-4-6 15,-7 4-17-15,-4 0-9 16,0 8 18-16,-27 5 8 15,-15 2-18-15,-11 1 13 16,-10 3-7-16,-3-3 20 16,-5-4-13-16,10-7 13 15,12-4-21-15,16-13-54 16,22 0-88-16,11-18-156 16</inkml:trace>
  <inkml:trace contextRef="#ctx0" brushRef="#br0" timeOffset="15781.81">13713 7367 394 0,'0'0'80'0,"0"0"22"15,0 0-69-15,0 0-13 16,0 0-6-16,0 0 8 15,25 90 30-15,-21-40-5 16,0 7-6-16,-4 5 47 16,0 6-54-16,0 7-3 15,0 1 12-15,0 0-32 16,-6-4 7-16,-1-6-18 16,5-16 4-16,2-10 1 0,0-14-5 15,0-9-13-15,0-10 11 16,0-5-47-16,0-2-32 15,0 0-56-15,0-22-78 16,2-14-82-16</inkml:trace>
  <inkml:trace contextRef="#ctx0" brushRef="#br0" timeOffset="16140.54">13925 7279 390 0,'0'0'52'0,"0"0"-33"16,0 0 75-16,0 0-33 15,0 0-27-15,151 0 19 16,-95 0-48-16,11 0-5 16,4 0 45-16,3 0-27 15,-1 0-5-15,1 0-11 16,-5 6 13-16,-2-2-4 0,4 2-11 16,1-6 0-1,3 0-9-15,0 0 6 0,0 0-75 16,-15 0-37-16,-16 0-108 15,-15 0-63-15</inkml:trace>
  <inkml:trace contextRef="#ctx0" brushRef="#br0" timeOffset="16372.17">15146 7331 252 0,'0'0'73'16,"0"0"69"-16,0 0-3 15,0 0-21-15,0 0-31 16,0 0-21-16,2 70-47 0,11-32 63 15,5 11-80 1,3 10 26-16,0 9 18 16,2 11-17-16,-5 1 2 0,-3-2-29 15,-4 2 17-15,-3-5-9 16,-4-7-10-16,0-4-26 16,-2-10 6-16,5-12-54 15,-1-10-22-15,0-11-65 16,-6-9-175-16</inkml:trace>
  <inkml:trace contextRef="#ctx0" brushRef="#br0" timeOffset="16814.48">13879 8193 392 0,'0'0'50'0,"0"0"26"15,0 0-20-15,0 0 30 16,0 0 11-16,120 6-33 16,-61-2 21-16,15-4-10 15,22 1-35-15,20-1 57 16,17 0-67-16,15 0-11 15,3-12 13-15,1-1-32 16,-14 5 0-16,-22 2-26 16,-31 6-112-16,-31 0 51 15,-29 0-222-15,-25 0-99 16</inkml:trace>
  <inkml:trace contextRef="#ctx0" brushRef="#br0" timeOffset="17211.73">14745 7556 323 0,'0'0'101'15,"0"0"70"-15,0 0-21 16,0 0-15-16,0 0-53 16,0 0-81-16,0-23 55 15,0 23-56-15,0 13 0 16,-16 31 26-16,-9 22-24 15,-8 20 33-15,-7 4-17 16,0-3-9-16,3-13 20 16,0-13-29-16,11-14-5 15,8-13-5-15,12-16-57 16,6-10-59-16,0-8-93 16,2-4-101-16</inkml:trace>
  <inkml:trace contextRef="#ctx0" brushRef="#br0" timeOffset="17777.04">15063 7742 495 0,'0'0'45'0,"0"0"-36"16,0 0 48-16,0 0-21 15,0 0 31-15,-46 104-67 16,50-86 0-16,16-5-1 16,5-5 1-16,-3-8-23 15,3 0-19-15,-4 0-36 16,-2-15 37-16,-9-3-37 16,-4 0-11-16,-6 0 63 15,0 3-7-15,0 2 28 16,-12 3 1-16,-3 4-5 15,1 6 2-15,3 0-61 0,5 0-70 16</inkml:trace>
  <inkml:trace contextRef="#ctx0" brushRef="#br0" timeOffset="18121.39">15063 7742 501 0,'67'64'91'0,"-57"-62"-24"16,5 2 14-16,14 0 10 15,8-4-51-15,15 0 31 16,6 0-39-16,4 0-14 16,7 0 34-16,4 0-37 0,4 0-10 15,3 0 37 1,2 0-42-16,3 0 49 0,0 0-49 15,-1 0 0-15,-4-6 20 16,-11 0-20-16,-9 3 0 16,-19 3 0-16,-13-3 2 15,-14 3-28-15,-7 0 11 16,-7 0-34-16,0 0 47 16,0 0-80-16,0 0-14 15,0 0-25-15,-11 0-48 16,1-4-166-16</inkml:trace>
  <inkml:trace contextRef="#ctx0" brushRef="#br0" timeOffset="18410.57">16306 7680 483 0,'0'0'98'0,"0"0"8"15,0 0-24-15,0 0 15 16,0 0-73-16,0 0-20 15,110 40 13-15,-77-26-16 16,-2-2-1-16,-2 0 0 16,-6 0 6-16,-8-2-9 15,-3-2 3-15,-10 0 0 16,-2-2-6-16,0 6 18 0,-16 6-12 16,-22 4 16-16,-13 5-13 15,-12 0 6-15,3 0-9 16,7-5-22-16,10-4 20 15,17-8-129-15,10-10 131 16,12-4-201-16</inkml:trace>
  <inkml:trace contextRef="#ctx0" brushRef="#br0" timeOffset="19034.79">16759 7267 70 0,'0'0'369'0,"0"0"-250"16,0 0 5-16,0 0-3 15,0 0-26-15,0 0-95 0,-7 40 29 16,7 21 7-16,-6 16 22 16,-1 11 26-16,0-1-53 15,3-3-1-15,4-10-2 16,0-10-27-16,0-10 19 16,0-10-20-16,0-12 0 15,2-5-25-15,4-11 25 16,-3-6-57-16,-3-6-28 15,0-2-47-15,0-2-20 16,0 0-81-16,0-12-128 16</inkml:trace>
  <inkml:trace contextRef="#ctx0" brushRef="#br0" timeOffset="19357.78">16952 7243 514 0,'0'0'82'0,"0"0"-49"16,0 0 20-16,0 0 71 15,0 0-80-15,152-22-20 16,-94 22 12-16,9 10-5 15,13-1 35-15,12-2-59 16,6-3-6-16,5-4 39 16,-5 0-40-16,-9 0 0 0,-14 0-1 15,-15 0-18-15,-10 0-6 16,-15 5-77-16,-6-3-33 16,-7 5 20-16,-6-1-83 15,-5 0-76-15</inkml:trace>
  <inkml:trace contextRef="#ctx0" brushRef="#br0" timeOffset="19628.43">18298 7293 317 0,'0'0'142'0,"0"0"-28"16,0 0 85-16,0 0-46 0,0 0-47 15,0 0-36-15,0 2-38 16,3 9 6-16,-1 10-38 15,2 20 0-15,1 22 66 16,0 17-55-16,-3 15 10 16,-2 3 19-16,0 2-34 15,0-3 31-15,0-8-37 16,0-8 0-16,0-9-20 16,-4-16 20-16,1-8-53 15,1-12-24-15,-3-12-81 16,-2-9-46-16,-8-15-208 15</inkml:trace>
  <inkml:trace contextRef="#ctx0" brushRef="#br0" timeOffset="20062.59">16645 8109 446 0,'0'0'23'0,"0"0"90"16,0 0-16-16,172 10-1 16,-85-10-17-16,15 0-31 15,10 0 20-15,8 0-47 16,12 0-6-16,1 0 30 0,1-6-45 15,-13 0 0 1,-15 0-5-16,-19 6-26 16,-24 0-37-16,-24 0-141 0,-23-4-55 15,-16-1-119-15</inkml:trace>
  <inkml:trace contextRef="#ctx0" brushRef="#br0" timeOffset="20408.53">17715 7453 465 0,'0'0'84'0,"0"0"46"16,0 0 8-16,0 0 14 15,0 0-117-15,0 0-13 16,-23 26-2-16,-3 15-18 16,-12 14 10-16,-7 14-12 15,-10 5 0-15,-1 0-23 16,3-10 21-16,10-13-46 15,16-15-32-15,16-16-75 0,11-20-22 16,2 0-253-16</inkml:trace>
  <inkml:trace contextRef="#ctx0" brushRef="#br0" timeOffset="20913.16">17880 7670 453 0,'0'0'112'0,"0"0"-38"16,0 0-20-16,0 0 17 15,0 0-71-15,0 0 0 16,9 21 0-16,4-8 3 15,5-9 2-15,5-4-5 16,0 0 0-16,2 0-14 0,-2-14 14 16,-6-4-24-16,-5 0 22 15,-10 0 4-15,-2 6 4 16,0-1-6-16,-9 6 0 16,-9 3 16-16,0 4-16 15,0 0-11-15,4 0 10 16,6 4-31-16,1 10 10 15,7 2-60-15,0-4-37 16,0-4-52-16,9-7-147 16</inkml:trace>
  <inkml:trace contextRef="#ctx0" brushRef="#br0" timeOffset="21193.5">18053 7712 475 0,'0'0'64'0,"0"0"35"16,0 0-27-16,0 0 7 16,0 0-8-16,161 28-43 15,-96-26 24-15,8 0-21 16,14-2-20-16,7 0 46 16,4 0-57-16,2 0 0 15,-9 0 8-15,-15 0-2 16,-15 0-8-16,-22 0 2 15,-16 0-37-15,-12 0 33 16,-11 0-63-16,0 0 6 0,0 0 25 16,-21 0-66-1,4 0-14-15,3-6-71 0,5-10-168 16</inkml:trace>
  <inkml:trace contextRef="#ctx0" brushRef="#br0" timeOffset="21452.1">18996 7612 559 0,'0'0'104'16,"0"0"24"-16,0 0-10 15,0 0-105-15,0 0 3 16,0 0 17-16,96 34-33 0,-65-22 0 16,-2 0 0-16,-2-4 7 15,-12 0-10-15,-3-4 3 16,-8 0 0-16,-4 0-21 15,0 6 21-15,-6 8-4 16,-25 6-4-16,-12 4 13 16,-6 2-10-16,0-2-55 15,9-1-55-15,13-16 12 16,13-11-255-16</inkml:trace>
  <inkml:trace contextRef="#ctx0" brushRef="#br0" timeOffset="22082.36">19343 7375 509 0,'0'0'76'0,"0"0"-3"0,0 0 19 16,0 0 24-16,0 134-52 15,0-75 33-15,0-1-73 16,0-4-19-16,0-6 19 15,0-6-21-15,0-10-6 16,0-6 3-16,0-8-32 16,0-8 23-16,0-3-78 15,0-7-37-15,0 0-19 16,0-3-70-16,0-23-121 0</inkml:trace>
  <inkml:trace contextRef="#ctx0" brushRef="#br0" timeOffset="22337.67">19520 7565 570 0,'0'0'36'16,"0"0"125"-16,0 0 0 16,0 0-80-16,0 0 8 15,-12 115-84-15,12-99 3 16,0 0 2-16,0-4-4 15,0-2-12-15,0-4-16 16,0 2-48-16,0-6 56 16,0 0-86-16,0 0 2 0,0-2 0 15,5 0-21-15,6-6-23 16,4-12-80-16,6-6 30 16</inkml:trace>
  <inkml:trace contextRef="#ctx0" brushRef="#br0" timeOffset="22501.55">19520 7565 75 0,'116'47'174'0,"-116"-47"-3"16,0 0-3-16,0 0-60 16,0 0-33-16,0 2-9 15,0 14-28-15,0 4 56 16,0 4-82-16,0-2 2 16,4 4-15-16,1 2 1 0,-3-6-135 15,-2-6-213-15</inkml:trace>
  <inkml:trace contextRef="#ctx0" brushRef="#br0" timeOffset="31081.71">7566 7690 161 0,'0'0'65'0,"0"0"-34"16,0 0 45-16,0 0-24 16,0 0-50-16,0 0 33 15,0 0-34-15,0 0 39 16,0 0 13-16,0 0 4 16,0 0-8-16,0 0-20 15,0 0-21-15,0 0 5 16,0 0-13-16,0 0 0 15,0 0-5-15,0 0 9 0,0 0-5 16,0 0 1 0,0 0 0-16,0 0-7 0,0 0 7 15,0 0-4-15,-2 8 4 16,-10 6 4-16,-1 4 12 16,-5 6-16-16,5-4 7 15,-1-2 21-15,6-4-28 16,1-8 0-16,5 1 4 15,2-6-1-15,-2-1-6 16,2 0-16-16,0 0-31 16,0 0 46-16,0 0-80 15,0 0-16-15,0 0 8 0,0-4-54 16,4-11 27 0</inkml:trace>
  <inkml:trace contextRef="#ctx0" brushRef="#br0" timeOffset="31146.09">7566 7690 119 0</inkml:trace>
  <inkml:trace contextRef="#ctx0" brushRef="#br0" timeOffset="31296.05">7566 7690 119 0,'-9'30'138'0,"9"-30"-13"0,0 0-67 0,0 12-4 0,0 8 29 0,0 6-17 16,0 4-14-16,0 2-8 16,-2 0-23-16,-1 0 47 15,1 0-54-15,2-5-12 16,0-1 16-16,0-4-11 15,0 0-14-15,0-2-5 16,0 1-80-16,0-3-1 0,-2-3-105 16,-4-3-81-16</inkml:trace>
  <inkml:trace contextRef="#ctx0" brushRef="#br0" timeOffset="31478.91">7475 8097 377 0,'0'0'121'16,"0"0"-27"-16,0 0-21 16,0 0-30-16,0 0 27 15,0 0-4-15,115 0-28 16,-74 0-38-16,3 0-4 0,-3 0-19 16,-6 10-114-16,-11 2-280 15</inkml:trace>
  <inkml:trace contextRef="#ctx0" brushRef="#br0" timeOffset="33268.86">10737 7774 345 0,'0'0'96'16,"0"0"-6"-16,0 0 4 15,0 0-39-15,0 0-33 16,0 0-21-16,-5 0 2 15,5 0-3-15,0-4 0 16,0 3 16-16,9-4-14 16,2 5-2-16,-2 0 22 15,2 0-18-15,0 0 0 16,-2 0-4-16,-2 0 0 0,-2 0-14 16,-1 0 14-16,-2 0-19 15,0 16 19-15,-2 6 0 16,0 6 11-16,0 5-11 15,0-4 0-15,-2 1 9 16,-9-3-9-16,0-5-4 16,-2-3-1-16,-4-2-15 15,2-7 4-15,-3-2-37 16,3-4 6-16,1-4 44 16,3 0-25-16,3 0-3 15,3 0 11-15,2-4-33 16,3-4 45-16,0 2 2 15,0 2 6-15,0 4 15 0,0 0-9 16,0 0-6-16,0 0 39 16,14 4 6-16,-1 9 6 15,5 2-22-15,0 0-1 16,2 0 41-16,-2-3-67 16,0-4 9-16,4-2 20 15,1-6-15-15,3 0 8 16,6 0-24-16,1-18-27 15,0-14-36-15,-8-6-220 16</inkml:trace>
  <inkml:trace contextRef="#ctx0" brushRef="#br0" timeOffset="34380.39">14134 7600 400 0,'0'0'118'0,"0"0"-82"16,0 0 74 0,0 0-85-16,0 0-17 0,0 0 32 15,54-3-38-15,-32 3-2 16,-6 0 1-16,-5 0 6 15,-7 17-14-15,-4 9-9 16,0 8 16-16,-9 2-23 16,-13-2 23-16,-2-4-21 15,4-8 19-15,7-10 4 16,3-4-9-16,8-5-2 16,2-3-16-16,0 0 20 15,0 0-54-15,12 0-2 16,5 0 60-16,5 0-11 15,-2 3 9-15,0 2-26 16,-4 2 10-16,-5 1 4 0,-2 1 4 16,-7-2-10-16,-2 4 21 15,0 2 0-15,-2 6 25 16,-18 1-25-16,-7-1 2 16,1 4 24-16,-3-3-26 15,-3-2 0-15,8-6-1 16,6-8-18-16,7-4-103 15</inkml:trace>
  <inkml:trace contextRef="#ctx0" brushRef="#br0" timeOffset="35453.41">17122 7475 154 0,'0'0'38'16,"0"0"-32"-16,0 0 26 15,0 0 34-15,0 0-54 16,0 0-11-16,0 0 8 0,0 14 5 16,0 12 35-16,-13 9-32 15,-7 3-5-15,-5 2 41 16,3-2-48-16,2-4-4 15,2-2 15-15,7-8-15 16,-1-6 21-16,6-6-22 16,4-4 3-16,2-1 37 15,0-4-40-15,0-1 0 16,11 0 31-16,13 0-17 16,5-2 32-16,5 0-21 15,-1 0 2-15,3 0 34 16,-2 0-55-16,-3 0-2 15,0 0-4-15,-4 0 13 0,-8 0-27 16,-5 0 14 0,-5 0-61-16,-7 0 31 0,-2 0-73 15,0 0 19-15,0 0 5 16,-2 0-108-16</inkml:trace>
  <inkml:trace contextRef="#ctx0" brushRef="#br0" timeOffset="35679.25">17174 7609 357 0,'0'0'72'16,"0"0"35"-16,0 0-8 0,0 0 14 15,0 0-84-15,0 0-1 16,0 6 18-16,-2 19-42 15,-4 21 22-15,0 18-26 16,-3 16 0-16,-2 11-24 16,0 1-7-16,0-8-181 15</inkml:trace>
  <inkml:trace contextRef="#ctx0" brushRef="#br1" timeOffset="49676.64">7087 8785 404 0,'0'0'94'16,"0"0"-4"-16,0 0 16 15,0 0 5-15,0 0-88 16,0 0-11-16,0 0 17 15,0 0-19-15,0 0 23 16,2 0-30-16,7 0-1 16,7 0 66-16,4 0-44 0,7-2-5 15,1 0 19-15,1-3-34 16,0 4 0-16,0-2-4 16,-4 3 0-16,0 0-20 15,-3 0 20-15,-3 0-46 16,0 0 15-16,-4 4-35 15,-1 1 7-15,-6-1-70 16,-3 0-31-16,-5-4 7 16,0 0-57-16,0 0 27 15</inkml:trace>
  <inkml:trace contextRef="#ctx0" brushRef="#br1" timeOffset="50028.75">7147 8839 271 0,'0'0'104'0,"0"0"-71"15,0 0 55-15,0 0-22 16,0 0-45-16,0 0 31 15,-11 112-12-15,11-52-9 16,0 12 58-16,0 9-38 0,0-5-13 16,0 0 19-16,0-5-30 15,0-9-3-15,0-6-24 16,0-8 0-16,0-11 2 16,0-2-2-16,0-7 0 15,0-9-8-15,0-6 8 16,0-9-19-16,0-3-105 15,5-1-60-15,-3 0-12 16,-2-7-250-16</inkml:trace>
  <inkml:trace contextRef="#ctx0" brushRef="#br1" timeOffset="50232">7116 9728 525 0,'0'0'286'0,"0"0"-275"16,0 0 35-16,0 0 38 16,0 0-64-16,0 0-3 15,87 7-17-15,-45 1 0 16,3 5-8-16,-1 2 8 16,-1 6-79-16,-7-2-101 15,-13-9-250-15</inkml:trace>
  <inkml:trace contextRef="#ctx0" brushRef="#br1" timeOffset="51508.38">17911 8512 327 0,'0'0'97'0,"0"0"-12"15,0 0 42-15,0 0-51 16,0 0 33-16,0 0-103 0,26-6 5 16,1 6 67-1,4-2-23-15,3 2-1 0,-1 0-44 16,1 0 10-16,-3 0-15 16,1 4-5-16,-1 10-40 15,-5 4-37-15,-2 4-122 16,-10-2-83-16,-7-6-60 15</inkml:trace>
  <inkml:trace contextRef="#ctx0" brushRef="#br1" timeOffset="51739.89">18263 8580 503 0,'0'0'86'0,"0"0"-2"16,0 0 46-16,0 0-49 0,0 0-64 15,-42 110 56-15,37-47-66 16,-2 1 3-16,3-4 12 16,0-2-21-16,-1-1-1 15,5-4 0-15,0-5-56 16,0-3 54-16,0-11-98 16,0-2 13-16,0-8-26 15,-2-6-88-15,0-8-113 16</inkml:trace>
  <inkml:trace contextRef="#ctx0" brushRef="#br1" timeOffset="52048.48">18038 9290 327 0,'0'0'148'0,"0"0"-63"16,0 0 52-16,0 0-18 15,0 0-72-15,0 0-47 0,0 0-6 16,0 4-13-1,0 2-36-15,0 2-90 0,0 2 12 16,0 0-2-16,-2 0-35 16,-5-2-6-16</inkml:trace>
  <inkml:trace contextRef="#ctx0" brushRef="#br1" timeOffset="52368.34">18038 9290 29 0,'-66'52'127'0,"56"-57"-7"15,3-2 28-15,5 5-59 16,0 0 56-16,2 2-78 0,0-2-13 15,0 0 4 1,0 2-32-16,0 0-7 0,0 0-9 16,0-2 4-1,0 2 32-15,0 0-41 0,0 0-3 16,0 0 40-16,0-2-13 16,7 2 7-16,1-2-9 15,0 2-23-15,0 0 59 16,-1 0-63-16,1 0 0 15,2 0 14-15,-1 0-12 16,4 0-2-16,3 0 0 16,-1 0 7-16,5 0-10 15,1 0 3-15,-2 0 0 16,-1 0-6-16,0 0 6 16,-2 0-23-16,-3 6-28 15,0 4-100-15,-6-2-33 16,-7-4-308-16</inkml:trace>
  <inkml:trace contextRef="#ctx0" brushRef="#br1" timeOffset="60151.62">5034 5318 440 0,'0'0'8'0,"0"0"11"0,0 0 72 16,0 0-26-16,0 0-29 15,0 0-35-15,0 0 57 16,8-7-37-16,-8 7 8 16,0 0 11-16,0 0-29 15,0 0-6-15,0 0-5 16,2 14 9-16,5 9 35 15,1-3-43-15,0-1 1 16,-2-1 23-16,-2-7-18 16,1-3-2-16,-3-8-5 15,0 0 7-15,0 0-9 16,0 0 2-16,-2 0 0 0,2 0 3 16,1 0-3-16,4 0-3 15,6-6 2-15,7-22 2 16,12-20-23-16,5-12-16 15,-3-5 38-15,-16 14-177 16</inkml:trace>
  <inkml:trace contextRef="#ctx0" brushRef="#br1" timeOffset="82289.48">5844 10731 450 0,'0'0'3'16,"0"0"9"-16,0 0-11 15,0 0 9-15,0 0-10 16,0 0 0-16,0 0-4 0,0 0 4 16,0 0 0-16,0 0 37 15,0 0-32-15,0 0 7 16,0 0-3-16,0 0 1 16,0 0 1-16,0 0-11 15,0 0 0-15,0 0 6 16,0 0 6-16,0 0-12 15,0 0 5-15,0 0 4 16,0 0 26-16,0 0-31 16,0 0-4-16,0 0 46 15,0 0-39-15,0 0-7 16,0 0 4-16,0-1 8 0,0 1 16 16,0 0-27-1,0 0-1-15,0 0 61 0,0-2-60 16,0 2 17-16,0 0-6 15,0 0-2-15,0 0 6 16,0 0-16-16,0 0 0 16,0 0 1-16,0 0 0 15,0 0-1-15,0 0 0 16,0 0 9-16,0 0-6 16,0 8-3-16,0 24 0 15,0 12 59-15,0 12-55 16,0-1 7-16,0-3 9 15,0-2-14-15,0-4 46 16,0-2-52-16,0-1 0 16,0 0 5-16,-12 3-5 0,-5-1 0 15,-3-6 0 1,2-6 7-16,2-14-32 0,8-6 25 16,3-8 0-16,5-5-26 15,-2 0 17-15,-3 0-16 16,-2-20-12-16,3-3 9 15,0-4 11-15,4 7 17 16,0 5 0-16,0 8 3 16,0 5-3-16,0 2-3 15,2 0 2-15,18 0 2 16,2 2 31-16,5 14-27 16,0 4-3-16,2 1 32 0,-3-2-29 15,1-1-5-15,-2 0 0 16,-6-1 0-16,6-4-19 15,-4-2-52-15,-4-11-65 16,-1 0-10-16,-5-6-129 16</inkml:trace>
  <inkml:trace contextRef="#ctx0" brushRef="#br1" timeOffset="82485.37">6120 11185 454 0,'0'0'107'15,"0"0"-39"-15,0 0 27 16,0 0 11-16,0 0-102 0,0 0-1 16,44 111-3-1,-37-92-17-15,-2 3 13 0,-5-1-76 16,4-7-41-16,-4-7 44 16,0-7-61-16,0 0-38 15,0-19-31-15</inkml:trace>
  <inkml:trace contextRef="#ctx0" brushRef="#br1" timeOffset="82640.28">6104 11007 355 0,'0'0'127'16,"0"0"-68"-16,0 0 41 16,0 0-100-16,0 0-19 15,0 0-31-15,18 10-4 0,5 8 10 16,1 0-91-16,-4 2 2 15,1-4-14-15</inkml:trace>
  <inkml:trace contextRef="#ctx0" brushRef="#br1" timeOffset="82978.36">6336 11111 151 0,'0'0'149'0,"0"0"-1"15,0 0-41-15,0 0-6 16,0 0-64-16,0 0-30 15,0 0 23-15,-2 3-19 16,-10 6-6-16,4 3 5 16,1-1-9-16,3-2 26 0,4 0-27 15,0 0 0-15,0 3-4 16,0 4 4-16,11 2-4 16,5 2 3-16,-1 2 2 15,1 0-6-15,-1-2 5 16,-4-4 0-16,-4-4 0 15,-2-1 0-15,-5-4 0 16,0-2 16-16,0-1 5 16,0-2 54-16,0 3-47 15,-16 2-21-15,-2-1 25 16,0-5-32-16,1-1-29 16,1 0-57-16,5-18-86 0,4-12-113 15</inkml:trace>
  <inkml:trace contextRef="#ctx0" brushRef="#br1" timeOffset="83145.2">6399 11189 357 0,'0'0'146'0,"0"0"-25"16,0 0-36-16,0 0-30 16,0 0-22-16,113 0-16 15,-64 0-17-15,5 0-27 16,-4 0 19-16,-7-6-126 15,-5-4-37-15,-15 1-49 16</inkml:trace>
  <inkml:trace contextRef="#ctx0" brushRef="#br1" timeOffset="83343.27">6746 11065 306 0,'0'0'156'0,"0"0"-57"16,0 0 46-16,0 0-67 15,0 0-44-15,0 0 22 16,-46 66-49-16,43-36 15 15,3 2-10-15,0 4-5 16,0 2-7-16,0-2 0 16,7-3-28-16,6-11 12 15,5-11-58-15,9-11-72 16,11-14 4-16,6-30-30 16,3-18-116-16</inkml:trace>
  <inkml:trace contextRef="#ctx0" brushRef="#br1" timeOffset="83888.19">7049 10806 247 0,'0'0'170'16,"0"0"-13"-16,0 0-47 0,0 0-22 15,0 0-33-15,0 0-40 16,0 52 58-16,0-10-40 16,0 12-27-16,0 11 48 15,-11 5-54-15,-3-1-4 16,-1-6-2-16,6-17 3 15,2-14-7-15,5-17-46 16,2-11-28-16,0-4 26 16,0-15-104-16,13-23 58 15,1-12 33-15,-5-8-20 16,-3 0 65-16,-1 6-39 16,-2 9 65-16,-3 14 6 0,0 12 79 15,0 13 52-15,0 4 8 16,0 0-67-16,0 0-13 15,2 0-65-15,6 14 2 16,5 11 55-16,3 7-19 16,-1 1-13-16,4 5-12 15,-4 1-8-15,1-3-3 16,-3 0-2-16,-1-6-46 16,-4-6 26-16,-1-7-64 15,-3-14-35-15,1-3-3 16,4-6-19-16,0-30 41 15,2-12-137-15</inkml:trace>
  <inkml:trace contextRef="#ctx0" brushRef="#br1" timeOffset="84062.07">7274 10892 222 0,'0'0'99'16,"0"0"7"-16,0 0 28 16,0 0-82-16,0 0-38 15,0 0-11-15,0 29-1 16,0 8 59-16,0 8-61 15,0 5 10-15,0-4-23 16,0-2-4-16,0-6-73 16,0-11-21-16,0-9-66 15,0-9-44-15</inkml:trace>
  <inkml:trace contextRef="#ctx0" brushRef="#br1" timeOffset="84341.45">7341 11201 59 0,'0'0'95'0,"0"0"55"0,0 0-9 16,0 0-67-16,0 0-38 16,0 0-32-16,60 50 3 15,-42-46-7-15,-1-4-11 16,2 0-2-16,-7 0 0 16,0-16 11-16,-3-4-3 15,-7-2 10-15,-2-2 9 16,0 2-14-16,0 2 1 15,0-4 25-15,-11 4-26 16,-3 0 0-16,6 8-5 16,-1 8 10-16,5 4-13 0,2 0-10 15,-1 10-29-15,3 16 10 16,0 10-34-16,0-2-60 16,0-6-125-16</inkml:trace>
  <inkml:trace contextRef="#ctx0" brushRef="#br1" timeOffset="84756.64">7693 11107 347 0,'0'0'153'0,"0"0"-67"16,0 0 18-16,0 0-39 16,0 0-41-16,0 0-24 15,-37-26 0-15,31 42 0 16,4 8 16-16,0 6-13 15,2-5 1-15,0 2-4 16,0-5 9-16,0-8-18 16,10-4-14-16,3-8-50 15,5-2 45-15,-1 0-49 16,-1-28 62-16,-1-10 10 16,6-6-3-16,-6-6 5 15,1-4-21-15,-5 0 24 16,-3-4-12-16,4 6 14 15,-6 5-2-15,-3 15 17 16,1 14 4-16,-4 12 65 0,0 6-1 16,0 0-43-16,0 4 33 15,0 24-75-15,0 14 13 16,0 18 27-16,0 9-36 16,0 1 9-16,0-2-13 15,0-4-85-15,6-13-45 16,6-6-92-16,-1-15 72 15</inkml:trace>
  <inkml:trace contextRef="#ctx0" brushRef="#br1" timeOffset="85101.14">7965 11255 362 0,'0'0'134'0,"0"0"-43"0,0 0-54 16,0 0 1-16,0 0-25 15,0 0-10-15,86-104-6 16,-67 74 1-16,-7 6-14 16,-4 0-3-16,-8 8 18 15,0 0 1-15,0 5 9 16,0 6-7-16,-4-1 36 16,-12 6-24-16,-5 0-6 15,2 0 53-15,0 0-57 16,2 11-1-16,3 2 32 15,8-1-26-15,4 8 19 0,2 2-28 16,0 10 0 0,0 3 24-16,10-2-24 0,13-1 0 15,10-10 0-15,15-12-39 16,16-10 36-16,18-14-74 16,5-26-75-16,-2-9-149 15</inkml:trace>
  <inkml:trace contextRef="#ctx0" brushRef="#br1" timeOffset="85875.56">8547 10939 560 0,'0'0'158'16,"0"0"-26"-16,0 0-33 15,0 0-7-15,0 0-92 16,0 0-1-16,35 40 1 16,-11-7 2-16,1 6 0 0,-1-3-2 15,-3-2-47-15,-4-6 29 16,-1-6-95-16,-5-6-14 16,-7-10 2-16,1-6-21 15,-2 0-13-15,1-22 34 16,3-10-47-16</inkml:trace>
  <inkml:trace contextRef="#ctx0" brushRef="#br1" timeOffset="85992.46">8749 11029 110 0,'0'0'208'16,"0"0"-2"-16,0 0-87 15,0 0-39-15,0 0 18 16,0 0-82-16,-29 12-16 16,12 11-3-16,-6-2-59 0,3-1-38 15,-7-10-81-15,-2-6-104 16</inkml:trace>
  <inkml:trace contextRef="#ctx0" brushRef="#br1" timeOffset="86129.18">8455 11101 242 0,'0'0'203'15,"0"0"-103"-15,0 0-50 16,0 0-42-16,0 0 18 16,0 0 4-16,174-50-22 15,-108 47-8-15,4 3-28 16,1 0-2-16,-2 5-216 15</inkml:trace>
  <inkml:trace contextRef="#ctx0" brushRef="#br1" timeOffset="87598.73">9580 10830 426 0,'0'0'136'15,"0"0"-47"-15,0 0-32 16,0 0-3-16,0 0-24 16,0 0-16-16,11 109 77 0,-8-55-60 15,-3 0-16-15,0-8 54 16,0-8-69-16,0-4 0 16,0-8-4-16,0-6 14 15,0-8-18-15,0-6 8 16,0-4-9-16,0-2-18 15,0 0 17-15,0-5-15 16,0-25 1-16,2-15-5 16,9-7 14-16,7 4-13 15,-5 9 28-15,-2 16-1 0,1 10 1 16,-6 8-3 0,3 2-3-16,-1 3 7 0,0 0-13 15,1 0 9-15,-3 8 3 16,3 15 28-16,0 4-27 15,2 8 3-15,-5 3 0 16,0 0 5-16,-2-4-18 16,-2-4-25-16,5-10-65 15,-3-6 32-15,0-8-40 16,3-6 11-16,2 0-13 16,4-8 10-16,3-17-3 15</inkml:trace>
  <inkml:trace contextRef="#ctx0" brushRef="#br1" timeOffset="87869.07">9894 11114 160 0,'0'0'90'16,"0"0"4"-16,0 0 5 15,0 0-82-15,0 0-15 16,0 0-2-16,65 35-15 16,-51-35 9-16,-2 0-5 15,2-10-11-15,-5-3 22 16,-3 1 6-16,-6-5-4 15,0 1 14-15,0-1 1 16,-6 0 21-16,-7 3-12 16,-3 2-11-16,3 2 22 15,3 3-34-15,2 7-3 16,6 0 7-16,2 0-7 0,0 7-21 16,0 19-46-16,2 6 26 15,16 0-77-15,4-10-80 16</inkml:trace>
  <inkml:trace contextRef="#ctx0" brushRef="#br1" timeOffset="88266.98">10213 11067 220 0,'0'0'314'0,"0"0"-221"16,0 0 16-16,0 0-44 15,0 0 34-15,0 0-93 16,-51-26 4-16,46 28-1 15,3 19 3-15,-2 4-22 16,4 5 10-16,0-2 0 16,0-4-11-16,0-6 11 0,6-6-18 15,7-6 12-15,1-6-20 16,-1 0 20-16,8-10-12 16,3-22 18-16,0-14 8 15,-1-6-8-15,-3 2 0 16,-7-5 1-16,-4 5 4 15,-4 0 12-15,-5 0-16 16,0 8-1-16,0 10 50 16,0 12-47-16,0 12 23 15,0 8-17-15,0 0 1 16,0 2-20-16,0 30-20 16,0 22 30-16,0 14-2 0,0 9 2 15,0-3-9-15,6-10-30 16,5-8-58-16,5-12-96 15,6-14-154-15</inkml:trace>
  <inkml:trace contextRef="#ctx0" brushRef="#br1" timeOffset="88618.81">10538 11176 520 0,'0'0'173'0,"0"0"-50"15,0 0-50-15,0 0-44 16,0 0-6-16,0 0-22 0,81-123-1 16,-59 93 0-16,-7 6 6 15,-6 4-3-15,-5 3-3 16,-4 5 0-16,0 3 26 16,0 0-19-16,-6 5-7 15,-11 2 23-15,-4 2-18 16,-4 0 11-16,1 4-16 15,2 15 0-15,4 7-1 16,5 3 1-16,6 6 0 16,4 1-3-16,3 0 12 15,0-1-17-15,6-8 8 16,17-3-33-16,4-7 26 16,13-10-48-16,7-7-14 0,7 0-59 15,4-20-73-15,-3-8-177 16</inkml:trace>
  <inkml:trace contextRef="#ctx0" brushRef="#br1" timeOffset="88838.95">11039 11043 515 0,'0'0'286'16,"0"0"-249"-16,0 0 37 15,0 0-9-15,0 0-65 0,0 0 0 16,60 0 13 0,-33 0-13-16,-4 0 0 0,-5 0-10 15,-5 1-95-15,-7 8-21 16,-6 3-174-16,0-1 127 16</inkml:trace>
  <inkml:trace contextRef="#ctx0" brushRef="#br1" timeOffset="89001.63">11020 11223 525 0,'0'0'318'0,"0"0"-249"15,0 0 17-15,0 0-43 16,0 0-41-16,0 0-2 16,114 0 0-16,-77 0 0 0,-6 0-4 15,-4 0-106-15,-7 0-97 16,-11 0-82-16</inkml:trace>
  <inkml:trace contextRef="#ctx0" brushRef="#br1" timeOffset="95072.4">5028 6962 467 0,'0'0'181'0,"0"0"-128"16,0 0 60-16,0 0-48 0,0 0-25 15,0 0-40-15,-29 133 0 16,29-77-3-16,0-4 3 15,0-6-10-15,0-6 0 16,7-8-42-16,-4-4 18 16,-3-3-69-16,0-10-48 15,0-5 2-15,-6-10-91 16</inkml:trace>
  <inkml:trace contextRef="#ctx0" brushRef="#br1" timeOffset="95299">4872 7245 117 0,'0'0'114'0,"0"0"5"0,0 0-29 16,0 0-49-16,0 0 7 15,0 0-32-15,10 22 28 16,7 0-11-16,1 7-9 16,-1 4 22-16,2-3-46 15,-6-5 2-15,-2-6 8 16,-2-8-10-16,-3-6 0 15,5-5-2-15,5-6 8 16,7-30-19-16,8-18-4 16,-2-14-120-16,-9-6-97 15</inkml:trace>
  <inkml:trace contextRef="#ctx0" brushRef="#br1" timeOffset="95879.4">5414 6583 44 0,'0'0'418'16,"0"0"-326"-16,0 0-23 16,0 0 1-16,0 0 20 15,0 119-54-15,0-50 1 16,2 3-1-16,0 1-26 15,3-5 15-15,-3-8-25 16,-2-9 0-16,2-15-1 16,-2-13 1-16,2-10-2 15,0-9-1-15,0-4-25 16,0 0 28-16,2-4-43 16,0-23-2-16,5-14 32 0,-1-12 13 15,4 1 0-15,-3 10-1 16,-1 10 7-16,2 10-11 15,-6 12 5-15,3 6 0 16,1 4-23-16,1 0 23 16,5 4 0-16,1 24 0 15,-1 8 3-15,-1 13 22 16,-1 4-25-16,-4-1 0 16,1-5-19-16,-3-15-17 15,2-6-64-15,-2-15-40 16,1-8-95-16,-3-3-23 15</inkml:trace>
  <inkml:trace contextRef="#ctx0" brushRef="#br1" timeOffset="96258.61">5686 7054 498 0,'0'0'57'16,"0"0"13"-16,0 0-31 15,0 0-33-15,0 0 31 16,0 0-34-16,96 10-2 16,-70-23-1-16,-8-2 0 15,-4-3-4-15,-8 4 4 16,-6 2 0-16,0-4 2 0,0 2-2 16,0-2-2-16,-12-2 2 15,-5 2-27-15,1 2 21 16,1 6-15-16,1 4 21 15,3 4-5-15,0 0 13 16,2 4-6-16,-2 24 4 16,5 8 0-16,1 6 14 15,5 2-20-15,0-4 0 16,2-6 21-16,18-8-21 16,7-9-9-16,4-14 7 15,4-3-23-15,4 0-11 16,-1-14-91-16,-3-12-14 15,-2-4-48-15</inkml:trace>
  <inkml:trace contextRef="#ctx0" brushRef="#br1" timeOffset="96989.23">6044 6966 149 0,'0'0'171'0,"0"0"-23"16,0 0-64-16,0 0-40 16,0 0-1-16,0 0-22 15,-2-48 8-15,2 48-29 16,-2 0 0-16,2 0 34 15,-2 0-31-15,-5 10 3 16,1 12-5-16,-2 8 8 16,4 6-3-16,2 0-6 15,2-4 0-15,0-3 6 0,0-11-6 16,0-4 0 0,2-8-6-16,2-4 4 0,1-2-7 15,4 0-13-15,2-13 22 16,-3-9-11-16,4-1 11 15,-5 0 0-15,-5 11-3 16,0 3 10-16,-2 6-9 16,0 3 2-16,4 0-12 15,4 0-1-15,7 0-12 16,5 8 18-16,7 0 1 16,4-2-68-16,9-6 13 15,0 0 39-15,1-4-24 16,-6-18-3-16,-6 2-49 15,-12-2 50-15,-8 2 35 16,-9 2 13-16,0 0 64 0,0 4 76 16,-6-2-51-1,-7 10 11-15,-3-2-61 0,1 4-11 16,1 4 11-16,3 0-26 16,2 0 44-16,3 0-57 15,0 4 7-15,4 12 10 16,2 4-13-16,0 2-4 15,0 2 0-15,0-2 5 16,14-8-17-16,-1-4 4 16,3-7-27-16,-1-3 24 15,4 0-30-15,-4-23-8 16,3-11 48-16,-1-4-12 0,-3-6 9 16,-3-3-24-1,-5 3 18-15,0 2 1 0,-4 1 12 16,-2 0-3-16,0 9 20 15,0 8 7-15,0 12 47 16,0 8-10-16,0 4-2 16,0 0 38-16,0 0-81 15,0 22-19-15,0 26-1 16,11 27 1-16,5 20-3 16,-1 18 3-16,-2 5-164 15,-6-11-48-15</inkml:trace>
  <inkml:trace contextRef="#ctx0" brushRef="#br1" timeOffset="99488.75">11982 10648 542 0,'0'0'107'16,"0"0"-32"-16,0 0 30 16,0 0-35-16,0 0 4 15,0 0-74-15,0 0 0 16,16 82 22-16,-16-6 39 16,0 12 5-16,0 1-66 15,0-7 6-15,0-14 16 16,0-12-22-16,4-16 0 15,3-12-7-15,-3-12 14 16,-2-10-14-16,-2-6-17 0,0 0 24 16,2 0-32-1,-2-4 32-15,5-20-23 0,2-12 18 16,2-10-36-16,4-4 16 16,1 10-17-16,-1 9 8 15,-5 12 15-15,4 9 19 16,-1 3-7-16,1 7-1 15,1 0 16-15,3 0-1 16,1 0-7-16,-1 14 0 16,1 13 20-16,-5 9-20 15,-3 8 0-15,-5 4 4 16,-2-3-4-16,-2-4-16 16,2-9-105-16,0-13-82 15,3-14 8-15,2-5-117 16</inkml:trace>
  <inkml:trace contextRef="#ctx0" brushRef="#br1" timeOffset="100595.87">12310 11143 350 0,'0'0'199'0,"0"0"-183"16,0 0 11-16,0 0 46 15,0 0-65-15,0 0-4 16,122 0 12-16,-95-14-14 15,-5 0 13-15,-6 0-15 16,-10-2 0-16,-3 2 20 16,-3 0-20-16,0 0 0 15,0 4 15-15,0 2-14 16,-11 4-1-16,-3 4-8 0,-1 0 8 16,1 0 0-16,1 0 0 15,2 5 0-15,4 12 6 16,2 4-4-16,5 4-4 15,0 7 2-15,0 2 0 16,3 2-7-16,13-2 7 16,3-8-15-16,8-6 1 15,4-12-31-15,5-8 16 16,4 0-40-16,0-26-11 16,0-8 77-16,-9 0-27 0,-4-2 28 15,-9 6-3 1,-9 2 10-16,-7 4 17 15,-2 5-19-15,0 10 2 0,0 5 67 16,0 2-29 0,-9 2-16-16,1 0 16 0,-2 0-1 15,-1 18-11-15,3 6-31 16,0 4 1-16,4 0 35 16,4 2-36-16,0-6 0 15,0-1-8-15,0-6 9 16,2-7-2-16,8-6-37 15,-2-4-11-15,3 0 43 16,-1-2-22-16,-2-16 28 16,1-2 12-16,-3 4-12 15,2-2 9-15,-4 2-9 0,1 4 0 16,-1 1 4 0,2 4-4-16,4 5-9 0,3 0 5 15,2 2-10-15,3 0-1 16,5 4-55-16,-2 8-13 15,6 3 33-15,-2-8-74 16,4-5 58-16,2-2 35 16,-6 0 21-16,0-4 10 15,-10-10 42-15,-9-4-35 16,-3-2 130-16,-3 0-68 16,0-2 21-16,0 2-15 15,-14 2-37-15,4 6-6 16,-2 4-32-16,3 6 0 0,1 2 12 15,-2 0-9 1,1 0-3-16,1 11 25 0,-3 11-16 16,1 3 13-16,6 1-22 15,2-2 0-15,2-6 15 16,0-6-15-16,0-4-19 16,0-5 16-16,16-3-37 15,3 0 33-15,6-25-39 16,6-7 12-16,-2-10 29 15,-2-2-49-15,-8 2-17 16,-5-1 52-16,-5 1 19 16,-5-4-7-16,-4-2 7 0,0-6 0 15,0 2 1 1,0 4-1-16,0 12 0 0,0 13 6 16,0 15 19-16,0 8 65 15,0 0-42-15,0 0-26 16,0 25 32-16,0 15-29 15,0 14 22-15,0 10-1 16,0 10-37-16,3 7 43 16,2 3-52-16,-5 2 6 15,0-14 2-15,0-14-8 16,0-14-60-16,0-23-51 16,6-21 111-16,3-3-256 15</inkml:trace>
  <inkml:trace contextRef="#ctx0" brushRef="#br1" timeOffset="101041.31">13519 11044 540 0,'0'0'201'0,"0"0"-74"16,0 0-11-16,0 0-25 16,0 0-91-16,0 0 0 15,125 0 46-15,-75 0-46 0,-2 0-8 16,-5 0-12-16,-8 0-75 15,-6 0-26-15,-9 0-98 16,-10-3-45-16,-10-9-64 16</inkml:trace>
  <inkml:trace contextRef="#ctx0" brushRef="#br1" timeOffset="101272.4">13827 10943 368 0,'0'0'211'15,"0"0"-82"-15,0 0-42 16,0 0-32-16,0 0-54 15,0 0 32-15,60 21-33 16,-35-9 0-16,-4-3 9 16,-7 0-9-16,-3-2-11 15,-4 0 8-15,-7 6-7 16,0 1 3-16,0 4-1 0,-5 4 8 16,-18 4 12-16,-10 2-12 15,-2-2-5-15,-3-2 0 16,5-6-47-16,8-12-55 15,14-6-112-15,11-7-254 16</inkml:trace>
  <inkml:trace contextRef="#ctx0" brushRef="#br1" timeOffset="101910.66">14157 10908 154 0,'0'0'242'0,"0"0"-152"15,0 0-1-15,0 0-20 16,0 0-28-16,0 0 12 15,0 91 39-15,0-49-59 16,0 0-10-16,-7-2 0 16,-4-2-19-16,0-8 3 15,4-6-7-15,4-13 0 16,1-4-12-16,2-7 12 16,0 0-46-16,0-4 13 15,16-28 25-15,5-10-2 16,-4-10 10-16,1 2 0 0,-5 5 10 15,-4 12-3 1,0 11-7-16,-2 10 38 0,-1 6-16 16,1 3-16-16,5 3-6 15,3 0 0-15,1 9-8 16,-1 14 8-16,1 10 0 16,-5 5 13-16,-5 6-11 15,-6 2-4-15,0-2-15 16,0-8-47-16,0-10 31 15,0-14-93-15,0-12-30 16,10 0-5-16,3-18-25 16</inkml:trace>
  <inkml:trace contextRef="#ctx0" brushRef="#br1" timeOffset="102434.27">14438 11126 3 0,'0'0'398'0,"0"0"-325"16,0 0 28-16,0 0-60 15,0 0 9-15,0 0-16 16,104-43-24-16,-75 21-1 16,-7 2-9-16,-9 4 0 15,-3 3 6-15,-8 4-2 16,-2 0-4-16,0 1 19 16,0 1-15-16,-4-1 8 15,-10 1-12-15,-1 1 0 16,-3 5-19-16,-1 1 7 15,0 0-3-15,-1 7 12 0,2 20 6 16,4 7 21-16,6 5-17 16,6 2-4-16,2 0 38 15,0-8-41 1,0-4 0-16,13-6-2 0,5-11 7 16,1-8-10-16,6-4-19 15,2-1-31-15,0-26 38 16,2-3-22-16,0-6-25 15,-5-2-46-15,-4 2-14 16,-2 0 23-16,-7 5 54 16,-5 10 47-16,-4 10 141 15,-2 7 67-15,0 4-56 0,0 0-34 16,0 0-57-16,6 4-31 16,7 17-24-16,9 7-6 15,7 1 52-15,9 2-52 16,2-3 11-16,1-4-11 15,-4-4-3-15,-8-6-22 16,-7-4-72-16,-8-4-50 16,-6-4 38-16,-3-2-108 15,-5 0 18-15</inkml:trace>
  <inkml:trace contextRef="#ctx0" brushRef="#br1" timeOffset="102634.01">14988 10962 217 0,'0'0'153'0,"0"0"11"15,0 0 8 1,0 0-50-16,0 0-73 0,0 0 27 16,-127 95-61-16,107-51 1 15,-3 2 13-15,-1-6-27 16,2-4 8-16,2-6-10 16,3-8-42-16,9-10 40 15,6-10-114-15,2-2-42 16,0-20-28-16,8-14-105 15</inkml:trace>
  <inkml:trace contextRef="#ctx0" brushRef="#br1" timeOffset="102824.79">15055 11030 443 0,'0'0'513'16,"0"0"-497"-16,0 0 99 15,0 0-113-15,0 0 18 16,124-9 0-16,-61-8-20 16,-5 2-9-16,-12 2-30 15,-10 5-73-15,-16 7-81 16,-14-2-140-16</inkml:trace>
  <inkml:trace contextRef="#ctx0" brushRef="#br1" timeOffset="103073.86">15275 10892 213 0,'0'0'395'16,"0"0"-286"-16,0 0 47 15,0 0-39-15,0 0-103 16,0 0 6-16,-33 75 0 16,33-34-20-16,0 8 0 15,0-1 6-15,0-4 0 16,0-6-1-16,0-11-5 15,0-8 0-15,0-11 0 16,11-8 0-16,11 0 0 16,9-20 1-16,3-25-1 15,3-8-38-15,-3-3-156 0,-10 6-201 16</inkml:trace>
  <inkml:trace contextRef="#ctx0" brushRef="#br1" timeOffset="103267.77">15778 10908 250 0,'0'0'807'0,"0"0"-771"16,0 0 93-16,0 0-66 15,0 0-63-15,0 0-10 16,19 0-62-16,-4 0-56 15,-4 10-17-15,-11 11-224 16</inkml:trace>
  <inkml:trace contextRef="#ctx0" brushRef="#br1" timeOffset="103420.14">15815 11135 753 0,'0'0'90'0,"0"0"84"15,0 0-129-15,0 0-45 16,-97 126-44-16,55-68-114 16,-2-5-168-16</inkml:trace>
  <inkml:trace contextRef="#ctx0" brushRef="#br1" timeOffset="105682.11">7455 12571 475 0,'0'0'119'0,"0"0"-54"15,0 0 60-15,0 0-55 16,0 0-43-16,0 0-27 15,6 41 3-15,0 0 37 16,2 7-40-16,-2-2 0 16,1-6 12-16,-3-6-12 15,4-9 0-15,-4-12-3 16,2-7 0-16,-3-6-3 16,-1 0-24-16,4 0 14 15,1-22 9-15,4-12 9 16,2-13-2-16,-3 2 0 0,-6 1-8 15,3 10-1 1,-5 12-26-16,2 14 35 0,-4 8-18 16,0 0 18-16,2 0-28 15,3 6 28-15,-1 16 0 16,6 6 35-16,3 4-35 16,3-2 1-16,-3-2 12 15,3-5-13-15,-3-10 0 16,1-3 0-16,-4-6 5 15,5-4-10-15,6 0 5 16,4-18 0-16,1-18-27 16,3-12-21-16,-3-11-80 15,-7-2-76-15</inkml:trace>
  <inkml:trace contextRef="#ctx0" brushRef="#br1" timeOffset="106236.3">7909 12308 383 0,'0'0'90'15,"0"0"-11"-15,0 0 47 16,0 142 0-16,0-85-96 16,0-2 17-16,0 4 2 15,0-1-37-15,5-5 24 16,-1-6-36-16,-2-9 0 16,-2-8 8-16,0-8-8 0,0-12 0 15,0-6-1 1,2-4 5-16,-2 0-18 0,5 0 0 15,0-22 14-15,-1-7-3 16,3-10 3-16,1-1 0 16,1 8 0-16,1 11 10 15,-2 8-20-15,-1 11 6 16,4 2 1-16,0 0-17 16,4 0 20-16,-1 9 0 15,1 9-4-15,1 3 10 16,-3-3 13-16,-1 2-19 15,-1-4 0-15,0 0 15 16,-2-2-15-16,-2-6 0 0,-1-1-4 16,1-4 1-1,2-3 0-15,2 0-34 0,5 0-27 16,-1-7 35-16,1-12-5 16,2 1 34-1,0 0-8-15,-3 4 16 0,-1 2-18 16,-6 6 8-16,-1 2 2 15,-5 4 13-15,0 0-10 16,0 0-3-16,-2 0 19 16,3 0-18-16,2 0 3 15,-1 7-4-15,1 11 0 16,-1 5-17-16,-4 1-3 16,0-1-34-16,0-8-73 15,0-8-110-15,0-7-75 0</inkml:trace>
  <inkml:trace contextRef="#ctx0" brushRef="#br1" timeOffset="106406.43">8290 12483 548 0,'0'0'240'15,"0"0"-184"-15,0 0-39 16,0 0-17-16,0 0-39 15,0 0-86-15,56-4-60 16,-27 4-164-16</inkml:trace>
  <inkml:trace contextRef="#ctx0" brushRef="#br1" timeOffset="106612.31">8520 12274 454 0,'0'0'231'0,"0"0"-195"16,0 0 37-16,0 0-30 16,0 0-43-16,-2 104 0 15,2-34 54-15,0 11-54 16,0 1 0-16,0-4-3 16,0-8-56-16,0-14-31 15,0-24-84-15,0-20-198 0</inkml:trace>
  <inkml:trace contextRef="#ctx0" brushRef="#br1" timeOffset="107015.77">8701 12682 744 0,'0'0'64'0,"0"0"-19"15,0 0-25-15,0 0 3 16,0 0-40-16,0 0 17 16,104-49-27-16,-91 37 17 15,-1 0-23-15,-8 3 12 0,-2 0 13 16,-2-3 8 0,0-5-16-16,0-1 16 0,0 1-6 15,0-1-10-15,-11 3 16 16,0 10-1-16,-2 1 1 15,-3 4 19-15,-2 0 40 16,0 13-59-16,1 16 3 16,1 5 28-16,7 8-25 15,5-1 25-15,4 4 3 16,0-2-10-16,2-6 21 16,13 1-45-16,3-6 1 15,7-7-12-15,13-11 11 0,12-14-75 16,20-14 29-1,5-33-180-15,2-13-272 16</inkml:trace>
  <inkml:trace contextRef="#ctx0" brushRef="#br1" timeOffset="107377.01">9258 12302 352 0,'0'0'128'0,"0"0"50"16,0 0 10-16,0 0-118 16,0 0-41-16,0 0 1 15,-4 36-24-15,2 8 32 16,2 17-29-16,0 3 2 16,0 2 0-16,0 0-11 0,14-4-52 15,3-6-103 1,8-13-173-16,2-14-48 15</inkml:trace>
  <inkml:trace contextRef="#ctx0" brushRef="#br1" timeOffset="108218.02">15267 12099 579 0,'0'0'146'0,"0"0"-55"15,0 0-26-15,0 0-28 16,0 0 31-16,0 0-29 0,41 127-26 15,-34-71-4-15,-7 14-2 16,0 5 4-16,-15 5-11 16,-18-10-34-16,-6-12 29 15,3-14-91-15,5-22-10 16,12-20-28-16,7-5-75 16,10-46-224-16</inkml:trace>
  <inkml:trace contextRef="#ctx0" brushRef="#br1" timeOffset="108810.51">15857 12067 217 0,'0'0'146'15,"0"0"52"-15,0 0-38 16,0 0-35-16,0 0-17 16,0 0-108-16,-5-84 17 15,-13 76-35-15,-4 2 10 16,2 6-24-16,0 0 21 0,3 4 11 15,1 12-9-15,5 9 9 16,3 0 0-16,2 9 13 16,4 1-6-16,-3 3-2 15,5-2-2-15,-2-1 8 16,-2-3-11-16,2-3 0 16,0-9 0-16,2-6-19 15,0-4 19-15,0-6-16 16,0 0 11-16,0 0-16 15,6 0 11-15,9 2-4 16,3 0-6-16,3-2 12 16,-8 4-51-16,0-2-9 0,-4 3 10 15,0-2 25 1,-5 1 26-16,-2 4-1 0,-2 11 8 16,0 3 38-16,0 10-3 15,0 4 20-15,0 2-23 16,0-2-9-16,0-4 20 15,0-10-43-15,5-8 1 16,11-9 26-16,2-9-27 16,6-3-16-16,3-27-99 15,-3-10-231-15</inkml:trace>
  <inkml:trace contextRef="#ctx0" brushRef="#br1" timeOffset="109841.98">9453 13709 398 0,'0'0'30'0,"0"0"16"0,0 0 28 16,0 0 12-16,0 0-65 16,0 0 6-16,0-1 70 15,0 1-48-15,0 0 5 16,0 0-7-16,0 18-45 16,0 28 29-16,0 16-19 15,0 20 5-15,0 0 18 16,0-1-33-16,0-12-2 15,0-12 0-15,0-11 9 16,5-10-12-16,-1-8 3 16,2-10-40-16,0-10 26 15,-2-8-114-15,2 0-16 0,3-22-22 16,-2-18-10-16,-4-10-106 16</inkml:trace>
  <inkml:trace contextRef="#ctx0" brushRef="#br1" timeOffset="110072.45">9516 13766 289 0,'0'0'174'0,"0"0"-170"16,0 0 21-16,0 0 22 16,129 62-38-16,-94-46-2 15,-6 0 4-15,-11 2-11 16,-7 4 0-16,-11 6-1 0,0 7 5 15,-8-1 3-15,-17-2-7 16,-4-9 0-16,2-6 11 16,8-9-11-16,2-8-15 15,11-2-35-15,6-26-191 16</inkml:trace>
  <inkml:trace contextRef="#ctx0" brushRef="#br1" timeOffset="110511.15">9823 13808 330 0,'0'0'128'16,"0"0"-52"-16,0 0-36 0,0 0 1 15,0 0-8 1,0 0 19-16,52 124-52 0,-46-80 0 16,-2 1 33-16,-4-11-29 15,0-5-2-15,0-11 8 16,0-9 9-16,0-7 49 15,0-2-35-15,0 0-4 16,0-2 64-16,0-22-69 16,0-12-24-16,5-11-5 15,7 6-7-15,5 0 8 16,1 9-43-16,1 10-22 16,4 6 62-16,-5 6-58 0,2 6 34 15,-4 4 3 1,-3 0 28-16,1 0-15 15,-6 4 15-15,1 18 0 0,-5 10 49 16,-2 11-13-16,0 4 11 16,4-4-13-16,5-7-22 15,-1-12 5-15,6-11-17 16,0-6 0-16,0-7-7 16,-3 0 7-16,0 0-11 15,-4-18-10-15,-2-12-55 16,-5-5-26-16,-2 4-156 15,0-1-182-15</inkml:trace>
  <inkml:trace contextRef="#ctx0" brushRef="#br1" timeOffset="110798.04">10137 13611 567 0,'0'0'158'16,"0"0"8"-1,0 0-48-15,0 0-62 0,0 0-56 16,0 0-15-1,-11-6-4-15,22 19-30 0,9 13-4 16,7 6-81-16,4-3-74 16,9-2-155-16</inkml:trace>
  <inkml:trace contextRef="#ctx0" brushRef="#br1" timeOffset="111315.93">10498 13802 125 0,'0'0'198'0,"0"0"-97"16,0 0 11-16,0 0-13 16,0 0-50-16,0 0-17 15,-22 126 39-15,20-91-57 16,-1-5 2-16,3-2-11 16,0-6 4-16,0-4-6 15,0-13-3-15,0-2-8 16,0-3-9-16,0 0 11 15,0-8 6-15,0-24-16 0,0-7 34 16,0-6 1-16,3 4-19 16,3 3 0-16,4 10 44 15,-2 14-37-15,-1 4-5 16,1 8-2-16,4 2 7 16,-3 0-14-16,4 0 7 15,-4 14 0-15,2 14 31 16,-2 13-27-16,0 4 6 15,-2 4-2-15,1-1 0 16,-1-8-16-16,3-10-65 16,0-12-60-16,1-10-16 15,1-8-99-15,-4 0-15 0</inkml:trace>
  <inkml:trace contextRef="#ctx0" brushRef="#br1" timeOffset="111482.75">10672 13948 482 0,'0'0'115'0,"0"0"-18"16,0 0-79-16,0 0-9 16,0 0 31-16,0 0-38 15,111-6-4-15,-86 3-3 16,-7 0-52-16,-3 1-1 16,-4 0-87-16,-4-4-56 15,-2-2 34-15</inkml:trace>
  <inkml:trace contextRef="#ctx0" brushRef="#br1" timeOffset="111673.58">10859 13844 62 0,'0'0'192'0,"0"0"-19"16,0 0-28-16,0 0-39 15,0 0-30-15,0 0-54 16,-53 54 12-16,48-12-11 16,5-2-14-16,0-7 38 15,0-7-47-15,5-4-5 16,15-8 4-16,2-6-35 15,5-8-3-15,6 0-91 16,2 0 45-16,2-18-17 16,-4-4-239-16</inkml:trace>
  <inkml:trace contextRef="#ctx0" brushRef="#br1" timeOffset="111864.87">11086 13906 636 0,'0'0'103'0,"0"0"-77"16,0 0 28-16,0 0-54 16,0 0-17-16,0 0 15 15,123 10 4-15,-71-10-28 16,0 0-11-16,0 0-45 16,-3-3 8-16,-7-6-73 15,-8-3-95-15,-12-4 48 16</inkml:trace>
  <inkml:trace contextRef="#ctx0" brushRef="#br1" timeOffset="112154.74">11519 13810 100 0,'0'0'183'16,"0"0"-34"-16,0 0-46 16,-114-68 3-16,80 60-58 15,3 1-25-15,10 7 23 16,4 0-23-16,5 0 42 16,4 15-56-16,2 15 7 15,-1 8 28-15,5 8-31 16,2 4 26-16,0 1-39 15,0 3 0-15,0 1 40 16,0 2-39-16,0-1-1 16,4-2 0-16,-2-8 10 15,1-10-11-15,-3-6 1 0,0-6 0 16,0-10 3-16,0-2-3 16,-9-2 0-16,-7-1-1 15,-1-5-13-15,-4-4 5 16,1 0-62-16,5-13-45 15,4-23-7-15,11-14-117 16,0-10-126-16</inkml:trace>
  <inkml:trace contextRef="#ctx0" brushRef="#br1" timeOffset="112536.88">11828 13798 271 0,'0'0'126'15,"0"0"29"-15,0 0-27 16,0 0 4-16,0 0-52 16,0 0-16-16,0-32-48 15,0 32-8-15,0 0 42 16,-2 28-45-16,-2 12-5 0,-1 14 23 16,3 4-23-16,2-7 16 15,0-3-16-15,0-6-4 16,9-10-15-16,6-6-24 15,5-12-66-15,3-12-83 16,10-2-34-16,3-16-102 16</inkml:trace>
  <inkml:trace contextRef="#ctx0" brushRef="#br1" timeOffset="112989.25">12127 13626 338 0,'0'0'249'0,"0"0"-165"0,0 0 17 15,0 0-27-15,0 0-24 16,0 0-50-16,-4 51 0 16,4-23 15-16,0-1-15 15,0-1-5-15,0 0-5 16,0-4-53-16,0-4-13 16,0-4-38-16,0-8-34 15,0-6-39-15,2-6-110 16</inkml:trace>
  <inkml:trace contextRef="#ctx0" brushRef="#br1" timeOffset="113127.27">12127 13626 219 0,'109'-83'216'0,"-109"83"-124"16,0 0 23-16,4 12-79 16,6 12-26-16,-2 4 25 15,-1 9-35-15,-5 9-8 16,-2-2-111-16,0 4-304 15</inkml:trace>
  <inkml:trace contextRef="#ctx0" brushRef="#br1" timeOffset="113847.43">12526 13650 532 0,'0'0'176'16,"0"0"-81"-16,0 0 23 15,0 0-87-15,0 0-23 16,0 0 60-16,17 122-57 16,-3-78-2-16,-1 0 4 15,1-6-10-15,-3-4 4 16,-3-9-7-16,2-11 0 15,-6-6-6-15,-1-7 6 0,-3-1 0 16,4 0 7-16,2-17-1 16,3-28 12-16,5-13-18 15,3-6-18-15,1 0 16 16,3 14-117-16,-4 12-71 16,3 16-32-16,-5 15-71 15</inkml:trace>
  <inkml:trace contextRef="#ctx0" brushRef="#br1" timeOffset="114299.39">12998 13772 12 0,'0'0'359'0,"0"0"-204"16,0 0-11-16,0 0-17 15,0 0-123-15,0 0 21 16,-52-82-16-16,37 77-7 15,1 5-2-15,4 0 1 16,1 0 5-16,3 17-12 16,0 7 6-16,6 2 0 15,0 0-20-15,0-2 20 16,0-2-37-16,10-10 6 16,1-2-29-16,-3-6 12 0,2-4-21 15,3 0-9-15,-2-2 52 16,3-14 17-1,1 0 9-15,-1-2 14 0,-4 0-13 16,2 6 23-16,-5 2-23 16,-5 4 5-16,-2 6 53 15,0 0-34-15,0 0-9 16,2 0-12-16,2 0 8 16,3 14-12-16,2 2 0 15,0 0 0-15,2-4-15 16,-2-2 10-16,2-6-39 15,0-4-8-15,5 0-39 16,3-22 45-16,4-10-62 16,4-4-2-16,-3-7 20 15</inkml:trace>
  <inkml:trace contextRef="#ctx0" brushRef="#br1" timeOffset="114468.12">13266 13518 99 0,'0'0'148'0,"0"0"-29"0,0 0-15 15,0 0 60-15,0 0-60 16,0 0-46-16,4-93-56 15,-4 118 9-15,0 14-22 16,0 15 11-16,0 10 0 16,0 6 3-16,-4 5-3 15,-6-3-10-15,4-10-42 16,1-8-60-16,5-19-66 16,0-21-117-16</inkml:trace>
  <inkml:trace contextRef="#ctx0" brushRef="#br1" timeOffset="114937.46">13435 13682 207 0,'0'0'245'0,"0"0"-128"15,0 0-6-15,0 0-19 16,0 0-63-16,-20 106-27 16,18-70 38-16,-1-6-40 15,3-4 0-15,0-6-5 16,0-7 5-16,3-8-4 15,6-5-34-15,4 0-13 16,3-8 27-16,-3-18 20 16,5-6 4-16,-7 0-5 15,-5 2 11-15,4 6 7 16,-8 0-6-16,0 12 26 16,0 4 41-16,-2 8-39 15,0 0 3-15,2 0-17 16,-2 0-13-16,5 18-16 15,-3 8 7-15,2 10 1 0,-2 4-9 16,-2 0 9-16,8 0-54 16,2-5-45-16,6-13-32 15,8-11-38-15</inkml:trace>
  <inkml:trace contextRef="#ctx0" brushRef="#br1" timeOffset="115329.1">13746 13918 495 0,'0'0'268'0,"0"0"-247"0,0 0 4 16,0 0-1-16,0 0-24 16,0 0 0-16,92-42-6 15,-72 22-3-15,-7 6 5 16,-3 0-12-16,-8 2 16 15,-2 2 8-15,0-2-8 16,0 0 0-16,0-4 3 16,-10-4 6-16,-5 4-18 15,-1 4-15-15,3 8 24 16,0 4-8-16,4 0 8 16,2 6 0-16,1 18 8 15,-1 10 3-15,5 6 38 0,0 0-40 16,-1 0-8-16,3-6 51 15,0-3-48-15,0-10 0 16,7-7-4-16,13-10 4 16,13-4-8-16,16-18-52 15,16-24-28-15,6-8 50 16,-4-4-355-16</inkml:trace>
  <inkml:trace contextRef="#ctx0" brushRef="#br1" timeOffset="115886.42">14469 13784 396 0,'0'0'225'0,"0"0"-110"16,0 0 37-16,0 0-89 16,0 0-61-16,0 0 8 15,0 32-10-15,0 2 0 0,0-2-7 16,0-6 4 0,0-6-9-16,0-8-57 0,0-6-43 15,0-6 63-15,0-1-73 16,0-26-50-16,0-13-172 15</inkml:trace>
  <inkml:trace contextRef="#ctx0" brushRef="#br1" timeOffset="116028.56">14504 13575 239 0,'0'0'254'16,"0"0"-182"-16,0 0-58 15,0 0 65-15,0 0-79 0,0 0-1 16,60 125-1-1,-37-105-98-15,1-8-78 16,0-4-139-16</inkml:trace>
  <inkml:trace contextRef="#ctx0" brushRef="#br1" timeOffset="116392.45">14756 13672 362 0,'0'0'118'0,"0"0"-1"16,0 0-27-16,0 0-33 15,0 0-3-15,0 0-54 16,-27-32 0-16,25 32-14 16,-2 10 14-16,4 8 0 15,0-1-8-15,0 0 17 0,0-5-18 16,4 0 6-16,12-4 3 16,-1 2-26-16,5 2 26 15,-4 0-29-15,4 4 5 16,0 0-1-16,-5 2 20 15,4 0-38-15,-9-2 21 16,-1-2 4-16,-1-2 17 16,-6-6 1-16,-2 2 13 15,0 0 30-15,0 5 47 16,-12 4-21-16,-17 7-19 16,-4 2 40-16,-7 5-90 0,-4 1 4 15,3 0-11 1,7-5 6-16,12-10-83 15,13-17-176-15,9 0-327 0</inkml:trace>
  <inkml:trace contextRef="#ctx0" brushRef="#br1" timeOffset="117390.7">15435 13501 443 0,'0'0'79'0,"0"0"54"15,0 0-118-15,0 0 2 16,0 0-17-16,0 0 0 15,-6 84 0-15,17-66 6 16,3-7-2-16,-1-6-8 16,0-5-2-16,0 0 6 15,3-5 8-15,0-22-8 16,-2-7 0-16,-8-4-3 16,-4-4 8-16,-2 4-10 15,0 6 3-15,-8 8 2 16,-6 14 12-16,5 6-8 0,7 4-1 15,2 0 0-15,0 18 14 16,0 14-34-16,17 6 16 16,6-8-10-16,3-10-2 15,1-11-37-15,0-6 12 16,-3-3 8-16,-2 0-8 16,-3-15 19-16,-2-2 1 15,-5 5 18-15,-8 6 12 16,-2 6-9-16,-2 0 43 15,0 6 22-15,-11 26-18 16,-13 16 18-16,-7 15-17 16,-5 0-13-16,0 10 60 15,-2 1-88-15,5 0-2 0,6-4 7 16,4-9-10-16,12-15-10 16,7-12-17-16,4-16-60 15,0-9 46-15,0-9-88 16,2 0-20-16,21-17-21 15,4-22 10-15</inkml:trace>
  <inkml:trace contextRef="#ctx0" brushRef="#br1" timeOffset="117656.43">15694 13872 99 0,'0'0'207'16,"0"0"-55"-16,0 0-61 15,0 0 42-15,0 0-106 16,0 0-17-16,0 92 3 15,9-81-5-15,0-7-16 0,2-4 7 16,-2 0 1-16,0 0 18 16,-5-7-15-16,-4-8 9 15,0-6 18-15,0 3-24 16,0 0 5-16,0 6-11 16,-9 2 0-16,3 6-6 15,2 2 6-15,1 2-34 16,3 0-12-16,0 0-52 15,0 8 7-15,18 0-53 16,4-6-132-16</inkml:trace>
  <inkml:trace contextRef="#ctx0" brushRef="#br1" timeOffset="118077.9">16095 13716 599 0,'0'0'52'0,"0"0"21"16,0 0 11-16,0 0-74 16,0 0-1-16,0 0-3 15,-101 18-5-15,95 4 30 16,2 4-31-16,4 2 5 16,0-2-1-16,2-4-4 0,16-6-14 15,6-12-1 1,3-4-46-16,6-14 0 0,3-22-31 15,-2-8 2-15,-3-8 64 16,-4-7-37-16,-6 1 27 16,-4-2 20-16,-9 2 16 15,-4 2 17-15,-4 8-8 16,0 6 8-16,0 16 58 16,0 8-24-16,-2 9 18 15,0 9 30-15,-2 0-56 16,2 17-42-16,0 29-1 15,-5 23 0-15,0 19 33 16,-4 5-33-16,0 8 0 16,-1-1-6-16,1-4-4 15,3-9-35-15,6-21-95 16,2-32-111-16</inkml:trace>
  <inkml:trace contextRef="#ctx0" brushRef="#br1" timeOffset="119848.78">16607 13207 309 0,'0'0'243'0,"0"0"-166"16,0 0 11-16,0 0 40 15,0 0-119-15,0 0-2 16,0 82 22-16,0-26-26 16,-2-1 1-16,-2-8-4 15,-1-7-64-15,5-12 26 16,0-13-72-16,0-6-31 16,0-9-7-16,9-6-60 15</inkml:trace>
  <inkml:trace contextRef="#ctx0" brushRef="#br1" timeOffset="119987.71">16710 13225 320 0,'0'0'132'0,"0"0"-44"15,0 0 20 1,0 0-59-16,0 125-9 0,5-60-23 16,6 7-17-16,-1-4-80 15,11-8-314-15</inkml:trace>
  <inkml:trace contextRef="#ctx0" brushRef="#br1" timeOffset="120209.23">17047 13830 48 0,'0'0'692'15,"0"0"-594"-15,0 0-16 16,0 0-16-16,0 0-66 16,0 0 9-16,2 70-14 15,-12-25 5-15,-16 3-96 16,-6-7-65-16,3-9-180 16</inkml:trace>
  <inkml:trace contextRef="#ctx0" brushRef="#br1" timeOffset="123557.18">17706 13461 288 0,'0'0'237'15,"0"0"-118"-15,0 0-3 16,0 0-17-16,0 0-47 0,0 0-45 15,0 0 25-15,0 98-5 16,0-46 0-16,0-4 30 16,-2-4-56-16,-5-7 6 15,2-11 0-15,5-8 1 16,0-12-16-16,0-4 6 16,0-2-4-16,0 0-19 15,0-18 17-15,14-16-2 16,3-10 10-16,4-5-6 15,-3 3-6-15,-1 9-6 16,1 8-8-16,-5 12 10 16,1 6 16-16,-5 11-6 15,0 0 3-15,0 0 6 0,2 12 36 16,2 10-26 0,1 6-13-16,-3 6 28 0,-3 4-28 15,2-3-7-15,-6-3 6 16,3-8-30-16,-3-8 2 15,-2-8-73-15,0-4-41 16,1-4 69-16,2 0 0 16,3-12 29-16,3-9 4 15,3 3-6-15,-1 5 23 16,1-1-24-16,-1 4 30 16,0 6 17-16,-6-2 2 15,0 6 40-15,-5 0 47 16,2 0-1-16,0 6-5 15,6 3-31-15,1 5-27 0,2-2 23 16,3-1-47-16,1-5 0 16,1-4 8-16,-5-2-5 15,1 0 8-15,-3-8-11 16,-4-8 0-16,-4-5 18 16,-3-5-18-16,0 1 0 15,0-1-4-15,-3-1-4 16,-8 5 6-16,0 6-44 15,-1 8-20-15,4 6 37 16,3 2-68-16,5 10-8 16,0 16 35-16,0 4 14 15,18-2-101-15</inkml:trace>
  <inkml:trace contextRef="#ctx0" brushRef="#br1" timeOffset="123963.05">18354 13575 210 0,'0'0'128'0,"0"0"0"16,0 0-13-16,0 0-37 16,0 0-56-16,0 0-3 15,0 0-19-15,-37 18 0 16,27 21 39-16,6-3-38 16,4-4 16-16,0-5 23 15,0-6-33-15,2-7 1 16,16-8-8-16,3-6 0 15,0-2-6-15,4-22 6 16,0-15-17-16,-3 0 15 0,-5-10-14 16,-3-2 13-16,-3-4-9 15,-4-1 12-15,-5-4-4 16,0 8 4-16,-2 6-8 16,0 16 8-16,0 16 0 15,0 10 20-15,0 4-20 16,0 11 15-16,0 32 6 15,0 17 19-15,0 12-5 16,0 6 8-16,-2 0-41 16,-3-8 3-16,3-3-5 15,2-17-50-15,0-12 25 16,0-14-114-16,0-14-36 16,5-10-66-16</inkml:trace>
  <inkml:trace contextRef="#ctx0" brushRef="#br1" timeOffset="124325.55">18646 13752 721 0,'0'0'58'16,"0"0"8"-16,0 0-25 16,0 0-36-16,0 0-10 15,128-94 1-15,-109 76-31 16,-5 4 18-16,-10 2 6 15,-4 1 11-15,0-1 6 0,0 3-3 16,0 0-3-16,-14-3 0 16,1 2-2-16,-5 5-24 15,-1 2 10-15,-6 3 3 16,-2 4 13-16,-2 20 10 16,2 8 40-16,6 5-12 15,7 7-18-15,5-1 57 16,9 0-66-16,0-7-10 15,17-8-1-15,15-10-5 16,1-12-5-16,8-6-74 16,5 0-62-16,1-18 85 15,-5-8-63-15,-8-4-331 16</inkml:trace>
  <inkml:trace contextRef="#ctx0" brushRef="#br1" timeOffset="124513.33">18924 13646 716 0,'0'0'92'0,"0"0"-60"16,0 0-28-16,0 0 35 16,0 0-39-16,157 0 0 15,-106 0-21-15,-4-2-27 16,-9-2-89-16,-12-1-77 0,-6-4-199 15</inkml:trace>
  <inkml:trace contextRef="#ctx0" brushRef="#br1" timeOffset="124764.8">19225 13501 631 0,'0'0'111'15,"0"0"-27"-15,0 0-53 16,0 0-19-16,0 0-10 15,0 0 2-15,85 40-4 16,-69-31 0-16,-5-4-11 16,-7 1 11-16,-2 2-5 15,-2 6 0-15,0 8 10 0,-10 6 7 16,-15 3-12-16,-4 3 0 16,-4 0 4-16,-1 0-4 15,1-8-11-15,10-10-18 16,13-14-87-16,10-2-81 15,0-18-220-15</inkml:trace>
  <inkml:trace contextRef="#ctx0" brushRef="#br1" timeOffset="125245.8">19707 13380 78 0,'0'0'615'16,"0"0"-556"-16,0 0 87 0,0 0-116 16,0 0 4-16,0 132-2 15,0-75-31-15,0-3 23 16,0-4-24-16,2-7 0 15,2-11 12-15,1-12-12 16,-1-10-3-16,1-10-1 16,-3 0 8-16,5-2 18 15,8-26-15-15,5-12 4 16,5-15 20-16,2-2-31 16,-3-2-24-16,5 2-76 15,0 16-99-15,-7 11-65 16,1 16-170-16</inkml:trace>
  <inkml:trace contextRef="#ctx0" brushRef="#br1" timeOffset="125919.68">20121 13553 389 0,'0'0'67'0,"0"0"5"16,0 0 32-16,0 0-24 16,0 0-6-16,0 0-63 15,-51-66-8-15,39 66 28 0,2 0-31 16,-3 8 0 0,3 20 7-16,-1 8-6 0,7 2 2 15,2 0-3-15,2-4 0 16,0-5-9-16,0-11 9 15,4-7-29-15,9-8 14 16,5-3-7-16,7-10 17 16,1-19-13-16,-1-4 6 15,-1-2-12-15,-3-1 19 16,-6 8-3-16,-5 4 5 16,-8 10 6-16,-2 11-2 15,0 3-1-15,0 0 0 16,0 0 25-16,0 0-25 15,0 5 0-15,8 7-3 0,3 3 6 16,3-4 2 0,-3 1-5-16,2-3 0 0,-4-4 1 15,2-1-1-15,3-4-13 16,3 0 10-16,4-4-6 16,-2-19 2-16,6-8-11 15,-5-7 18-15,3-4 12 16,-6-2-8-16,-3 3-4 15,-5 2 32-15,-7 5-21 16,-2 8 21-16,0 10-23 16,0 6-8-16,0 7 83 15,0 3-41-15,0 0-20 16,0 11-23-16,0 18 12 0,0 14 7 16,0 5-19-16,0 6 0 15,0 0 5-15,-9-3-5 16,-1 1-1-16,6-11-10 15,-2-6-16-15,4-9-76 16,2-14-95-16,4-12-187 16,21 0 182-16</inkml:trace>
  <inkml:trace contextRef="#ctx0" brushRef="#br1" timeOffset="126420.97">20656 13521 119 0,'0'0'372'16,"0"0"-269"-16,0 0 15 15,0 0-13-15,0 0-104 16,0 0 31-16,-20 44-9 16,16-6-19-16,4-1-2 15,0-5 25-15,0-6-15 0,0-8 3 16,0-8-15 0,6-6 0-16,3-4-6 0,7 0 6 15,2-16 0-15,1-14-2 16,2-4 7-16,-6-5-13 15,1 1-9-15,-3 4-4 16,-7 6 2-16,2 10 19 16,-6 10 0-16,-2 8 9 15,0 0-5-15,2 0 1 16,0 0-5-16,5 15 0 16,3 6 38-16,-2 9-38 15,1 4 0-15,-3-1 4 16,-4-1 7-16,0-5-22 15,1-6 6-15,-3-5-68 0,0-8 20 16,0-8-81-16,3 0-33 16,1-4 1-16</inkml:trace>
  <inkml:trace contextRef="#ctx0" brushRef="#br1" timeOffset="126816.05">20993 13591 636 0,'0'0'53'0,"0"0"62"16,0 0-7-16,0 0-96 15,0 0-12-15,0 0-2 16,62 0-2-16,-49 0-17 0,-2 0-4 16,-4-2 4-16,-2-5 16 15,-1 0 10-15,-2-3-19 16,0-2 14-16,-2-2 0 15,0-4 5-15,0-3-5 16,0 0 0-16,0 4-3 16,-8 5 8-16,-4 7-10 15,3 5-6-15,-4 0 11 16,1 24 25-16,2 12-23 16,-3 5 8-16,1 2 38 15,-1 0-8-15,-1-7 38 16,5-6-45-16,9-8-33 15,0-4 25-15,0-8-25 0,30-8-20 16,14-2-21-16,16-2-66 16,12-19 82-16,3-1-23 15,-6 4-46-15</inkml:trace>
  <inkml:trace contextRef="#ctx0" brushRef="#br1" timeOffset="127174.8">21612 13234 433 0,'0'0'249'0,"0"0"-143"16,0 0 0-16,0 0-13 16,0 0-55-16,27 103-13 15,-21-47 41-15,-6 6-57 16,0 10-7-16,0 6 27 16,-22 2-21-16,-5 1 2 15,-6-7-10-15,1-10 0 16,1-20-17-16,7-13 17 15,8-20-50-15,10-11-6 0,6-6-31 16,0-33-99-16,11-18-164 16,13-7-75-16</inkml:trace>
  <inkml:trace contextRef="#ctx0" brushRef="#br1" timeOffset="127346.39">21895 13475 1038 0,'0'0'36'0,"0"0"79"15,0 0-115-15,0 0 3 16,0 0-8-16,0 0-96 0,62 36-32 16,-62-28-239-16</inkml:trace>
  <inkml:trace contextRef="#ctx0" brushRef="#br1" timeOffset="127501.53">21961 13748 618 0,'0'0'274'16,"0"0"-184"-16,0 0 67 16,0 0-157-16,0 0-11 15,0 0-8-15,-87 138-150 16,29-84-264-16</inkml:trace>
  <inkml:trace contextRef="#ctx0" brushRef="#br1" timeOffset="130976.03">8513 6818 396 0,'0'0'118'16,"0"0"-57"-16,0 0 41 16,0 0-7-16,0 0-59 15,0 0-24-15,0 0-11 16,9-3 13-16,-9 20-2 15,0 15 4-15,0 14 4 16,-9 12 21-16,-11 4-27 16,0-4 0-16,2-1-14 0,5-12-4 15,2-6-19-15,6-10-32 16,3-4-62-16,2-13-28 16,0-8-49-16,-3-4-97 15</inkml:trace>
  <inkml:trace contextRef="#ctx0" brushRef="#br1" timeOffset="131193.9">8350 7135 254 0,'0'0'161'15,"0"0"-65"-15,0 0-44 16,0 0-6-16,0 0 26 16,0 0-52-16,-4 133 3 15,4-98 16-15,0-2-19 16,0-6 52-16,0-4-70 15,2-8 12-15,4-7-2 0,8-6-12 16,4-2-6-16,11 0 0 16,11-30-19-16,9-12 14 15,5-8-120-15,-8-3-178 16</inkml:trace>
  <inkml:trace contextRef="#ctx0" brushRef="#br1" timeOffset="132501.94">9117 6974 142 0,'0'0'124'0,"0"0"-97"16,0 0 54-16,0 0-6 0,0 0 5 15,0 0-58 1,0-12 4-16,10 8 10 0,7-2-18 16,5-5 23-16,7 0-13 15,5-3-22-15,3-2 37 16,9 2-37-16,6 0 22 16,4 4 11-16,4 6-39 15,2 4 2-15,3 0-2 16,4 0 4-16,3 0 11 15,-6 12-15-15,3 2 0 16,-2 4 30-16,0 2-17 16,-5-2-3-16,-4-2-10 0,-9-4 12 15,-9-2 0-15,-9 0-12 16,-6-4-13-16,-8 1 6 16,-3-7-67-16,-7 0-56 15,-5 0-25-15,-2-17-66 16,0 1 219-16</inkml:trace>
  <inkml:trace contextRef="#ctx0" brushRef="#br1" timeOffset="132844.01">10245 6747 447 0,'0'0'147'0,"0"0"-70"0,0 0 60 16,0 0-34-16,0 0-72 16,0 0-27-16,35 37 42 15,-18-18-46-15,4 3 0 16,-1 3 1-16,-3-2-1 16,-1 2-3-16,-5-1-5 15,-4-2-12-15,-5 2-3 16,-2 0 0-16,0 2 4 15,-17-4 16-15,-15 4 5 16,-7-6-2-16,-9 3 0 0,1-5 7 16,7-6-17-1,11-2 10-15,12-6-49 0,13-4-49 16,4 0-42-16,2-2-85 16,27-18-131-16</inkml:trace>
  <inkml:trace contextRef="#ctx0" brushRef="#br1" timeOffset="133095.04">11037 6729 483 0,'0'0'160'15,"0"0"-145"-15,0 0 130 16,0 0-70-16,0 0-26 16,-91 112-49-16,84-67-7 15,1 5 4-15,-1 2-62 16,-2-6-87-16,-2-6-79 16,-6-8-187-16</inkml:trace>
  <inkml:trace contextRef="#ctx0" brushRef="#br1" timeOffset="133319.2">10766 7018 283 0,'0'0'245'0,"0"0"-228"16,0 0 104-16,0 0-50 15,-8 106-25-15,16-70-13 16,9-7-15-16,6-11 1 15,1-8-10-15,5-9-1 16,7-1 37-16,8-14-45 16,8-26-5-16,-1-15-11 15,-4-6 16-15,-12 1-199 16</inkml:trace>
  <inkml:trace contextRef="#ctx0" brushRef="#br1" timeOffset="142610.21">9580 15057 51 0,'0'0'85'0,"0"0"26"0,0 0 10 15,0 0-2-15,0 0-14 16,0 0 35-16,0 0-51 16,7-14-3-16,-7 14-14 15,0 0-34-15,0 0 6 16,0 4-44-16,0 20 0 16,0 24 23-16,0 15 4 15,0-1-8-15,-3-2-5 16,3-14-8-16,0-6-7 15,0-12 1-15,3-10-6 16,6-12-21-16,-7-4 5 0,1-2-7 16,1 0 25-1,7-13 4-15,5-22-17 0,8-19 12 16,0-4-45-16,1 1 44 16,0 12-61-16,-5 8 22 15,-7 17 22-15,-4 14 23 16,-5 2-13-16,-1 4 12 15,1 0 1-15,1 10 19 16,3 12-17-16,1 7 32 16,3 7-10-16,-6 0-22 15,1 5 14-15,-5 2-16 16,0-1-37-16,-2-2 17 16,0-10-76-16,0-2-62 15,0-19-3-15,7-9-116 16</inkml:trace>
  <inkml:trace contextRef="#ctx0" brushRef="#br1" timeOffset="142905.76">9968 15276 113 0,'0'0'274'0,"0"0"-265"16,0 0 34-16,0 0 49 15,0 0-51-15,20 124-26 16,-11-96-15-16,0-7 0 15,2-8 1-15,0-11-1 0,0-2-23 16,4 0 11 0,-1-18-3-16,-3-10 13 0,-5-6-19 15,-6 6 21-15,0-4 0 16,0 6 0-16,-8 4 0 16,-7 4 1-16,-1 5 4 15,5 7-10-15,2 6-9 16,6 0-18-16,3 5-2 15,0 17-68-15,8 1 30 16,13 4-108-16</inkml:trace>
  <inkml:trace contextRef="#ctx0" brushRef="#br1" timeOffset="143309.31">10409 15248 476 0,'0'0'89'0,"0"0"-30"0,0 0 29 16,0 0-16-16,0 0-48 16,0 0-24-16,-102 44 0 15,92-16 49-15,8-4-47 16,2 0 3-16,0 0 9 16,0-2-8-16,18-8-12 15,0-2 1-15,4-12-49 16,1 0 38-16,-1-4-41 15,-2-26 22-15,-2-2 14 16,-5-4 21-16,-4-4-5 0,0-4 5 16,-5-5 0-16,1-5 11 15,1-2-11-15,-1 0 0 16,0 6 6-16,-1 16-5 16,-4 16 52-16,0 12-3 15,0 6-21-15,0 17-7 16,0 24-4-16,2 21 5 15,3 10 28-15,-3 5-48 16,2-6-3-16,6 0-1 16,-2-13-114-16,5-14-29 15,-1-12-303-15</inkml:trace>
  <inkml:trace contextRef="#ctx0" brushRef="#br1" timeOffset="143667.76">10694 15440 706 0,'0'0'21'15,"0"0"2"-15,0 0 6 16,0 0-23-16,0 0 5 16,0 0-11-16,123-106 0 15,-107 88-2-15,-8 4 2 16,-3-2 0-16,-5 6-2 15,0 2 7-15,0 2-4 16,0-4-1-16,-9 3-15 16,-7 1 3-16,1 6-5 0,-1 0 15 15,-2 0 2-15,0 0 5 16,1 13 21-16,1 19-23 16,3 4 3-16,3 4 47 15,10 0-46-15,0-4-3 16,0-4-1-16,6-6 3 15,15-12-12-15,17-10-51 16,13-4-80-16,10-18-36 16,1-18 20-16</inkml:trace>
  <inkml:trace contextRef="#ctx0" brushRef="#br1" timeOffset="143939.87">11358 15298 852 0,'0'0'77'16,"0"0"-66"-16,0 0 27 15,0 0-38-15,0 0 0 16,138-54 13-16,-93 46-13 0,-12 2-29 16,-8 6-55-16,-10 0-134 15,-10 0-146-15</inkml:trace>
  <inkml:trace contextRef="#ctx0" brushRef="#br1" timeOffset="144120.31">11412 15360 758 0,'0'0'73'16,"0"0"78"-16,0 0-57 15,0 0-79-15,0 0-15 16,0 0 0-16,98 0-9 16,-54 0 9-16,-1 0-69 0,1 0-88 15,3 6-139-15,-2 2-82 16</inkml:trace>
  <inkml:trace contextRef="#ctx0" brushRef="#br1" timeOffset="144845.34">12372 15204 597 0,'0'0'110'0,"0"0"3"16,0 0-49-16,0 0 13 16,0 0-59-16,0 0 8 15,-12 142 40-15,10-98-61 16,0-3 1-16,2-10 10 16,0-9-13-16,0-7-6 15,0-10-1-15,0-5-32 16,0 0 23-16,0 0-10 15,0-20 18-15,0-18-6 16,0-6 2-16,0-8-1 0,0-4 10 16,10 7-7-1,1 8-13-15,4 8-11 0,-1 17 23 16,-1 11 4-16,0 5 2 16,-2 0-2-16,0 18 8 15,-1 14 3-15,-4 2 78 16,-2 12-63-16,1-6-12 15,-1 4 4-15,3-4-10 16,-2-8-8-16,3-2-12 16,1-12-67-16,1-3-1 15,-4-15-72-15,3 0 25 16,2-13 26-16,0-15 12 16,4-8-76-16,-3-2 35 0</inkml:trace>
  <inkml:trace contextRef="#ctx0" brushRef="#br1" timeOffset="145140.67">12613 15312 125 0,'0'0'187'0,"0"0"-33"16,0 0-27-16,0 0-60 0,0 0-1 16,0 0 61-16,31 80-107 15,-16-54-12-15,1-4 9 16,0-8-14-16,0-6-6 16,-6-4 3-16,1-4-8 15,-1 0-17-15,1 0 22 16,-5-20-6-16,0-8 0 15,-3-2 1-15,-3-2 3 0,0 0-15 16,-5 0 14 0,-10 6-19-16,-5 5 18 0,5 10-8 15,3 7 13-15,6 4-17 16,1 9 16-16,5 20-23 16,0 9-7-16,9 4 14 15,13-8-91-15,7-6 4 16,3-7-82-16,-1-12-35 15,0-9 205-15</inkml:trace>
  <inkml:trace contextRef="#ctx0" brushRef="#br1" timeOffset="145535.71">12967 15304 357 0,'0'0'113'16,"0"0"21"-16,0 0 4 15,0 0-68-15,0 0-69 0,0 0 11 16,-75 8-11-16,63 22 23 15,1 10-24-15,4-4 0 16,7 4 51-16,0-10-51 16,0-2 0-16,9-10-7 15,8-8 5-15,4-10-9 16,-1 0-37-16,0-10 10 16,0-22 19-16,-2-8 4 15,-3-14 9-15,-3-2-3 16,1-2 1-16,-7 0 7 15,-1-2-11-15,-1-3 12 16,-4 1 12-16,0 4 0 0,0 13-9 16,0 20 48-16,0 13 5 15,0 12 14-15,0 0-70 16,0 18-4-16,0 28 4 16,0 22 4-16,0 12 7 15,5 5 8-15,-2-1-17 16,1-6-4-16,-2-8-19 15,2-11-98-15,3-20-8 16,0-11-126-16,2-15 158 16</inkml:trace>
  <inkml:trace contextRef="#ctx0" brushRef="#br1" timeOffset="145904.12">13243 15402 535 0,'0'0'138'15,"0"0"-50"-15,0 0-30 16,0 0-15-16,0 0-43 16,0 0 3-16,69-28 1 15,-42 10-4-15,-5 0 0 16,-4-4 15-16,-4 0-15 16,-6 4 0-16,-6 0 5 15,-2-1-3-15,0 1 9 16,0 2-11-16,-13 6 0 15,-5 6 0-15,-1 4 0 16,-4 0 0-16,1 4 4 16,-3 22 2-16,3 11 3 0,4 7-9 15,3-2 0-15,8 0 35 16,7-4-35-16,0-8 0 16,9-3-10-16,22-9 9 15,22-13-13-15,17-5-104 16,14 0 76-16,15-14-91 15,3-10-209-15</inkml:trace>
  <inkml:trace contextRef="#ctx0" brushRef="#br1" timeOffset="146222.91">13811 15472 725 0,'0'0'72'0,"0"0"-45"16,0 0 9-16,0 0 62 0,163-30-98 16,-100 24 1-16,-5 6-28 15,-10-4 27-15,-5 4-97 16,-12 0-37-16,-9-4-68 16,-8-2-127-16</inkml:trace>
  <inkml:trace contextRef="#ctx0" brushRef="#br1" timeOffset="146481.09">14163 15292 250 0,'0'0'413'0,"0"0"-273"16,0 0 7-16,0 0-115 16,0 0-32-16,0 0-8 0,42 24 8 15,-13-16-1 1,-2 2 1-16,-2-2 0 0,-8-2-9 15,-5 2 1-15,-6-4 5 16,-6-2-32-16,0 10 14 16,0 2 4-16,-22 12 17 15,-11 0 0-15,-7 6 12 16,2-4-12-16,3-3-2 16,12-6-105-16,7-11 107 15,12-8-208-15</inkml:trace>
  <inkml:trace contextRef="#ctx0" brushRef="#br1" timeOffset="147498.76">14718 15204 220 0,'0'0'187'0,"0"0"-112"16,0 0-4-16,0 0-48 15,0 0 59-15,0 0-66 16,-42 142 13-16,28-100 44 16,4-2-21-16,0-6-5 15,6-2-47-15,4-10 0 16,0-4 4-16,0-9-4 16,0-5-22-16,0-4 17 15,9 0-28-15,6-7 19 16,4-17-20-16,-2-10 9 15,1-4 6-15,-3 0 14 0,1 0 1 16,-5 4-4 0,3 4 16-16,-3 6-10 0,-3 6 2 15,4 8 0-15,-5 8 8 16,-1 2-8-16,1 0 0 16,0 2 15-16,-3 22 9 15,-2 8 24-15,1 6 0 16,-3 4-32-16,2-2 50 15,2-2-61-15,-2-5-1 16,5-12 19-16,0-3-19 16,4-12-8-16,0-1 3 15,7-5 1-15,5-5 5 16,2-19-5-16,7-10-7 16,-1-3 7-16,-4 6-107 15,-5-3-26-15,-4 10-144 0,-11 8 10 16</inkml:trace>
  <inkml:trace contextRef="#ctx0" brushRef="#br1" timeOffset="147858.87">15119 15366 408 0,'0'0'71'0,"0"0"37"16,0 0-32-16,0 0-43 15,0 0-33-15,0 0 0 16,42 30 11-16,-30-30-11 15,1 0 0-15,-2-6 14 16,-4-6-13-16,2-10 9 0,-5 4-10 16,-4-4-13-1,0 4-10-15,0 4 7 0,0 1-2 16,-6 5 18-16,-10 7 0 16,-2 1 2-16,0 0-2 15,3 14 1-15,-1 8 8 16,7 6-9-16,3 6 0 15,6 2 13-15,0-4-10 16,0-2 6-16,0-7-9 16,13-5 1-16,-7-5-1 15,4-9 0-15,-2-4-14 16,1 0 13-16,9 0-49 16,2-14 2-16,4-12-59 0,1-1 21 15,-2-4-113 1</inkml:trace>
  <inkml:trace contextRef="#ctx0" brushRef="#br1" timeOffset="148037.96">15308 15302 63 0,'0'0'343'0,"0"0"-164"16,0 0 15-16,0 0-83 15,0 0-61-15,0 0-28 16,32 14-9-16,-14 4 20 16,6 4-33-16,-2 4 4 15,3-4 0-15,2 2-4 16,-3-2-13-16,-2-4-33 15,-8-5-61-15,-5-6-92 0,-7-7 4 16,-2 0-107 0</inkml:trace>
  <inkml:trace contextRef="#ctx0" brushRef="#br1" timeOffset="148248.49">15489 15271 79 0,'0'0'259'16,"0"0"-90"-16,0 0-63 15,0 0-16-15,0 0-46 16,0 0-43-16,-45 45 87 16,30-13-80-16,-3 2 10 15,-2-2 2-15,-2 3-19 16,-1-8-1-16,6-3-3 0,3-4-53 16,3-6 38-1,3-4-109-15,0-10-69 0,8 0-190 16</inkml:trace>
  <inkml:trace contextRef="#ctx0" brushRef="#br1" timeOffset="148459.12">15469 15414 732 0,'0'0'53'0,"0"0"10"15,0 0 11-15,0 0-44 16,134-58 5-16,-76 44-35 0,1 4 0 16,-9 6-12-16,-13 4-22 15,-12 0-59-15,-16 0-100 16,-9 6-102-16,0 2 26 16</inkml:trace>
  <inkml:trace contextRef="#ctx0" brushRef="#br1" timeOffset="148715.37">15749 15288 51 0,'0'0'161'0,"0"0"12"16,0 0 21-16,0 0-24 15,0 0-40-15,0 0-50 16,-19-25-65-16,17 32 30 16,-3 11-32-16,-2 10 5 0,-2-6 19 15,3 6-15 1,-1 2-2-16,5 2-20 0,-1-2 11 15,3-6-2-15,0-6-9 16,0-6-1-16,0-8-12 16,3-4 13-16,19 0-9 15,11-22-13-15,14-14-49 16,11-12-19-16,3-2-115 16,-1 2 131-16</inkml:trace>
  <inkml:trace contextRef="#ctx0" brushRef="#br1" timeOffset="148997.67">16240 15218 678 0,'0'0'240'0,"0"0"-107"15,0 0-33-15,0 0 19 16,0 0-119-16,0 0-35 0,2 0 32 16,3 0-64-1,-1 9-58-15,-4 12-82 0,0 1-118 16</inkml:trace>
  <inkml:trace contextRef="#ctx0" brushRef="#br1" timeOffset="149159.97">16254 15440 617 0,'0'0'164'0,"0"0"-67"15,0 0 44-15,0 0-91 16,0 0-33-16,0 0-17 15,-61 86-35-15,20-37-46 16,-5-9-133-16,-3-4-151 0</inkml:trace>
  <inkml:trace contextRef="#ctx0" brushRef="#br1" timeOffset="153628.43">7673 16022 45 0,'0'0'137'0,"0"0"52"0,0 0-123 16,0 0 46-16,0 0 51 16,0 0-90-16,0 0 41 15,-27-45-10-15,27 45-64 16,0 0 47-16,0 0-87 16,0 0 0-16,18 0-18 15,11 0 18-15,5 0 0 16,1 21-3-16,-2 7 9 15,-4 3-39-15,-8 14 26 16,-10 5-31-16,-11 2 29 16,0-4-9-16,-9-7 18 0,-11-5-5 15,2-13 10-15,2-6 4 16,8-7-9-16,8-10 0 16,0 0-12-16,0 0 12 15,15 0-27-15,12-9 20 16,4-10 7-16,4-7 10 15,-4 3-10-15,-4 1 0 16,-6 4-16-16,-11 8 9 16,-5 7-21-16,-5 3 26 15,0 0 2-15,0 0-11 16,-11 0 11-16,-16 5 0 16,-6 17-3-16,-3 13 5 15,7 1-2-15,11 4 0 0,18-4 6 16,0-8-10-16,20 2 4 15,16-4-18-15,-1-11 10 16,4-3-13-16,-13-3-14 16,-8-5 21-16,-7 1 7 15,-9 0-21-15,-2-1 28 16,0 10 0-16,-4 4 31 16,-16 12-29-16,-4 6 0 15,1 0-2-15,3-6-39 16,0-6-57-16,0-10-280 15</inkml:trace>
  <inkml:trace contextRef="#ctx0" brushRef="#br1" timeOffset="164570.12">9293 12091 4 0,'0'0'95'0,"0"0"-72"16,0 0 12-1,0 0 1-15,0 0 31 0,0 0-58 16,0 0 16-16,11 5 17 16,-7-5-29-16,-4 0 25 15,0 0-2-15,0 0 11 16,0 0 55-16,0 0-46 15,0 0 10-15,0 0 4 16,0 0-20-16,0 0 2 16,0 0-52-16,0 0 0 15,0 0 0-15,0 0 0 16,0 0 0-16,0 0 5 0,0 0-5 16,0 0 19-1,0 0-19-15,0 0 0 0,0 0 6 16,0 0-6-1,0 0 0-15,0 0-5 0,0 0 12 16,0 0-14-16,0 0 5 16,0 0 2-16,0 0 4 15,0 0-4-15,0 0 0 16,0 0 13-16,0 0-10 16,0 0 16-16,0 0-19 15,0 1 0-15,0-1 4 16,0 0-4-16,0 0 0 15,0 0-2-15,0 0 10 16,0 0-10-16,0 0 2 16,0 2 0-16,0-2 5 0,0 2-5 15,0 1 0-15,0 3 13 16,0 6-11-16,0 2 29 16,-4-1-31-16,-1 2 0 15,1-3 23-15,0-1-21 16,-4 6-2-16,4 5 26 15,-5 6-26-15,1 8 16 16,-4 14-16-16,3 13 0 16,9 5-26-16,0 4-7 15,0-15-111-15,21-20-166 16</inkml:trace>
  <inkml:trace contextRef="#ctx0" brushRef="#br1" timeOffset="178186.98">19586 6675 396 0,'0'0'51'0,"0"0"-16"16,0 0 58 0,0 0 2-16,0 0-64 0,0 0-23 15,0 0 32-15,0 0-35 16,0 0 4-16,0 0 9 15,0 0-13-15,0 0 31 16,0 0-36-16,0 6 4 16,0 20 35-16,0 16-8 15,-8 12 2-15,-4 8-8 16,1 9-10-16,1-3 21 16,-2 0-36-16,3-5 0 15,5-12 17-15,-1-8-17 16,5-14 0-16,0-4-6 15,0-7 14-15,0-4-17 0,0-4 1 16,0 0-66-16,0-4 12 16,0-2-120-16,0-4-61 15,0 0-172-15</inkml:trace>
  <inkml:trace contextRef="#ctx0" brushRef="#br1" timeOffset="178456.77">19389 7181 488 0,'0'0'34'0,"0"0"5"16,0 0 53-1,0 0-56-15,0 0-1 0,0 0-6 16,17 122-17-16,-6-90 40 15,-2-4-35-15,-2-6-6 16,1-6 54-16,2-10-62 16,5-6-3-16,16-8 5 15,21-40-3-15,17-26-4 16,2-18-64-16,-15-7-218 16</inkml:trace>
  <inkml:trace contextRef="#ctx0" brushRef="#br1" timeOffset="181227">19992 6346 288 0,'0'0'80'0,"0"0"5"0,0 0 49 16,0 0-33-16,0 0 41 15,0 0-103-15,0 0-15 16,0-8 2-16,0 22-26 16,0 25 0-16,0 15 44 15,0 10-29-15,-2 0 57 16,-5-6-64-16,1-4 3 16,-2-12 22-16,6-12-33 15,2-9 0-15,0-11-2 16,0-9 6-16,2-1-39 15,10 0 30-15,3-22 5 0,8-16-12 16,-3-18 12 0,-3-4-9-16,-1 3 9 0,0 7-16 15,-3 9-17-15,-2 15 32 16,5 12 1-16,-5 4-21 16,4 8 21-16,3-1-3 15,1 3 0-15,0 0 6 16,-3 7-23-16,-3 21 20 15,-6 6 0-15,-7 12 11 16,0 6-5-16,0-2-2 16,0-6-4-16,-3-8 9 15,3-9-13-15,0-12 4 16,0-7-53-16,10-8-51 16,12 0-77-16,4-12 22 0,-3-13-111 15</inkml:trace>
  <inkml:trace contextRef="#ctx0" brushRef="#br1" timeOffset="181925.46">20384 6615 217 0,'0'0'157'0,"0"0"-32"15,0 0-35-15,0 0-4 16,0 0-23-16,0 0-51 16,21 46 5-16,-11-36-17 15,3-4 12-15,3-2-7 16,-3-4-5-16,1 0 0 0,-3 0 5 15,3-2-2 1,-5-16-3-16,-3-4 0 0,-4-4 3 16,-2 4-30-16,0-4 27 15,0 2-14-15,-11 4 9 16,-7 5-2-16,1 6 4 16,1 7-9-16,5 2-5 15,7 0-9-15,4 2 7 16,0 19-49-16,2 8 52 15,15 1-52-15,1-4-11 16,7-6-24-16,-1-10-8 16,1-8 45-16,-1-2-15 15,-1 0 81-15,-8-10 9 16,-1-4 53-16,-8-4 37 0,-1 4 47 16,-3 2-44-16,-2 4 27 15,0 6-65-15,0 1-6 16,0 1 17-16,0 0-47 15,0 1-10-15,-9 23-10 16,-3 6 4-16,6 2 14 16,4-2-26-16,2-1 0 15,0-6-6-15,4-3 6 16,17-8-26-16,3-9-20 16,3-3-38-16,2-19 76 15,-1-20-57-15,3-14 0 16,-4-7 48-16,-6-6-36 15,-3-3 16-15,-7 1 31 0,-7 2 6 16,-4 2 12 0,0 4-7-16,0 14 3 0,-11 14 63 15,2 14 6-15,0 14 8 16,2 4 3-16,5 0-52 16,-2 24 32-16,4 18-64 15,0 20 13-15,0 8 12 16,0 6-29-16,0 3 0 15,6-3 0-15,10-13-37 16,4-13 29-16,2-15-167 16,3-20-65-16,-1-15-104 15</inkml:trace>
  <inkml:trace contextRef="#ctx0" brushRef="#br1" timeOffset="182345.31">21086 6523 31 0,'0'0'639'16,"0"0"-636"-16,0 0 122 16,0 0-113-16,0 0-3 15,0 0 0-15,92-20-8 16,-57 0 1-16,-6 4-2 0,-9-1 2 15,-6 2-25-15,-8 1 23 16,-6 2 0-16,0-2 1 16,0 2-1-16,-4-1 0 15,-10 3-1-15,-4 2 4 16,0 2-21-16,-1 6 18 16,-4 0 0-16,1 0-3 15,-1 6 9-15,2 19 2 16,-2 8 15-16,8 10-23 15,-1 10 82-15,9 0-51 16,5-1 10-16,2-4 8 16,0-10-33-16,22-10-13 0,14-8-3 15,6-12-11 1,6-8-11-16,4 0-83 0,0-10-104 16,-12-8-22-1</inkml:trace>
  <inkml:trace contextRef="#ctx0" brushRef="#br1" timeOffset="189629">19312 8145 406 0,'0'0'13'0,"0"0"37"15,0 0 54-15,0 0-38 16,0 0-5-16,0 0-35 16,0 0-20-16,0-10 16 15,0 10-22-15,0 0 0 16,0 0-1-16,0 0 1 16,11 0 0-16,3-2-1 15,1 2 3-15,1-4-6 16,-1 2 4-16,-5-1 0 15,-4 0 7-15,-6 3-7 16,0 0 0-16,0 0 0 0,0 0 7 16,0 0 35-16,0 0-42 15,0 0 0-15,3 0 5 16,1-2 0-16,4-2-7 16,6-2 2-16,2-2 0 15,2 0-4-15,0-2 4 16,-1-2 0-16,4 4 2 15,0-2 0-15,2-1-2 16,-1 0 0-16,3-1 0 16,-3-3 0-16,4 1 0 15,-3 1 0-15,-3-3-2 16,-7 0 6-16,-2 2-6 0,-1-3 2 16,-4 4 0-16,1-3 5 15,-3-2-5-15,0 2 0 16,2-1 1-16,-2-1-1 15,0 0-1-15,3-2 0 16,-1 2 1-16,-2 2-1 16,0-2 1-16,-2 2 0 15,-2 0 4-15,0 0-3 16,0 0 2-16,0 2-3 16,0-4 5-16,0 0-8 15,0-1 3-15,-2 1 0 16,-4 2 0-16,2 0 1 15,-2 1-2-15,1 0 0 0,-3-1 1 16,-2 2 2 0,1-2-2-16,-1 5 0 0,0-4 9 15,1 1-7-15,1 2 5 16,-1-2-7-16,2 2 1 16,-2-2-3-16,0 2 2 15,0 0 0-15,-4 2-3 16,0 2 7-16,-3 0-4 15,1 4 0-15,-1 0 14 16,-3 2-1-16,2 0-13 16,-1 0 0-16,3 2 10 15,-1 0-7-15,1 0 1 16,-4 0-4-16,2 0 2 16,-1 0 2-16,-3 0-4 0,4 0 0 15,1 0 6-15,1 0-5 16,1 7-1-16,3 4 0 15,-4 1 4-15,-1 0-3 16,1 3-1-16,-3 2 0 16,0 5 3-16,0 6-2 15,-2 4 5-15,3 7-6 16,1 1 2-16,-3 7-2 16,11 6 0-16,3 3-9 15,5 2 7-15,13-8-69 0,28-8-96 16,-1-13-90-1</inkml:trace>
  <inkml:trace contextRef="#ctx0" brushRef="#br1" timeOffset="193894.25">19963 14247 529 0,'0'0'113'16,"0"0"-76"-16,0 0 62 16,0 0 9-16,0 0 25 15,0 0-121-15,0 0-9 16,0 0 25-16,0 0-24 15,0 0 3-15,0 0-7 0,0 0 11 16,0 0 6-16,0 0-17 16,0 0 0-16,0 0 19 15,0 0-18-15,0 0 5 16,0 0-6-16,0 0 7 16,0 0 5-16,0 0-12 15,0 0 0-15,0 0 1 16,0 0-1-16,0 6-15 15,0 2-76-15,0-8-258 16</inkml:trace>
  <inkml:trace contextRef="#ctx0" brushRef="#br1" timeOffset="203248.69">10313 11440 180 0,'0'0'51'0,"0"0"-33"15,0 0-9-15,0 0-9 16,0 0-38-16</inkml:trace>
  <inkml:trace contextRef="#ctx0" brushRef="#br1" timeOffset="203515.6">10313 11440 397 0,'9'-35'65'15,"-9"35"-19"-15,0 0 62 16,0 0-82-16,0 0-22 15,0 0 7-15,0 0-11 16,0 0 14-16,0 3-10 16,0 1-2-16,-4 3 58 15,-7 5-57-15,-3 9-1 0,-3 3 6 16,-4 4-4-16,-1 4-8 16,-3 0-5-16,3-4-45 15,4-2 15-15,3-10-69 16,6-6-12-16,4-10-42 15,3 0-46-15</inkml:trace>
  <inkml:trace contextRef="#ctx0" brushRef="#br1" timeOffset="203720.2">10264 11399 16 0,'0'0'458'0,"0"0"-437"15,0 0 0 1,0 0 32-16,0 0-26 0,0 0 9 16,29 45-36-16,-23-11 0 15,0 4-3-15,-6 2 3 16,0 2-50-16,0-8-121 16,-2-7-77-16</inkml:trace>
  <inkml:trace contextRef="#ctx0" brushRef="#br1" timeOffset="203868.06">10160 11648 185 0,'0'0'418'0,"0"0"-378"16,0 0 46-16,0 0-76 16,0 0-9-16,0 0-2 0,62 11-35 15,-20-11-87-15,-3 0-162 16</inkml:trace>
  <inkml:trace contextRef="#ctx0" brushRef="#br1" timeOffset="205678.1">21801 6449 734 0,'0'0'37'15,"0"0"-16"-15,0 0 26 16,0 0 38-16,0 0-85 15,0 0 21-15,125-20-46 16,-107 20-15-16,-9 0-85 16,-9 0-122-16,0 4-233 15</inkml:trace>
  <inkml:trace contextRef="#ctx0" brushRef="#br1" timeOffset="205847.9">21732 6641 609 0,'0'0'33'16,"0"0"-9"-16,0 0 59 16,0 0-30-16,0 0-2 15,0 0-51-15,136-3-20 16,-103-2 16-16,-2 5-102 16,-4-2-40-16,-6-2-129 15</inkml:trace>
  <inkml:trace contextRef="#ctx0" brushRef="#br1" timeOffset="206069.34">22136 6497 369 0,'0'0'320'0,"0"0"-277"16,0 0 38-16,0 0 47 15,0 0-113-15,0 0-8 16,77-8-11-16,-41 8 4 16,-7 0-38-16,-5 0-111 15,-3 0-55-15,-15 4-79 16</inkml:trace>
  <inkml:trace contextRef="#ctx0" brushRef="#br1" timeOffset="206216.42">22186 6615 495 0,'0'0'81'0,"0"0"-1"16,0 0 5-16,0 0-64 15,0 0 0-15,0 0-21 16,94 2-56-16,-49-12-72 16,-10-2-176-16</inkml:trace>
  <inkml:trace contextRef="#ctx0" brushRef="#br1" timeOffset="207455.12">22806 6365 258 0,'0'0'457'0,"0"0"-450"15,0 0 95-15,0 0-23 16,0 0-12-16,0 0-60 16,-20 85-3-16,20-46 34 15,0-1-38-15,0-2 0 16,0-2 5-16,0-6 2 0,4-8-14 16,1-4 2-1,-1-10-35-15,0-5 35 0,2-1-56 16,0 0 11-16,5-23 13 15,5-19 27-15,1-11 10 16,4 2-28-16,-4-1 8 16,1 8 14-16,-2 11-23 15,-5 12 27-15,-2 13 2 16,-5 8 1-16,1 0 17 16,2 0-16-16,1 22 15 15,-1 4 59-15,-3 6-56 16,1 4 6-16,-5 0 4 15,0 2-26-15,0-1 4 16,0-5-8-16,0-3 0 16,-7-11 0-16,5-8 0 0,2-8-12 15,0-2 10 1,0 0-28-16,9-30-2 0,19-8-22 16,9-10-12-16,-2 4 45 15,1 8-100-15,-7 8-5 16,-4 11 45-16,-10 9 51 15,-9 8 24-15,-6 0 12 16,0 0 33-16,0 19 88 16,-11 6-42-16,-7 9-15 15,5 1-2-15,0-1-24 16,4-2 15-16,4-3-44 16,5-4-11-16,0-11 35 15,0-4-39-15,0-9 0 16,5-1-3-16,13 0 8 0,2-21-10 15,4-11-6-15,1-4-14 16,-3-2 13-16,-1 3-24 16,-4 4 2-16,-3 5 31 15,-5 10 3-15,-7 4-7 16,0 6 7-16,-2 4 0 16,2 2 24-16,-2 0-24 15,0 0 0-15,2 0 3 16,2 9 3-16,-1 18 15 15,-1 7-9-15,-2 0-10 16,2-4 28-16,3-6-30 0,0-10-1 16,3-6-7-1,3-8 16-15,7 0-19 0,3-18-18 16,0-14-45-16,2-5 40 16,-1-6-71-16,-2 1-5 15,0 2-18-15,-4 0 14 16,-3 3 73-16,-6 11 32 15,-3 8 9-15,-4 12 108 16,0 6 8-16,0 2-11 16,0 25-36-16,-7 8 18 15,-1 7-2-15,-1-3-50 16,2-2-24-16,5-2 29 16,2-3-40-16,0-4 0 15,0-6-4-15,0-4 4 0,0-8 0 16,0-2-36-16,2-8-21 15,5 0 46-15,4-16-57 16,4-19 35-16,5-10 22 16,-1-7-36-16,0 0 16 15,1-1-40-15,-1 8-33 16,-2 6 78-16,-5 13 15 16,-6 10 11-16,-4 10 41 15,-2 6 26-15,0 0 14 16,0 0-36-16,0 12-31 15,0 10 57-15,0 6-46 16,0 4-18-16,-2 4 9 16,-2 4-14-16,-1 3-4 0,5-3-96 15,0-7-102-15,0-6 34 16,16-13 40-16</inkml:trace>
  <inkml:trace contextRef="#ctx0" brushRef="#br1" timeOffset="207726.64">23891 6322 569 0,'0'0'62'0,"0"0"39"16,-51 119 75-16,38-65-87 0,5 0-16 15,6 0-61-15,2-1-7 16,0-2 28-16,-2-2-33 15,0-2 0-15,-5-3-8 16,1-7 2-16,-1-9-13 16,0-10-58-16,3-10-24 15,2-8 57-15,-1 0-61 16,3-22 8-16,0-16-79 16,0-12 34-16,5-8-67 15</inkml:trace>
  <inkml:trace contextRef="#ctx0" brushRef="#br1" timeOffset="207949.04">23906 6409 88 0,'0'0'345'15,"0"0"-264"-15,0 0-54 0,0 0 49 16,0 0-18-16,0 0-46 16,61 45 0-16,-53-28-12 15,-5-3 2-15,-3 8 7 16,0 4-9-16,-9 4 0 15,-20 0 12-15,2-5-9 16,1-4 13-16,3-10-16 16,13-4 3-16,2-7-28 15,8 0 3-15,0-26-161 16,0-8-155-16</inkml:trace>
  <inkml:trace contextRef="#ctx0" brushRef="#br1" timeOffset="208204.61">24062 6497 481 0,'0'0'34'15,"0"0"18"-15,0 0 44 16,0 0-63-16,125 0-18 16,-86 0-23-16,-8-7 8 15,-10 2-83-15,-4-1-36 16,-9-5-111-16,-8 2-40 0</inkml:trace>
  <inkml:trace contextRef="#ctx0" brushRef="#br1" timeOffset="208438.7">24255 6421 60 0,'0'0'263'16,"0"0"-156"-16,0 0 16 15,0 0-10-15,0 0-46 16,-50 108-42-16,50-98-25 16,5-2 6-16,11 1-29 0,-1-6 14 15,-1 1-38 1,-4-2 22-16,-1-2-11 0,0 0 11 15,0 0-7-15,0 0-13 16,5-12 37-16,-1-12-14 16,5-5-8-16,-1-3 14 15,2 3-134-15</inkml:trace>
  <inkml:trace contextRef="#ctx0" brushRef="#br1" timeOffset="208945.4">24444 6359 43 0,'0'0'276'16,"0"0"-199"-16,0 0 30 15,0 0-3-15,0 0-56 0,0 0-8 16,22 33 15-1,-17-7-24-15,-3 5 52 0,-2-1-61 16,0-2-9-16,0-4 19 16,0-5-27-16,0-6 5 15,0-5-10-15,0-2 3 16,0-4-4-16,0-2 1 16,0 0 0-16,0 0-6 15,6-8 6-15,12-16-17 16,6-2 2-16,3 4 13 15,2 6-32-15,-6 5 33 16,-2 6-7-16,0 5-4 16,-5 0 10-16,-1 0-35 0,-6 5-44 15,-4 12-66 1,-5 1-101-16</inkml:trace>
  <inkml:trace contextRef="#ctx0" brushRef="#br1" timeOffset="-213980.56">9779 12342 453 0,'0'0'169'0,"0"0"-91"16,0 0 58-16,0 0-21 0,0 0-98 15,0 0 7-15,0 0-2 16,0 88-21-16,0-35 51 16,0-1-33-16,-3-5-3 15,-1-4-6-15,1-9 7 16,1-6-1-16,0-10-16 15,0-11 0-15,2-4 3 16,0-3 0-16,0 0-1 16,0 0-2-16,0-4 0 15,0-18-26-15,4-8 26 16,14-4-27-16,4 2 18 16,-4 10 4-16,0 6-7 0,-2 5 8 15,-2 4 4 1,1-1-10-16,1 1 10 0,-1 0-1 15,1 3-5-15,-3 0 6 16,0 0-1-16,-4 4 1 16,0 0 0-16,0 0-25 15,2 13 25-15,-2 14-11 16,-3 5 7-16,-1 4 6 16,-5-4-2-16,0-8 0 15,0-8 3-15,2-8-29 16,3-8-46-16,2 0-106 15,1 0-51-15,1-20-83 16</inkml:trace>
  <inkml:trace contextRef="#ctx0" brushRef="#br1" timeOffset="-213421.69">10274 12479 207 0,'0'0'505'0,"0"0"-496"16,0 0 72-16,0 0-4 15,0 0-41-15,-32 118-36 16,32-94 2-16,9-6-4 16,4-6 2-16,1-6-3 0,-1-2-6 15,-1-4 5 1,-4 0-7-16,-3 0 6 0,-1-2 5 16,-2-14-20-16,-2-6 20 15,0-2-4-15,0-2-7 16,-4 2 7-16,-11 4-2 15,-2 5-3-15,5 7-26 16,0 5 21-16,7 3-17 16,3 0-19-16,2 0-48 15,0 20-69-15,13 2 73 16,8-3-193-16</inkml:trace>
  <inkml:trace contextRef="#ctx0" brushRef="#br1" timeOffset="-212988.83">10554 12539 428 0,'0'0'256'0,"0"0"-228"16,0 0 56-16,0 0 11 16,0 0-95-16,0 0-10 15,-25-18 3-15,21 19 3 16,-2 21 4-16,3 9-1 15,0 1 6-15,3-2-14 16,0-5 9-16,0-4-20 0,6-10 20 16,4-4-29-1,1-7-25-15,1 0 2 16,3-7 31-16,1-22 2 0,-3-7 19 16,0-4 0-16,-1-2 0 15,-6-7 0-15,-1-1 0 16,-3-4-1-16,-2 0 11 15,0 8 21-15,0 12-22 16,0 14 6-16,0 12 60 16,0 6-3-16,0 2-26 15,0 0-25-15,0 24-7 16,0 20 11-16,2 14-21 16,8 8-4-16,-2 2 12 15,-1-3-12-15,1-9-58 0,0-8-93 16,-4-13-130-1,-2-12-104-15</inkml:trace>
  <inkml:trace contextRef="#ctx0" brushRef="#br1" timeOffset="-212580.04">10785 12665 210 0,'0'0'328'0,"0"0"-326"16,0 0 58-16,0 0-17 16,0 0 35-16,0 0-22 0,104-6-25 15,-85-3 51-15,-3-2-70 16,-5 1-12-16,0 0 20 16,-6 2-17-16,-1-2-3 15,-4-2 0-15,0 0 8 16,0-4 7-16,0 2-15 15,-12 2 0-15,-1 2 3 16,-3 4 6-16,1 3-9 16,1 3 0-16,1 0 9 15,3 0-9-15,-2 9 0 16,3 10 0-16,-2 8 12 16,4 3-10-16,1 4-2 0,6-2 20 15,0-2-11 1,0-8 8-16,9-4-17 0,19-14-13 15,15-4 4-15,17-12-108 16,3-24-135-16,-3-6-7 16</inkml:trace>
  <inkml:trace contextRef="#ctx0" brushRef="#br1" timeOffset="-212190.1">11421 12230 739 0,'0'0'25'16,"0"0"25"-16,0 0 92 0,0 0-121 15,0 0-17-15,0 150-4 16,-9-86-41-16,-9 4-35 16,-5-7-126-16,4-15 65 15</inkml:trace>
  <inkml:trace contextRef="#ctx0" brushRef="#br1" timeOffset="-212028.49">11365 12753 520 0,'0'0'278'0,"0"0"-215"16,0 0 115 0,0 0-108-16,0 0-61 0,0 0-18 15,2 16 3 1,-2 4-41-16,0 0-30 0,0-4 77 16,0-12-227-16</inkml:trace>
  <inkml:trace contextRef="#ctx0" brushRef="#br1" timeOffset="-211562.32">11857 12522 74 0,'0'0'774'0,"0"0"-639"15,0 0-25-15,0 0-38 16,0 0-66-16,0 0 17 15,65-24-36-15,-25 20 13 16,-4 4-65-16,-7 0-3 16,-12 17-128-16,-15 11-116 15,-2 2-64-15</inkml:trace>
  <inkml:trace contextRef="#ctx0" brushRef="#br1" timeOffset="-211420.08">11888 12665 478 0,'0'0'300'0,"0"0"-266"16,0 0 56-16,0 0-89 16,0 0-2-16,0 0-2 15,154 47-88-15,-107-47 91 16,-7-5-165-16</inkml:trace>
  <inkml:trace contextRef="#ctx0" brushRef="#br1" timeOffset="-210290.05">12603 12475 665 0,'0'0'186'0,"0"0"-137"16,0 0-3-16,0 0 17 0,0 116-25 16,3-66 6-1,-1 0-42-15,-2-2 3 0,0-5 32 16,0-8-37-16,0-9 0 16,0-11 4-16,0-9 5 15,0-6-18-15,0 0 6 16,0 0-40-16,0-10 40 15,0-27-37-15,7-13-5 16,4-5 23-16,2 8-10 16,-1 7 24-16,-2 15-13 15,4 4 21-15,-1 11-10 16,0 3 10-16,1 7-10 16,1 0 7-16,1 3 3 15,2 16 1-15,-4 9 5 0,-4 7 8 16,-5 5 57-16,0 6-50 15,-5-4-1-15,0-3-2 16,2-10-18-16,2-8 10 16,-1-12-10-16,-1-4 0 15,2-5-29-15,0 0 25 16,8-14-22-16,1-21 22 16,5-11-13-16,4-12-3 15,-2 0-72-15,-1 6-38 16,-4 10 57-16,-5 17-2 15,-2 18 65-15,-6 7 4 16,0 2 12-16,-2 26 15 16,2 12 110-16,1 6-12 15,-3 0-22-15,4-6-71 0,0-4-7 16,3-6 3-16,2-10-15 16,0-6-14-16,-3-6 7 15,-4-5-2-15,1-3-28 16,1 0 30-16,6-3-16 15,2-20 16-15,9-12 0 16,-1-5 0-16,2 2-47 16,-4 8-17-16,-7 10 63 15,-5 12-23-15,-6 6 24 16,2 2 11-16,-2 0 6 16,6 0 26-16,0 7-43 0,3 10 0 15,2 5 60-15,3-2-60 16,-1 0 0-16,5-4 2 15,-3 0 4-15,1-6-12 16,-3-4-2-16,1-4-30 16,-1-2 26-16,1 0-90 15,3-26-3-15,6-12-24 16,-3-6-70-16,-1-7 110 16</inkml:trace>
  <inkml:trace contextRef="#ctx0" brushRef="#br1" timeOffset="-209889.88">13457 12362 7 0,'0'0'511'16,"0"0"-426"-16,0 0-6 0,0 0 43 16,0 0-93-1,0 0-2-15,-13 110 31 0,6-66-24 16,2 1 7-16,3-5-41 16,2-6 0-16,0-2-2 15,0-8 2-15,0-8-24 16,0-6 20-16,9-8-70 15,3-2 24-15,1-8-42 16,0-21 46-16,3-16 38 16,0-5-30-16,-1 0 10 15,-3 2 7-15,-2 7 21 16,-3 11 11-16,-3 15-10 16,-2 6 24-16,0 9 59 0,-2 0-54 15,0 0-11-15,0 2 8 16,0 20-19-16,0 8 47 15,0 7-47-15,3-3 0 16,4 2 42-16,2-2-50 16,4-2 0-16,7-6 10 15,0-4-10-15,-2-9-6 16,2-8-85-16,0-5-44 16,-2-2 0-16,2-22-68 15,-5-5-153-15</inkml:trace>
  <inkml:trace contextRef="#ctx0" brushRef="#br1" timeOffset="-209666.72">13798 12479 251 0,'0'0'214'16,"0"0"-63"-16,0 0 20 0,0 0-49 15,0 0-48-15,0 0-29 16,0 114-1-16,0-60 32 16,0 4-75-16,0 2 8 15,0-2 23-15,0-3-28 16,0-5 4-16,0-8-8 15,0-8 0-15,0-8-27 16,0-10 16-16,-2-8-54 16,0-8 13-16,-1 0-17 15,3-26 2-15,0-22-175 16,0-16-71-16</inkml:trace>
  <inkml:trace contextRef="#ctx0" brushRef="#br1" timeOffset="-209447">13831 12493 526 0,'0'0'54'0,"0"0"-37"16,0 0-1-16,0 0-7 15,0 0-9-15,0 0 0 16,77 34-13-16,-71-17 13 16,-6 5 0-16,0 6 22 15,0 3 13-15,-4-1 13 16,-15 0-38-16,1-3-7 15,3-6 23-15,2-7-26 16,4-8-17-16,6-6-20 16,3-9-101-16,0-23-231 15</inkml:trace>
  <inkml:trace contextRef="#ctx0" brushRef="#br1" timeOffset="-209150.25">14014 12583 364 0,'0'0'131'15,"0"0"20"-15,0 0-42 0,0 0-61 16,0 0 24-16,0 0-51 15,94 0-2-15,-61 0 2 16,0 0-20-16,-4 0-2 16,-6 0-25-16,-6-10-73 15,-5 2 26-15,-4-4-77 16,-5 0 3-16,-3 0-21 16,0-2 13-16,0 2 37 15</inkml:trace>
  <inkml:trace contextRef="#ctx0" brushRef="#br1" timeOffset="-208644.86">14253 12489 88 0,'0'0'163'15,"0"0"-5"-15,0 0-49 16,0 0 1-16,0 0-26 16,-77 102-18-16,71-76-25 0,4-4 34 15,2-2-75 1,0-4 6-16,2-4-1 0,14-2-5 16,1-2-3-16,1-2-1 15,0-6-26-15,-2 0 21 16,1 0-44-16,-1-6-12 15,2-16 31-15,0-4-4 16,-2-4 6-16,-1 3 6 16,1-2 26-16,-5 5 5 15,2 6-5-15,-4 4 0 16,0 6 15-16,-1 4-12 16,0 4-1-16,3 0-2 15,-5 0 1-15,3 8 46 16,-2 6-36-16,-2 4 15 0,-1-2 18 15,-2 2-17-15,-2-1-14 16,0 1-13-16,0 2 5 16,0-2 6-16,0-3-11 15,0-5 0-15,0-2 3 16,0-6-2-16,0-2-1 16,0 0 0-16,0 0 4 15,0 0 26-15,0-18-25 16,0-8-5-16,11 0 20 15,3 4-20-15,-3 8 19 16,-1 4-14-16,4 6 13 0,4 0-20 16,0 4 2-1,2 0-4-15,2 0-7 0,-2 0 1 16,1 0-41-16,-9 4-50 16,-3 4-81-16,-1-4-128 15</inkml:trace>
  <inkml:trace contextRef="#ctx0" brushRef="#br1" timeOffset="-200054.43">4995 5541 242 0,'0'0'111'16,"0"0"-96"-16,0 0 23 0,0 0 44 15,0 0-50-15,0 0 1 16,0 0-33-16,-5 3 0 16,3-3 1-16,2 0 0 15,0 0 17-15,0 0-12 16,-2 0 3-16,2 0 48 16,0 0-37-16,-2 0 3 15,2 0 1-15,-2 0-18 16,0 0 8-16,2 0-14 15,0 0 0-15,0 0-6 16,0 0 6-16,0 0-11 16,0 0 3-16,0 0-74 15,-3 0-98-15,-8 0-251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4T01:38:57.847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6608 8271 474 0,'0'0'126'0,"0"0"-116"16,0 0 58-16,0 0-5 15,0 0-56-15,0 0 8 16,0 0 5-16,0 0-16 15,24-6 45-15,-24 6-25 16,0 0-6-16,0 0 54 16,0 0-52-16,0 0 19 15,0 0-9-15,0 0-27 16,0 6 22-16,0 12-25 16,2 11 0-16,4 9 40 15,0 7-29-15,-2 6-4 16,-2 7 25-16,1 4-29 0,-1 3 29 15,0-3-32-15,0-10 0 16,0-6 6-16,0-12-5 16,2-11-1-16,-2-6 0 15,0-5-8-15,0-6 1 16,-2-3-52-16,0-3-29 16,0 0 26-16,0 0-83 15,0-23 7-15,0-9-170 16</inkml:trace>
  <inkml:trace contextRef="#ctx0" brushRef="#br0" timeOffset="413.72">6795 8372 331 0,'0'0'264'0,"0"0"-245"16,0 0 57-16,0 0 9 16,0 0-82-16,0 0-3 15,40-7 0-15,-17 3 6 0,6 2 28 16,8 1-12-16,12-1-3 15,11 0 96-15,12-1-88 16,6-1 6-16,2 0 4 16,5 1-36-16,-5-4 27 15,-2 3-28-15,-9 0 0 16,-11 1-2-16,-10 3 3 16,-11 0-1-16,-13 0 0 15,-6 0-18-15,-7-2 10 16,-4 2-48-16,2-2-55 15,6-2-19-15,3 1-177 16,2 3-139-16</inkml:trace>
  <inkml:trace contextRef="#ctx0" brushRef="#br0" timeOffset="788.01">8111 8293 161 0,'0'0'241'16,"0"0"-178"-16,0 0 107 0,0 0-83 15,0 0-51-15,0 0-10 16,-4 36-18-16,4-7 65 16,0 9-41-16,0 10 6 15,0 10 54-15,-4 14-86 16,-3 12 35-16,1 5-19 16,-4-3-14-16,4-12 9 15,4-10-17-15,0-14 0 16,2-10-14-16,0-8-21 15,0-10-40-15,0-11-93 16,0-11-158-16</inkml:trace>
  <inkml:trace contextRef="#ctx0" brushRef="#br0" timeOffset="1365.98">6603 9133 262 0,'0'0'140'0,"0"0"-102"0,0 0 35 16,0 0 29-16,0 0 6 15,123-25-36-15,-70 17 13 16,14 1-12-16,11 4-21 15,16 1 56-15,17-3-76 16,17-3 5-16,12-3 19 16,2-6-52-16,8-3 6 15,-10 3-10-15,-13 2-16 16,-26 3 12-16,-33 10-111 16,-23 2-66-16,-27 0-95 15,-18 0-224-15</inkml:trace>
  <inkml:trace contextRef="#ctx0" brushRef="#br0" timeOffset="1856.93">7785 8386 589 0,'0'0'98'16,"0"0"-75"-16,0 0 45 16,0 0-52-16,124 0 65 15,-55 0-81-15,0-9-9 16,-9 6-35-16,-19 3-209 16,-22 0-284-16</inkml:trace>
  <inkml:trace contextRef="#ctx0" brushRef="#br0" timeOffset="2320.57">7552 8438 203 0,'0'0'152'16,"0"0"-57"-16,0 0 20 15,0 0 16-15,0 0-78 16,0 0 10-16,0 0-23 16,-8 4-33-16,-8 24 45 15,-8 18-48-15,-7 26 5 16,-6 12 26-16,-2 2-27 15,1-2 0-15,11-19-8 16,10-18-40-16,9-12 24 16,8-14-126-16,0-14-36 15,0-7-68-15</inkml:trace>
  <inkml:trace contextRef="#ctx0" brushRef="#br0" timeOffset="2725.46">6744 8638 232 0,'0'0'203'0,"0"0"-177"0,0 0 82 16,0 0-19-16,141-3-25 15,-84-15-25-15,10-1 21 16,-2 3-60-16,-5 3 0 16,-9 4 0-16,-13 5-7 15,-12 4-40-15,-10 0-51 16,-11 0-51-16,-5 0-19 0,0 0-41 16</inkml:trace>
  <inkml:trace contextRef="#ctx0" brushRef="#br0" timeOffset="2972.26">6793 8761 568 0,'0'0'88'15,"0"0"-67"-15,0 0 73 16,0 0-88-16,0 0-6 15,123 8 87-15,-59-8-70 0,5-8-4 16,-2-8 14-16,-7 4-22 16,-8 1-10-16,-10 8 3 15,-11 3-83-15,-13 0 11 16,-14 0-148-16,-4 10-112 16</inkml:trace>
  <inkml:trace contextRef="#ctx0" brushRef="#br0" timeOffset="3168.71">6804 8922 449 0,'0'0'20'16,"0"0"-19"-16,0 0 87 16,158 0-59-16,-98-9 16 15,5-3-5-15,-3-4-30 16,-2 2 10-16,-6 4-20 15,-14 0-57-15,-13 2-66 16,-11 2-119-16</inkml:trace>
  <inkml:trace contextRef="#ctx0" brushRef="#br0" timeOffset="3534.22">7045 8426 50 0,'0'0'4'0,"0"0"95"15,0 0-15-15,0 0-7 16,0 0-27-16,0 0 9 15,-16-6-3-15,16 26 51 16,0 6 17-16,0-2-71 16,0 5-6-16,0-2 32 15,0 7-70-15,0 3 2 16,-5 3-2-16,1-1 2 0,-2-2-13 16,4-5 2-16,-1-8-34 15,3-10 32-15,0-4-67 16,0-6 1-16,0-4-35 15,0 0-87-15,3-4-22 16</inkml:trace>
  <inkml:trace contextRef="#ctx0" brushRef="#br0" timeOffset="3826.89">7220 8396 391 0,'0'0'81'0,"0"0"37"15,0 0-31-15,0 0-83 16,0 0 9-16,0 0 9 16,0 144 6-16,0-76 39 15,0 5-30-15,0-5 16 16,0-7-14-16,0-11-33 15,0-13 11-15,0-9-17 16,0-10-28-16,0-8 28 16,0-9-109-16,0-1-30 15,0-3-40-15,0-23-73 0</inkml:trace>
  <inkml:trace contextRef="#ctx0" brushRef="#br0" timeOffset="4077.28">7408 8408 296 0,'0'0'42'0,"0"0"55"0,0 0-13 16,0 0-20-16,0 0 18 15,2 112-55-15,-2-60 18 16,0 4-45-16,0-3 0 16,0-3 0-16,0-10-105 15,-11-10-118-15</inkml:trace>
  <inkml:trace contextRef="#ctx0" brushRef="#br0" timeOffset="4542.33">7045 8682 276 0,'0'0'93'0,"0"0"-41"15,0 0 58-15,0 0-44 16,0 0-62-16,0 0 5 16,0 139 15-16,0-79-23 15,-2 1 22-15,2-4-23 16,0-11 0-16,0-8-13 15,0-11-17-15,2-18-85 16,2-9-128-16</inkml:trace>
  <inkml:trace contextRef="#ctx0" brushRef="#br0" timeOffset="4949.18">6889 8426 285 0,'0'0'273'0,"0"0"-239"15,0 0 3-15,0 0-36 16,0 138 31-16,0-49-32 16,-7-2-20-16,4-10-11 15,1-22-244-15</inkml:trace>
  <inkml:trace contextRef="#ctx0" brushRef="#br0" timeOffset="5770.72">7793 8703 266 0,'0'0'89'15,"0"0"-61"-15,0 0 19 16,0 0-29-16,0 0 15 16,0 0-26-16,11 84-7 15,5-76 0-15,-3-4 8 16,1-4-13-16,-1 0 5 15,1-4-26-15,-3-16 21 16,-3-10-20-16,2-2 0 16,-10 0-1-16,0 0-30 15,0 7 51-15,0 7 10 16,-14 10-1-16,-9 8 98 0,4 0-30 16,-6 0-39-16,3 19-33 15,4 4-12-15,7 1 10 16,11-6-107-16,0-4-160 15</inkml:trace>
  <inkml:trace contextRef="#ctx0" brushRef="#br0" timeOffset="5951.98">7793 8703 498 0</inkml:trace>
  <inkml:trace contextRef="#ctx0" brushRef="#br0" timeOffset="6174.69">7793 8703 498 0,'134'10'125'0,"-134"-10"-74"0,0 0-3 0,0 0-48 15,9 0 9-15,11 2-9 16,9-2 0-16,2 2 46 15,7 0-43-15,11 1 38 16,11 1 24-16,19-1-46 16,14-3 36-16,14 0-55 15,6-3 19-15,-2-10-15 16,-12 0-1-16,-15 2-3 16,-19 3 0-16,-20 2 8 0,-18 2-11 15,-17 2 3-15,-8 0 0 16,-2 2-20-16,0 0 20 15,0 0-49-15,0 0-64 16,0 0-172-16,-4-3-215 16</inkml:trace>
  <inkml:trace contextRef="#ctx0" brushRef="#br0" timeOffset="6622.51">8996 8578 343 0,'0'0'195'16,"0"0"-119"-16,0 0 95 0,0 0-118 15,0 0-29-15,0 0-23 16,-6-2 16-16,23 2 2 16,8 8-19-16,0 0 1 15,1-2 20-15,-3 0-21 16,-2 0 0-16,0 1-1 15,-8-2-17-15,-4-1 18 16,-4-2-49-16,-5 2 5 16,0 9 32-16,-7 2 1 15,-22 14 11-15,-6 1 0 16,-6 0 10-16,5-4-20 16,5-6 10-16,9-8-94 15,9-8-93-15,6-4-255 16</inkml:trace>
  <inkml:trace contextRef="#ctx0" brushRef="#br0" timeOffset="7189.46">9258 8320 160 0,'0'0'179'0,"0"0"-88"15,0 0 55-15,0 0-81 16,0 0-57-16,0 0 49 16,0 102-45-16,0-48 12 15,0 18-9-15,0 8-12 16,0 3 12-16,0-5-15 15,0-4 0-15,0-10 0 16,0-3 0-16,0-11-15 16,0-20-120-16,0-19-238 15</inkml:trace>
  <inkml:trace contextRef="#ctx0" brushRef="#br0" timeOffset="7755.68">9478 8306 124 0,'0'0'577'0,"0"0"-561"15,0 0-4-15,0 0-1 0,0 0 3 16,0 0-10-16,138 5 27 16,-72-5-29-16,11 0 42 15,2-5-17-15,10-8-10 16,3-1 32-16,7 5-38 15,3-2-11-15,0 1 0 16,0 3 7-16,-7-4-6 16,-11 5-1-16,-18 2 0 15,-16 3-6-15,-23 1 6 16,-15 0-1-16,-9 0-14 16,-3 0-41-16,0 0 41 15,0 0-90-15,0-7-118 16,0-5-242-16</inkml:trace>
  <inkml:trace contextRef="#ctx0" brushRef="#br0" timeOffset="8010.14">10991 8181 384 0,'0'0'142'0,"0"0"-48"16,0 0-26-16,0 0-11 15,0 0-29-15,0 0-18 16,-7 93 61-16,7-45-25 16,0 7-9-16,-7 10 56 15,-4 9-63-15,0 6-1 16,-5-1-21-16,5-5 6 0,3-10-28 16,2-10 12-1,6-11-90-15,0-11-14 0,0-20-153 16,0-6-184-16</inkml:trace>
  <inkml:trace contextRef="#ctx0" brushRef="#br0" timeOffset="8515.84">9295 9017 432 0,'0'0'154'16,"0"0"-144"-16,0 0 64 15,0 0-48-15,0 0 41 16,134 15 51-16,-50-15-50 16,21 0-4-16,13 0-15 15,13-13-14-15,12-3 64 16,4 1-99-16,3-4 0 16,-6-1 10-16,-14 4-10 15,-26 4-37-15,-23 4-75 0,-37 2-168 16,-35-2-176-1</inkml:trace>
  <inkml:trace contextRef="#ctx0" brushRef="#br0" timeOffset="9369.7">10182 8358 36 0,'0'0'131'16,"0"0"-109"-16,0 0 47 15,0 0-9-15,0 0-8 16,0 0 38-16,0-2-35 0,0 18 29 15,-14 10-30-15,-5 12-26 16,-6 10 37-16,-2 10-63 16,-2 4 8-16,5-6 17 15,1-12-26-15,10-15 6 16,7-15-7-16,6-8-14 16,0-6 2-16,0 0-133 15,0-2-242-15</inkml:trace>
  <inkml:trace contextRef="#ctx0" brushRef="#br0" timeOffset="10127.84">10052 8675 43 0,'0'0'67'15,"0"0"-1"-15,0 0 7 16,0 0-8-16,0 0 40 15,0 0-33-15,-15 12 10 0,4 9-9 16,-3 8-37-16,-3 5 3 16,-1 5-5-16,0 0-34 15,2-7 49-15,8-6-49 16,0-12 0-16,6-10-2 16,2-4 2-16,0-3-35 15,5-26-142-15,6-10-155 16</inkml:trace>
  <inkml:trace contextRef="#ctx0" brushRef="#br0" timeOffset="10739.82">9750 8476 296 0,'0'0'162'0,"0"0"-55"16,0 0-29-16,0 0-12 16,0 0-30-16,0 0-19 15,-70 82 72-15,55-58-81 16,-1-4 1-16,1-3 4 15,3-8-6-15,8-5-14 16,-1-1-18-16,5-3-73 16,0 0 41-16,0 0-135 15,3-13 6-15,13-5 51 0,-3 6 58 16,5 2 1-16,-5 4 41 16,-5 4 35-16,-2 2 55 15,-6 0 26-15,0 0 32 16,0 0 53-16,0 2-36 15,0 17-4-15,0 6-26 16,-2 4-63-16,-2 4 53 16,4 0-89-16,0 3 3 15,-2-4-8-15,0-4 3 16,0-2-31-16,-2-9-86 16,1-2-29-16,-1-5-19 15,0-6-121-15</inkml:trace>
  <inkml:trace contextRef="#ctx0" brushRef="#br0" timeOffset="10871.69">9645 8877 211 0,'0'0'213'0,"0"0"-71"0,0 0-1 15,0 0-98-15,0 0-21 16,0 0-22-16,37-6 1 16,-8 6-25-16,0 0-36 15,-8 0-190-15</inkml:trace>
  <inkml:trace contextRef="#ctx0" brushRef="#br0" timeOffset="11420.09">10594 8516 370 0,'0'0'176'0,"0"0"-97"16,0 0 32-16,0 0-99 16,0 0 0-16,0 0 31 15,2 90-32-15,5-65 15 16,-1-6-26-16,2-6 0 15,-2-5-2-15,0-4 2 16,1-4-9-16,0 0 8 16,2 0-24-16,0-18 22 15,-3-2-16-15,-4-3 10 0,-2 4-16 16,0 2 23 0,-2 5-6-16,-13 2 2 0,-1 6 12 15,3 4-4-15,4 0-2 16,2 0 0-16,5 2-21 15,2 13-46-15,0-4-128 16,0-3-117-16</inkml:trace>
  <inkml:trace contextRef="#ctx0" brushRef="#br0" timeOffset="11754.72">10788 8569 268 0,'0'0'349'0,"0"0"-280"0,0 0-22 15,0 0 16-15,0 0-55 16,0 0 16-16,69 26 23 16,-31-19-25-16,6-1 60 15,1 3-60-15,4-7-10 16,2-2 55-16,9 0-63 15,9 0 5-15,10-5 32 16,0-11-37-16,0 5 23 16,-13 2-27-16,-16 7 0 15,-15 2-16-15,-13 0 16 16,-10 0-19-16,-8 0 1 0,-4 0-47 16,0 0 50-16,0 0-79 15,2-2-72-15,0-14-40 16</inkml:trace>
  <inkml:trace contextRef="#ctx0" brushRef="#br0" timeOffset="12135.34">11659 8470 481 0,'0'0'158'16,"0"0"-97"-16,0 0 50 16,0 0-63-16,0 0-35 15,0 0 26-15,76 76-39 16,-56-68 0-16,-3 0-3 15,-3-4-32-15,-5 0 32 16,-7-2-56-16,-2 0 19 16,0 4 21-16,-2 4 9 15,-23 4 10-15,-10 2-1 0,-5 2 15 16,-1 1-13 0,3-1-1-16,5 2 0 0,4 0-17 15,10-2 2-15,9-11-188 16,10-7-134-16</inkml:trace>
  <inkml:trace contextRef="#ctx0" brushRef="#br0" timeOffset="12637.45">11917 8239 320 0,'0'0'135'0,"0"0"-16"0,0 0-29 16,0 0 10-16,0 0-77 15,0 0-22-15,7 22 42 16,-7 9-34-16,0 9 34 16,0 5 6-16,0 5-48 15,0 5 18-15,0 0-19 16,0 0-2-16,0 6-17 16,-11-3-47-16,-5-2-35 15,5-8 2-15,5-14-55 16,6-12 57-16,0-22-74 0</inkml:trace>
  <inkml:trace contextRef="#ctx0" brushRef="#br0" timeOffset="13164.33">12042 8224 482 0,'0'0'171'15,"0"0"-92"-15,0 0-50 0,0 0-25 16,0 0 69-1,125 3-37-15,-69-3 6 0,8 0-6 16,5 0-25-16,0 0 55 16,3-2-66-16,-1-2 9 15,5-4 9-15,6 2-15 16,3-2-3-16,4-2 7 16,3 2 6-16,-5 2-13 15,-12 2 0-15,-13 4-6 16,-24 0-13-16,-22 0-34 15,-16 0-83-15,0 0-34 16,-6 0-79-16</inkml:trace>
  <inkml:trace contextRef="#ctx0" brushRef="#br0" timeOffset="13428.58">13337 8149 551 0,'0'0'164'16,"0"0"-13"-16,0 0-45 16,0 0-91-16,0 0 38 15,0 0-52-15,-9 151 65 16,9-87-10-16,0 2-53 16,0 2 39-16,-6 6-42 15,-6 3 5-15,1-1 3 16,-3-8-8-16,-1-7-11 0,4-14-23 15,2-15-73-15,4-16-11 16,1-16-153-16,-5 0-246 16</inkml:trace>
  <inkml:trace contextRef="#ctx0" brushRef="#br0" timeOffset="13835.33">11926 8913 349 0,'0'0'192'0,"0"0"-156"16,0 0 52-16,0 0-43 16,0 0 5-16,116 22 76 15,-37-20-52-15,7 0 5 0,9-2-6 16,11 0-17-1,2 0 20-15,13 0-76 0,6-2 6 16,3-14-12-16,-3-1 6 16,-11 5-74-16,-19-1-51 15,-28 6-102-15,-37 4-12 16</inkml:trace>
  <inkml:trace contextRef="#ctx0" brushRef="#br0" timeOffset="14268.69">12713 8374 402 0,'0'0'212'0,"0"0"-123"16,0 0-7-16,0 0-36 16,0 0-40-16,0 0 27 15,-49 126 5-15,20-54 3 16,-3 1 26-16,3-7-64 16,6-14 0-16,7-14-3 15,9-17-52-15,5-10-43 16,2-11-165-16,0 0-317 15</inkml:trace>
  <inkml:trace contextRef="#ctx0" brushRef="#br0" timeOffset="14665.84">12321 8440 203 0,'0'0'393'0,"0"0"-281"16,0 0-57-16,0 0-2 16,0 0-36-16,0 0-11 15,47 34 1-15,-36-18-7 0,-3 0-44 16,-6 4 38-1,-2 2-52-15,0-1 23 0,-8 2 18 16,-15-2 12-16,0-3-5 16,-2-3 14-16,2-1-4 15,7-5 71-15,5-6-38 16,7 0 17-16,4-2 4 16,0 5-29-16,0 1 4 15,2 7-29-15,19 2 0 16,2-2-8-16,12-4 8 15,2-8-65-15,5-2-88 16,1 0-252-16</inkml:trace>
  <inkml:trace contextRef="#ctx0" brushRef="#br0" timeOffset="15160.68">13038 8474 391 0,'0'0'127'16,"0"0"-58"-16,0 0 1 15,0 0 14-15,0 0-84 16,-11 110 8-16,24-98-8 15,1-4 7-15,-1-6-23 16,1-2-5-16,-1 0-25 16,-2-14 37-16,-2-8-19 15,-2 0 6-15,-7 2 9 0,0 4-3 16,0 0 3-16,-9 6 13 16,-7 6-24-16,3 4 22 15,1 0-48-15,4 16 0 16,3 10 14-16,3 2-11 15,2-4-5-15,0-8-179 16</inkml:trace>
  <inkml:trace contextRef="#ctx0" brushRef="#br0" timeOffset="15473.89">13038 8474 320 0,'103'86'413'0,"-103"-86"-292"15,4 0-74-15,19 0-36 16,17 0 36-16,16 0-43 16,15 0 35-16,9 0-9 15,4 0-27-15,1 0 52 16,0-6-55-16,0 0 0 16,-3-2 15-16,-4 2-11 15,-3-4-4-15,-6-2 0 16,-9 4 9-16,-8 0-12 15,-17 2 3-15,-12 4-2 16,-17 0-24-16,-6-2 6 16,0 4 18-16,-22-2-2 15,-4 2-59-15,-1 0 36 16,7 0-88-16,7 0-70 0,5 0-148 16</inkml:trace>
  <inkml:trace contextRef="#ctx0" brushRef="#br0" timeOffset="15776.2">14201 8374 139 0,'0'0'495'0,"0"0"-391"0,0 0 10 15,0 0-74 1,0 0-11-16,0 0-29 0,38 16 0 15,-18-10 16-15,1-1-14 16,-6 0-2-16,-7-2 0 16,0 0 4-16,-6-1-11 15,-2 2 7-15,0 4-19 16,0 4 8-16,-10 8-22 16,-9 6 16-16,-8 4 6 15,-2 6-16-15,2 2 20 16,5-2-66-16,6-7-48 15,10-19-152-15</inkml:trace>
  <inkml:trace contextRef="#ctx0" brushRef="#br0" timeOffset="16354.8">14426 8161 333 0,'0'0'97'0,"0"0"60"16,0 0-102-16,0 0-7 15,5 146 4-15,-5-89-9 16,0 11 29-16,-2 6-61 16,-12 0-7-16,8-8 7 15,3-13-11-15,3-23-10 16,0-20-82-16,15-10-92 16,-1-8-168-16</inkml:trace>
  <inkml:trace contextRef="#ctx0" brushRef="#br0" timeOffset="16795.04">14627 8097 455 0,'0'0'114'0,"0"0"-95"15,0 0 81-15,0 0-61 0,0 0-30 16,133 28 46-16,-70-28-55 16,17-4 19-16,18-6 26 15,9 0-41-15,4 1 50 16,1 0-28-16,-10 3-12 15,-8 0-1-15,-16 4-13 16,-15 0 0-16,-21 2-5 16,-18 0 10-16,-15 0-5 15,-7 0 0-15,-2 0 5 16,0 0 82-16,0-2-45 16,0 2-12-16,0 0-7 15,0 0-23-15,0 0-4 16,0 0-45-16,0 0-95 0,6 0-7 15,11 0-149-15,3 0 59 16,-1 0-20-16</inkml:trace>
  <inkml:trace contextRef="#ctx0" brushRef="#br0" timeOffset="17005.07">15841 8065 225 0,'0'0'198'0,"0"0"-46"16,0 0-8-16,0 0-58 15,0 0 11-15,0 0-20 16,2 84-43-16,3-47 41 15,-3 15-72-15,0 6 9 16,-2 10 40-16,0 12-31 16,0 4 8-16,0 2-24 15,0-7 16-15,-4-14-19 16,-1-13-2-16,1-13-27 0,-1-16 1 16,3-10-64-16,2-9-16 15,0-4-65-15,-2-10-126 16</inkml:trace>
  <inkml:trace contextRef="#ctx0" brushRef="#br0" timeOffset="17453.7">14473 8885 423 0,'0'0'183'15,"0"0"-130"-15,0 0 2 0,0 0 45 16,0 0-49-16,169 2 9 16,-82-2-18-16,25 0-37 15,17-15 79-15,12-3-59 16,-2 3-17-16,-7-3 8 15,-10 1-9-15,-12 6-7 16,-14 3 0-16,-20 4-58 16,-30 2 34-16,-26-1-105 15,-20-2-77-15,-9-3-174 16</inkml:trace>
  <inkml:trace contextRef="#ctx0" brushRef="#br0" timeOffset="17821.84">15358 8215 271 0,'0'0'162'16,"0"0"-53"-16,0 0-26 0,0 0-6 15,0 0-71 1,0 0 35-16,0 55 12 0,-4-29-35 16,-17 3 70-16,-4 10-60 15,-8 9 7-15,-9 12 13 16,-5 10-46-16,-3-2 8 15,9-7-10-15,12-15-7 16,13-18-15-16,14-15-31 16,2-8-44-16,0-5-48 15,0-12-191-15</inkml:trace>
  <inkml:trace contextRef="#ctx0" brushRef="#br0" timeOffset="18370.14">14807 8227 166 0,'0'0'378'0,"0"0"-295"16,0 0 36-16,0 0-62 15,0 0-27-15,0 0-28 0,63 47 20 16,-52-38-25-16,-5 1 3 16,-4 4-41-16,-2 3 23 15,0 1-19-15,-21 1 31 16,-4 0 0-16,2-7 6 15,8-4 2-15,4-4 11 16,8-4-13-16,3 0 42 16,0 0-36-16,0 0-5 15,0 4-1-15,19 0 0 16,3 6-26-16,0-2 21 16,-2 6-45-16,-5 0 13 15,-1 0-26-15,-7 0 28 0,-7 2-5 16,0-4 18-16,0 0 22 15,-13-1 16-15,-10-2 12 16,-6 3 55-16,-2 0-21 16,-2-4 2-16,1 1-18 15,8-4-39-15,6-1 20 16,9 0-27-16,7-2-36 16,2-2-56-16,0 0-170 15,16 0-164-15</inkml:trace>
  <inkml:trace contextRef="#ctx0" brushRef="#br0" timeOffset="18927.88">15473 8412 42 0,'0'0'511'16,"0"0"-401"-16,0 0-70 16,0 0 3-16,0 0-27 15,0 0-13-15,-9 68 44 16,9-48-47-16,0-6 0 15,7-2-6-15,2-6 6 16,2-4-22-16,5-2-20 16,2 0-59-16,2-2 87 15,-3-14-81-15,-7 2 32 0,-8 2 63 16,-2 0 3 0,0 0 57-16,-23 0 44 0,1 4-46 15,-3 0 10-15,8 6-36 16,5 2-30-16,8 0-2 15,4 0-10-15,0 6-58 16,0 10-98-16,0 4-99 16</inkml:trace>
  <inkml:trace contextRef="#ctx0" brushRef="#br0" timeOffset="19070.23">15473 8412 499 0</inkml:trace>
  <inkml:trace contextRef="#ctx0" brushRef="#br0" timeOffset="19289.5">15473 8412 499 0,'125'116'81'0,"-107"-114"-8"0,15 2 14 0,19 0-14 0,17-4 25 15,11 0-59-15,6 0 19 16,4 0 8-16,-3-4-46 15,0-6 24-15,-2-2-38 16,-8 2 12-16,-3-2-7 16,-7 4-11-16,-13 4 0 15,-15 2-2-15,-14 2 15 0,-18 0-14 16,-7 0 1-16,0 0 0 16,0 0 32-16,-5 0-32 15,-9 0-2-15,4 0-3 16,3 0-51-16,1 0-18 15,0 6-68-15,2 0-150 16,2-4-139-16</inkml:trace>
  <inkml:trace contextRef="#ctx0" brushRef="#br0" timeOffset="19597.37">16590 8383 93 0,'0'0'562'0,"0"0"-456"0,0 0-37 16,0 0-8-16,0 0-59 15,0 0 23-15,40 17-25 16,-20-5 12-16,-3 0-10 16,0-4-2-16,-5 0 0 15,-3-2-3-15,-4-2 16 16,-5 4-18-16,0-2 5 15,0 8 0-15,-16 0-12 16,-11 2 12-16,-10 2 0 16,-5 2-6-16,-1 3 12 15,5-5-15-15,9-3-24 0,11-7-98 16,12-8-72 0,6 0-346-16</inkml:trace>
  <inkml:trace contextRef="#ctx0" brushRef="#br0" timeOffset="20229.86">16895 8229 239 0,'0'0'276'0,"0"0"-223"16,0 0 49-16,0 0 8 16,-36 130-52-16,32-88 22 0,1-1-65 15,-1-1-9 1,0 0 25-16,-3-2-31 0,-2-8 0 15,-4-1 2-15,2-8 12 16,-1-4-19-16,8-7 5 16,4-6-35-16,0-4 22 15,0 0-61-15,6-7-53 16,19-17 25-16,4-12-89 16,-6 2-218-16</inkml:trace>
  <inkml:trace contextRef="#ctx0" brushRef="#br0" timeOffset="20598.59">17060 8343 153 0,'0'0'230'0,"0"0"-144"15,0 0 42-15,0 0 7 16,0 0-56-16,0 0 18 16,0 25-57-16,0-7-28 15,0 4 57-15,0 0-68 0,0 4 10 16,-9-4 17-16,2-2-26 15,-2-6 18-15,5-6-20 16,4-4 0-16,0-2-10 16,0-2 10-16,0 0-48 15,0-2-33-15,6-18-111 16,10-2-49-16,-1-1-228 16</inkml:trace>
  <inkml:trace contextRef="#ctx0" brushRef="#br0" timeOffset="20826.64">17243 8322 280 0,'0'0'142'0,"0"0"-8"0,0 0-9 16,0 0-68-16,0 0 22 15,0 0-49-15,-11 60-22 16,1-36 18-16,-3 6-26 16,-1-2-10-16,4 0-39 15,1-8-148-15,5-10-195 16</inkml:trace>
  <inkml:trace contextRef="#ctx0" brushRef="#br0" timeOffset="28478.21">6821 5977 398 0,'0'0'97'0,"0"0"-83"0,0 0 59 16,0 0 18-16,0 0-74 15,0 0 12-15,0 0-27 16,0 0 13-16,0-6-22 15,0 6 7-15,0 0 0 16,3 0 2-16,0 4 19 16,-1 9-12-16,0 1 24 15,0-2-33-15,0-1 31 16,3 2-31-16,-3 1 0 16,2 2 6-16,0 4-3 15,0-3-3-15,0 1 0 16,0-3 10-16,0-5-17 0,1-4 7 15,-3-5 0-15,2-1-12 16,1 0 13-16,6 0-1 16,2-5 2-16,8-11 5 15,6-4-14-15,6 2-13 16,2 1-87-16,-1 4-88 16,-7 2-301-16</inkml:trace>
  <inkml:trace contextRef="#ctx0" brushRef="#br0" timeOffset="61831.21">12011 5114 829 0,'0'0'76'16,"0"0"-43"-16,0 0 37 15,0 0-41-15,0 0 16 16,0 0-45-16,0 0 0 16,0 0-4-16,83 29 9 0,-62-25-5 15,4 2 2-15,-5-4 10 16,-4 0 13-16,-3 0-25 15,-2 0 0-15,-2 0-3 16,0 1 3-16,0 1-32 16,-2-3-38-16,2 3-70 15,-7 0-25-15,-2-4-158 16</inkml:trace>
  <inkml:trace contextRef="#ctx0" brushRef="#br0" timeOffset="62143.82">12142 5217 117 0,'0'0'304'15,"0"0"-245"-15,0 0 33 0,0 0-35 16,0 0 11-16,0 0-66 16,-8 0 29-16,8 0 14 15,0 0-15-15,0 3 56 16,0 6-60-16,0 14-11 15,0 10 66-15,0 16-43 16,0 7-13-16,0 4-10 16,0 0-9-16,2-2 20 15,0-3-26-15,2-10 0 16,-2-2-5-16,1-9 7 0,0-9-2 16,-1-6 0-16,0-5-33 15,0-4 16-15,2-3-106 16,1-6-70-16,-5-1-119 15</inkml:trace>
  <inkml:trace contextRef="#ctx0" brushRef="#br0" timeOffset="62461.68">12160 5782 643 0,'0'0'152'16,"0"0"-107"-16,0 0 78 15,0 0-90-15,0 0 3 16,0 0-8-16,-2 0-27 16,2 0 24-16,0 0-25 0,0 0 0 15,9 0 53-15,7 0-47 16,6 0 5-16,2 6-5 16,5-3 6-16,-2 1-8 15,0 0-4-15,-8 0 0 16,-2-2-2-16,-7 0 4 15,-5 0-2-15,0 0 0 16,-5-2 7-16,0 0-1 16,0 0-6-16,0 0-8 15,4 0-4-15,-2-2-132 16,-2-8-249-16</inkml:trace>
  <inkml:trace contextRef="#ctx0" brushRef="#br0" timeOffset="63534.84">17078 5032 658 0,'0'0'71'0,"0"0"-68"16,0 0 60-16,0 0-61 16,0 0 9-16,0 0-9 15,133 9-2-15,-101-9-19 16,-3 0-116-16,-14 0-61 15,-3 0 22-15,-8 0-43 16</inkml:trace>
  <inkml:trace contextRef="#ctx0" brushRef="#br0" timeOffset="63741.83">17303 5043 123 0,'0'0'150'16,"0"0"14"-16,0 0-76 0,0 0-4 16,0 0-3-1,0 0-39-15,-2 64 39 0,-3-26-28 16,-2 10-21-16,0 7 49 15,3 1-56-15,-2 8 6 16,-1-4-10-16,2-4-10 16,1-8-12-16,1-10 1 15,3-8-38-15,0-3 28 16,0-12-97-16,0-4-28 16,0-7-11-16,0-4-99 15,3 0-37-15</inkml:trace>
  <inkml:trace contextRef="#ctx0" brushRef="#br0" timeOffset="63932.34">17203 5636 111 0,'0'0'59'15,"0"0"90"-15,0 0-19 16,0 0-14-16,0 0-50 16,0 0-25-16,-14-4 5 15,16 4-10-15,10 0 4 16,5 0 39-16,3 0-78 15,0 0 0-15,7 3-1 16,0-2-19-16,-3-1-96 16,-9 0-228-16</inkml:trace>
  <inkml:trace contextRef="#ctx0" brushRef="#br0" timeOffset="160837.06">18658 9583 136 0,'0'0'319'15,"0"0"-265"-15,0 0 122 0,0 0-112 16,0 0-27 0,0 0-36-16,0 0 12 0,0 0-7 15,62-34-6-15,-37 34 0 16,-6 0 4-16,-5 0-4 16,-12 11-1-16,-2 10-3 15,0 8 8-15,-12 0-18 16,-9-3 3-16,-2-4 5 15,1-8-9-15,7-5 15 16,3-4 0-16,10-5-1 16,2 0-5-16,0 0 4 15,9 2-21-15,15 0 23 16,7-2-1-16,0 0 2 16,-4 0-1-16,-2 0 0 15,-9 2 7-15,-10-2-9 0,-1 1 2 16,-5 5 0-16,0 8-18 15,-11 7 36-15,-16 5-14 16,-2 0 6-16,0-5-5 16,11-10 4-16,14-4-9 15,4-7-37-15,0 0-105 16,22-3-99-16</inkml:trace>
  <inkml:trace contextRef="#ctx0" brushRef="#br0" timeOffset="161109.7">18680 10008 382 0,'0'0'198'16,"0"0"-120"-16,0 0 24 16,0 0-99-16,0 0 13 15,0 0-12-15,84 0-4 16,-39 0-5-16,-3 0-27 16,-6 0-113-16,-12 0-111 15</inkml:trace>
  <inkml:trace contextRef="#ctx0" brushRef="#br0" timeOffset="161308.15">18673 10231 347 0,'0'0'169'0,"0"0"-103"16,0 0-7-16,0 0 12 15,0 0-14-15,0 0-51 16,147-71-2-16,-100 53-4 16,-3 0-94-16,-8 4-169 0</inkml:trace>
  <inkml:trace contextRef="#ctx0" brushRef="#br0" timeOffset="170019.46">9119 9472 197 0,'0'0'108'0,"0"0"-9"16,0 0 6-16,0 0 20 15,0 0-35-15,0 0-22 16,0 0 30-16,-7-1-62 0,7 1 8 16,0 0-8-16,0 0-30 15,0-3 12-15,5 2-18 16,13-1 0-16,4 0 2 16,0 2 1-16,3 0-6 15,0 0-20-15,-2 0-70 16,-2 0-58-16,-11 4-178 15</inkml:trace>
  <inkml:trace contextRef="#ctx0" brushRef="#br0" timeOffset="170265.31">9210 9507 402 0,'0'0'109'0,"0"0"-3"0,0 0-24 15,0 0-16-15,0 0-66 16,0 0 0-16,-15 44 10 16,15-10-9-16,0 12 35 15,0 8-8-15,0 4-20 16,0 2 18-16,0-3-23 16,-3-4-3-16,3-8 0 15,0-7-24-15,0-6-23 16,0-10-113-16,3-10-149 15</inkml:trace>
  <inkml:trace contextRef="#ctx0" brushRef="#br0" timeOffset="170482.09">9246 10060 568 0,'0'0'189'16,"0"0"-144"-16,0 0-1 15,0 0-44-15,0 0 0 16,0 0-4-16,136 0 12 16,-92 0-3-16,-6 0-5 15,-9 0 0-15,-9 0-12 16,-7 0 9-16,1 0-19 16,-3 2-66-16,-2-2-160 15</inkml:trace>
  <inkml:trace contextRef="#ctx0" brushRef="#br0" timeOffset="171520.28">15634 9202 452 0,'0'0'86'16,"0"0"55"-16,0 0-65 15,0 0-37-15,0 0-21 16,0 0-13-16,29 0 31 15,-3 0-18-15,1 0-9 16,-4 0 20-16,-3-2-25 0,-1 0-4 16,-3-1 0-1,0 2 11-15,0-1-18 0,-1 0 7 16,-1 0-20-16,-4 2 17 16,-1 0-74-16,-2 0-13 15,-4 0-62-15,-3 2-13 16,0 8 34-16,0-2-54 15</inkml:trace>
  <inkml:trace contextRef="#ctx0" brushRef="#br0" timeOffset="171800.08">15903 9194 43 0,'0'0'139'0,"0"0"25"16,0 0-47-16,0 0-45 15,0 0-19-15,0 0-23 16,0 4 19-16,0 8-28 0,0 2-2 15,0 2 26-15,0 2-37 16,0 4 23-16,0 8 0 16,0 10-17-16,0 4 28 15,0 5-32-15,0 1 3 16,2-3 19-16,1 0-23 16,0-5 7-16,-3-6-5 15,2-8-2-15,0-6-5 16,2-6-4-16,3-5-7 15,-1-2-2-15,2-4-75 16,0-5-60-16,-4 0-91 16,-4-7-238-16</inkml:trace>
  <inkml:trace contextRef="#ctx0" brushRef="#br0" timeOffset="172022.94">15797 9756 320 0,'0'0'211'0,"0"0"-106"15,0 0-14-15,0 0-17 16,0 0-69-16,0 0 26 16,49 13 22-16,-18-8-50 15,3-4 9-15,-1 2-12 0,0-3-65 16,-6 0-101-16,-10 0-275 15</inkml:trace>
  <inkml:trace contextRef="#ctx0" brushRef="#br0" timeOffset="184551.63">9025 6796 496 0,'0'0'65'0,"0"0"-43"15,0 0 89-15,0 0-72 0,0 0-5 16,0 0-10-16,0 0-19 16,2-8 5-16,3 8-10 15,1 5 0-15,0 8 45 16,0-1-42-16,-2 2 11 16,3-3 9-16,-3 0-23 15,4-5 12-15,2-6-12 16,9 0 0-16,6-10 0 15,9-18 0-15,2-3-1 16,-2 0-32-16,-7 2-112 16,-12 7-99-16</inkml:trace>
  <inkml:trace contextRef="#ctx0" brushRef="#br0" timeOffset="186583.29">10347 7772 70 0,'0'0'89'16,"0"0"-26"-16,0 0 13 15,0 0 14-15,0 0-37 16,0 0 24-16,0-8-29 16,0 8-21-16,0 0 40 15,0 0-27-15,0 0-4 0,0 0-9 16,0 0-26 0,0 12 6-16,0 14 9 0,-5 4-15 15,-3 5 53-15,-2-6-54 16,4 0 5-16,-1-7-2 15,5 2 4-15,0 0-9 16,0 2 2-16,-4 2-29 16,2 4 1-16,-2-4-99 15,1-2-37-15,-1-10-32 16,-2-6-51-16</inkml:trace>
  <inkml:trace contextRef="#ctx0" brushRef="#br0" timeOffset="186826.72">10239 8093 31 0,'0'0'218'15,"0"0"-174"-15,0 0-10 16,0 0 26-16,0 0-15 16,0 0-31-16,-6 31 40 15,-1-8-33-15,3 4 5 16,2-8 20-16,2-3-28 15,0-4 7-15,0-6-22 16,0-2 15-16,11-4-27 16,18 0 9-16,14-16-6 15,9-24-34-15,4-14-156 16</inkml:trace>
  <inkml:trace contextRef="#ctx0" brushRef="#br0" timeOffset="189961.52">12736 7840 137 0,'0'0'55'15,"0"0"24"-15,0 0 12 16,0 0 2-16,0 0-13 0,0 0-20 16,0 0 3-16,0 18-26 15,-8 2-26-15,-5 9 38 16,-3 0-40-16,3 6 5 15,2-2-12-15,0 2 11 16,2 0-26-16,-5-6-4 16,3-5-61-16,3-8 13 15,1-8-101-15,2-8-30 16,3 0 5-16</inkml:trace>
  <inkml:trace contextRef="#ctx0" brushRef="#br0" timeOffset="190179.08">12603 8033 3 0,'0'0'205'0,"0"0"-164"0,0 0 35 16,0 0 21-16,0 0-63 15,0 0-2-15,-24 66 6 16,19-41-29-16,1 0 48 16,2-3-53-16,2-4-1 15,0-4 44-15,0-10-47 16,0-4-4-16,25-3 1 15,17-32 3-15,14-15 21 16,8-15-21-16,-6 6-136 16,-16 7-157-16</inkml:trace>
  <inkml:trace contextRef="#ctx0" brushRef="#br0" timeOffset="194955.27">6669 12390 211 0,'0'0'68'15,"0"0"-60"-15,0 0 33 16,0 0 20-16,0 0-59 15,-25 104 8-15,25-97-10 16,4-4 0-16,7 0-10 16,-1-3 8-16,0 0-38 15,1 0-66-15,-4-9-117 16</inkml:trace>
  <inkml:trace contextRef="#ctx0" brushRef="#br0" timeOffset="195440.94">6648 12119 25 0,'0'0'489'0,"0"0"-440"15,0 0-9-15,0 0 23 16,0 0 3-16,0 0-66 0,2 0 16 15,5 0-17-15,7 3 1 16,-1 8-21-16,3 3-52 16,-3 5-78-16,-3-3-146 15</inkml:trace>
  <inkml:trace contextRef="#ctx0" brushRef="#br0" timeOffset="195866.84">6877 12244 333 0,'0'0'234'16,"0"0"-213"-16,0 0 44 15,0 0-7-15,0 0-47 0,0 0-2 16,5 62-7-16,-5-30-2 16,0 0 17-16,0-4-15 15,0-4 4-15,0-2-6 16,0-5 4-16,0-6-12 15,0-3 8-15,0-5-16 16,0-3 15-16,0 0-34 16,0 0 20-16,5-6-9 15,1-14 9-15,5-9-2 16,5-1 17-16,-3 4 0 16,3 4-4-16,-5 8 7 15,-2 6-3-15,-3 6 0 0,-1 2 2 16,0 0 10-16,1 0-11 15,3 10 18-15,3 8 18 16,-4 5-31-16,1-4 9 16,0 3-15-16,-4-1 11 15,-1-3-20-15,-2-3 9 16,-2-2-49-16,0-5 3 16,0-4-52-16,2-4-45 15,1 0-54-15</inkml:trace>
  <inkml:trace contextRef="#ctx0" brushRef="#br0" timeOffset="196012.13">7116 12424 248 0,'0'0'88'0,"0"0"35"15,0 0-68 1,0 0-17-16,0 0-9 0,0 0-23 16,51-2-12-16,-33 2 2 15,-2 0-108-15,-3 0-70 16,-4 0-89-16</inkml:trace>
  <inkml:trace contextRef="#ctx0" brushRef="#br0" timeOffset="196248.84">7116 12424 170 0,'87'-106'104'0,"-91"102"39"16,1 4-7-16,1 0-46 15,2 0-45-15,-2 0 20 16,2 0-65-16,0 0 0 0,0 4-7 15,0 18 3-15,0 10 4 16,0 5 11-16,0-3-8 16,0-6 35-16,0-6-38 15,0-8 0-15,0-9 8 16,0-2-8-16,9-3-4 16,16-4 3-16,8-22-46 15,7-6-39-15,-1-7-367 16</inkml:trace>
  <inkml:trace contextRef="#ctx0" brushRef="#br0" timeOffset="197052.71">7974 12064 343 0,'0'0'106'0,"0"0"-34"16,0 0-3-16,0 0 25 16,0 0-74-16,0 0 24 15,-2 32 10-15,2 16-9 16,0 18 64-16,0 8-87 16,-2 1-10-16,2-10 26 15,0-12-38-15,0-14 0 16,0-8-4-16,0-13-25 15,6-8-10-15,5-10-108 16,-2 0-49-16,0-31 9 16,-5-10-142-16</inkml:trace>
  <inkml:trace contextRef="#ctx0" brushRef="#br0" timeOffset="197294.37">8014 12312 512 0,'0'0'50'16,"0"0"-43"-16,0 0 33 15,0 0-24-15,0 0-12 16,0 0 20-16,80 8-24 16,-65-2 0-16,-1 6-2 15,-7 6 10-15,-5 6-17 16,-2 6 9-16,0 3 0 16,-7-4 54-16,-11-4-19 15,-1-7 3-15,3-6 25 0,3-6-35 16,3-6-8-16,2 0-20 15,5-3-91-15,3-20-47 16,0-9-209-16</inkml:trace>
  <inkml:trace contextRef="#ctx0" brushRef="#br0" timeOffset="197486.11">8242 12146 653 0,'0'0'83'16,"0"0"-83"-16,0 0 9 0,0 0 23 15,0 0-32-15,0 0 1 16,137 12-16-16,-106-12-29 16,-10 2-151-16,-15 0-154 15</inkml:trace>
  <inkml:trace contextRef="#ctx0" brushRef="#br0" timeOffset="197742.69">8375 12208 396 0,'0'0'160'0,"0"0"-85"16,0 0 21-16,0 0-48 0,0 0-46 15,0 0 31 1,-21 128-33-16,21-86 0 0,-2 2 47 15,0-5-41-15,0-10 0 16,2-7 6-16,0-9-2 16,0-8-8-16,0-2-2 15,0-3 0-15,0 0-20 16,9 0 20-16,13-18-21 16,12-8 7-16,3-2-115 15,4 2-143-15</inkml:trace>
  <inkml:trace contextRef="#ctx0" brushRef="#br0" timeOffset="198191.87">8787 12111 251 0,'0'0'202'15,"0"0"-115"-15,0 0-44 16,0 0 8-16,0 0-5 16,0 0-4-16,35 0 14 15,-19 4-56-15,-3-2 1 0,-3 0 3 16,-4-2-4-16,-1 3-6 15,-5-3 2-15,0 0-7 16,0 0 7-16,0 0 4 16,0 0 0-16,0 1 26 15,0 2-24-15,0 0 22 16,0 5 23-16,0 9-29 16,0 7 32-16,0 8 0 15,0 4-38-15,0-2 38 16,0 0-50-16,0-4 0 15,0-6-6-15,0-2-8 16,0-2-43-16,0-3-66 16,0-1-54-16,0-5 17 0,0-3-176 15</inkml:trace>
  <inkml:trace contextRef="#ctx0" brushRef="#br0" timeOffset="198376.11">8785 12459 201 0,'0'0'483'15,"0"0"-395"-15,0 0 40 16,0 0-47-16,0 0-75 16,0 0 2-16,0 0-8 15,22 7 0-15,5 6 2 16,-2 1-2-16,-2-4-5 16,0-2-34-16,-5-3-126 0,-7-5-28 15,-7 0-385 1</inkml:trace>
  <inkml:trace contextRef="#ctx0" brushRef="#br0" timeOffset="198792.95">9312 12242 802 0,'0'0'92'0,"0"0"-68"16,0 0-12-16,0 0-12 15,0 0 0-15,0 0 9 0,110-6-9 16,-87 2-1-16,-13 4-53 15,-10 0-103-15,0 14-100 16,-10 7-188-16</inkml:trace>
  <inkml:trace contextRef="#ctx0" brushRef="#br0" timeOffset="198940.24">9306 12416 621 0,'0'0'52'0,"0"0"-39"16,0 0-13-16,0 0 0 16,118 6-2-16,-89-1-51 0,-8-2-235 15</inkml:trace>
  <inkml:trace contextRef="#ctx0" brushRef="#br0" timeOffset="199752.55">9981 12015 164 0,'0'0'60'0,"0"0"123"0,0 0-29 16,0 0-94-16,21-104-1 15,-21 90-23-15,-17 2-31 16,-4 6 10-16,-2 6-15 15,1 0 0-15,5 0 62 16,3 0-51-16,7 6 28 16,5 3 1-16,2 6-38 15,0 2 28-15,0 10-30 16,0 3 0-16,4 2 18 16,1 4-18-16,-5-1 0 15,0-2 0-15,0-3 8 0,0-1-23 16,-9-5-4-1,-1-9 13-15,2-2-16 0,3-7 11 16,3-4 8-16,2-2 3 16,0 0-33-16,0 0 25 15,0 0-15-15,0 4 15 16,5 2-11-16,9 6 23 16,-2 2-4-16,-1 4 0 15,1 2 9-15,-6 0-12 16,-1 0 3-16,-3 0 0 15,-2 0-6-15,0 0 17 16,0-2-11-16,0 2 45 0,0-4-29 16,0-2 28-1,0-1-44-15,0-5 0 16,12-5-13-16,16-3 13 0,10 0-20 16,9-7-32-16,6-15-41 15,1-3-61-15,-8 2-299 16</inkml:trace>
  <inkml:trace contextRef="#ctx0" brushRef="#br0" timeOffset="200007.91">10436 12061 567 0,'0'0'178'0,"0"0"-123"0,0 0 47 16,0 0-88-16,0 0 5 15,0 0 14-15,0 129-12 16,0-63-13-16,-2-8-8 16,2-8-15-16,0-14-38 15,0-12-91-15,11-9-79 16,2-14 8-16</inkml:trace>
  <inkml:trace contextRef="#ctx0" brushRef="#br0" timeOffset="200195.92">10688 12332 469 0,'0'0'191'0,"0"0"-64"16,0 0-44-16,0 0-7 15,0 0-69-15,0 0 7 16,2 18-28-16,-2 16-4 16,-2 6-73-16,-7-5-41 15,2-15-189-15</inkml:trace>
  <inkml:trace contextRef="#ctx0" brushRef="#br0" timeOffset="200643.95">11136 12083 551 0,'0'0'123'0,"0"0"-123"16,0 0 0-16,0 0-1 15,0 0 1-15,0 0 0 16,31 34 4-16,-29-4 1 15,-2 5 13-15,0-3-18 16,0-2 0-16,0-8 63 16,0-6-62-16,0-8 37 15,0-4 2-15,0-2-39 16,0-2 10-16,0 0-11 16,15 0 0-16,16 0-28 0,5-6-11 15,7-4 1 1,5-3-66-16,2 6-46 0,-2-1-103 15</inkml:trace>
  <inkml:trace contextRef="#ctx0" brushRef="#br0" timeOffset="200773.28">11577 12242 181 0,'0'0'156'0,"0"0"42"16,0 0-84-16,0 0-54 16,0 0-5-16,0 0-55 15,0 18-9-15,0 8-1 16,0 6-40-16,2-8-118 15,2-10-222-15</inkml:trace>
  <inkml:trace contextRef="#ctx0" brushRef="#br0" timeOffset="201325.99">12100 11999 94 0,'0'0'628'16,"0"0"-559"-16,0 0-41 16,0 0-26-16,0 0-4 15,0 0-13-15,9-2-31 16,-9 4 21-16,0 13-38 16,0 0 7-16,0-1 55 15,-4-2 1-15,-1-2 0 16,1-2 0-16,2 1 2 15,2-4-21-15,0 1 10 16,0 5-10-16,0 0 14 16,0 3 9-16,11 3-4 0,-1-3 0 15,6-1 5 1,3-2-11-16,0-1 6 0,-3-2-37 16,-5-2 11-16,-5-2 9 15,-6 0 17-15,0 2 9 16,0 6 34-16,-8 2 55 15,-10 5-75-15,-2 4-23 16,4-3 4-16,5-4-4 16,3-2-4-16,4-8-39 15,4-6-81-15,0 0-111 16</inkml:trace>
  <inkml:trace contextRef="#ctx0" brushRef="#br0" timeOffset="201484.79">12397 12288 459 0,'0'0'162'0,"0"0"-103"15,0 0 50-15,0 0-109 16,0 0-25-16,0 0-25 16,0 80-19-16,-5-52-174 15</inkml:trace>
  <inkml:trace contextRef="#ctx0" brushRef="#br0" timeOffset="201986.98">12778 12111 181 0,'0'0'440'16,"0"0"-327"-16,0 0-46 15,0 0-25-15,0 0-16 0,0 0-26 16,0 15 0-16,0 6-18 15,6 4 20-15,8-6-2 16,3 4 0-16,8-7 8 16,2-4 39-16,0-5-47 15,-4-7 0-15,0 0-2 16,-3-1 2-16,-5-23-6 16,-3-2-15-16,-5 0-52 15,-5-2 19-15,-2 7-36 16,0 6 22-16,-4 4 57 15,-8 10-71-15,1 1 67 16,2 0 15-16,3 0 22 0,1 15 55 16,2 7-74-16,3 9-2 15,0 4 28-15,0 6-24 16,0-3-5-16,14 0 0 16,-1-6-69-16,3-10-121 15</inkml:trace>
  <inkml:trace contextRef="#ctx0" brushRef="#br0" timeOffset="202139.17">13243 12310 372 0,'0'0'255'16,"0"0"-130"-16,0 0-32 16,0 0-49-16,0 0-30 0,0 0-14 15,0 0-74-15,-25 84-73 16,25-75-311-16</inkml:trace>
  <inkml:trace contextRef="#ctx0" brushRef="#br0" timeOffset="202611.23">13816 11961 520 0,'0'0'74'0,"0"0"10"0,0 0 35 16,0 0-107-16,0 0-9 15,0 0 66-15,-7 12-47 16,7 8 42-16,0 2-14 15,-9 6-36-15,-4 2 33 16,1 5-47-16,-1-6 0 16,7-2-2-16,6-4 2 15,0-2 0-15,0-1 0 16,2-2 2-16,9-2-16 16,0-4 14-16,-2-2 0 15,-4-6-13-15,-3 0 15 0,-2-4-2 16,0 0 0-16,0 0 11 15,0 0-1-15,0 0-10 16,0 2 0-16,0-2 10 16,-5 4-3-16,-11 0-7 15,-3 0 0-15,-4 0-20 16,1-4 0-16,7 0-128 16,5-20-110-16,10-10-199 15</inkml:trace>
  <inkml:trace contextRef="#ctx0" brushRef="#br0" timeOffset="202737.27">13754 12123 489 0,'0'0'143'0,"0"0"-115"0,0 0 23 16,0 0-51-16,0 0-18 16,146 0-17-16,-88-13-395 15</inkml:trace>
  <inkml:trace contextRef="#ctx0" brushRef="#br0" timeOffset="203504.65">14179 11739 460 0,'0'0'127'16,"0"0"-87"-16,0 0-2 15,0 0 14-15,0 0-40 0,0 0-9 16,60 36 22-16,-53-8-21 16,-7 6-4-16,0 2 6 15,0 0 2-15,0-4-4 16,-3-6-4-16,-3-6 0 15,6-6-27-15,0-5 24 16,0-4 2-16,0-1-7 16,0 2 15-16,18-2-17 15,2-1 10-15,6-3 0 16,1 0-6-16,-4 0 6 16,-1 0-47-16,-9-4-14 15,-4-1-35-15,-4 3 48 0,-5 2-1 16,0 0 49-16,0 0 9 15,0 0 15-15,-14 7 2 16,1 4-13-16,-1 5-4 16,6 0-4-16,3 0-5 15,1 2 0-15,2 0 9 16,0 0-3-16,2 1 7 16,0 1 45-16,0-4-26 15,0-2 34-15,0 0-58 16,0-2-5-16,0-2 15 15,0 0-18-15,0 0 0 16,0-4-2-16,0 4 11 0,0 0-7 16,0 2 7-1,0 4-9-15,0 0 80 16,-12 4-44-16,-8 1-16 0,2-2-14 16,-2-1-6-16,0-5-25 15,0-5-189-15,-7-4-270 16</inkml:trace>
  <inkml:trace contextRef="#ctx0" brushRef="#br0" timeOffset="208658.8">8294 13329 306 0,'0'0'228'0,"0"0"-176"15,0 0 72-15,0 0 4 16,0 0-69-16,0 0-3 16,0 0-56-16,-2-24 10 15,2 56-26-15,4 14 32 16,6 14-16-16,-3 6 42 16,-3 0-37-16,-4-6 13 15,0-8-18-15,0-13 0 16,0-12-22-16,0-10-39 15,13-15-120-15,3-2-122 16</inkml:trace>
  <inkml:trace contextRef="#ctx0" brushRef="#br0" timeOffset="208948.41">8366 13546 679 0,'0'0'65'0,"0"0"-63"16,0 0-2-16,0 0 0 16,0 0 2-16,0 0 2 15,96 57-4-15,-79-41 0 16,-5-2-3-16,-8 0 4 16,-2 3-1-16,-2-5 0 0,0-1 2 15,0 0 17 1,0-4-19-16,-10 2 0 0,-2-5 12 15,1 4-12-15,-3-8-25 16,6 0-32-16,-1 0-57 16,5 0 29-16,4 0-105 15,0-23 0-15</inkml:trace>
  <inkml:trace contextRef="#ctx0" brushRef="#br0" timeOffset="209125.19">8614 13409 468 0,'0'0'217'16,"0"0"-134"-16,0 0-47 15,0 0 13-15,0 0-39 0,0 0-5 16,75 0-10-16,-46 0-5 16,-2 0-127-16,-9 0 14 15,-9 3-134-15,-9 10-11 16</inkml:trace>
  <inkml:trace contextRef="#ctx0" brushRef="#br0" timeOffset="209429.11">8614 13409 17 0,'126'-32'431'0,"-130"32"-323"16,2 0-19-16,2 0 44 15,0 0-126-15,-2 23-4 0,-1 10 25 16,-2 9-15-16,-1-2 18 15,4-2 1-15,-3-6-26 16,1-2 62-16,2-4-67 16,-2-3 3-16,0-7 18 15,2-6-17-15,0-4 1 16,2-2-6-16,0-4 4 16,0 0-21-16,0 0 17 15,12 0-21-15,7 0 18 16,8 0-24-16,0 0-6 0,-2-6-46 15,-3-1-71 1,-4 0 35-16,-4-4-110 16,-4 0-8-16</inkml:trace>
  <inkml:trace contextRef="#ctx0" brushRef="#br0" timeOffset="209635.84">8945 13509 161 0,'0'0'262'0,"0"0"-138"15,0 0-34-15,0 0 26 16,0 0-102-16,0 0-14 16,0 21 22-16,0 6-5 15,0 5 15-15,0 1-32 16,0-2 19-16,0 1-31 16,0 1 12-16,0-9-66 0,0-6-13 15,0-8-77 1,0-10-92-16,3 0 19 0</inkml:trace>
  <inkml:trace contextRef="#ctx0" brushRef="#br0" timeOffset="210063.74">9061 13411 413 0,'0'0'201'0,"0"0"-174"15,0 0 41-15,0 0-68 16,0 0-2-16,0 0-11 16,37-6 16-16,-23 6-3 15,-3 0 0-15,1 0 3 0,-6 0-3 16,1 0 0-16,-3 0 0 16,1 0-4-16,-3 0 9 15,0 0-6-15,1 2 1 16,1 0 0-16,3 1-7 15,-1 3 7-15,1 1 0 16,-3-3 3-16,1 4 3 16,-3-2 13-16,1 4 6 15,1 2-21-15,-2 6 64 16,2 6-56-16,3 10 5 16,3 8 42-16,-2 2-39 15,3 2-1-15,1-1-6 0,-2-7-11 16,1-2 17-16,-1-8-19 15,-4-6 0-15,-1 0-9 16,-3-10-53-16,0-4-67 16,-2-4-51-16,0-2-138 15</inkml:trace>
  <inkml:trace contextRef="#ctx0" brushRef="#br0" timeOffset="210246.56">9217 13874 280 0,'0'0'143'16,"0"0"29"-16,0 0-46 15,0 0-55-15,0 0-38 16,0 0-33-16,0 0 0 16,4-4 4-16,16 4 4 0,-3 0 7 15,-2 0-15 1,-1 0-4-16,-2 0-4 0,1 0-69 16,1 0 10-16,-1 0-150 15,-1-6-180-15</inkml:trace>
  <inkml:trace contextRef="#ctx0" brushRef="#br0" timeOffset="211619.19">9605 13515 344 0,'0'0'316'0,"0"0"-213"0,0 0-68 15,0 0 15-15,0 0 8 16,0 0-42-16,54 0-8 16,-23 0 15-16,0 0-12 15,-2 0-12-15,-7 0 1 16,-2 3-53-16,-5-2 0 16,-8 3-109-16,-7 6-53 15,0-6-104-15</inkml:trace>
  <inkml:trace contextRef="#ctx0" brushRef="#br0" timeOffset="211782.83">9696 13597 320 0,'0'0'220'0,"0"0"-213"16,0 0 16-16,0 0 81 0,0 0-53 16,0 0-19-16,94 17-3 15,-67-17-22-15,-6 0-14 16,-5 0 6-16,-3 0-91 15,-5 0-59-15,-8 0-286 16</inkml:trace>
  <inkml:trace contextRef="#ctx0" brushRef="#br0" timeOffset="212278.07">10260 13334 717 0,'0'0'116'0,"0"0"-67"0,0 0-18 16,0 0-4 0,0 0-21-16,0 0 2 0,87 5-3 15,-72 7-5-15,-6 8-41 16,-6 16 31-16,-3 8-60 15,0 6 3-15,-23-1 30 16,-2-10 37-16,2-10-19 16,2-10 28-16,7-6-9 15,8-12 87-15,6-1-53 16,0 0-10-16,0 0-7 16,0 0-11-16,14 0-4 15,9 0-2-15,9-1 0 0,2-3-20 16,-1 2-36-1,1 2-74-15,-5-4-91 0</inkml:trace>
  <inkml:trace contextRef="#ctx0" brushRef="#br0" timeOffset="212443.72">10756 13425 14 0,'0'0'830'15,"0"0"-758"-15,0 0-49 16,0 0 1-16,0 0-24 0,0 0-98 16,7 22-25-1,-7-4-196-15</inkml:trace>
  <inkml:trace contextRef="#ctx0" brushRef="#br0" timeOffset="212608.72">10783 13659 689 0,'0'0'67'15,"0"0"-18"-15,0 0 38 16,0 0-87-16,0 0-8 16,0 0-130-16,-89 139-200 0</inkml:trace>
  <inkml:trace contextRef="#ctx0" brushRef="#br0" timeOffset="213711.4">8337 14268 410 0,'0'0'169'0,"0"0"-111"0,0 0 50 16,0 0-31-16,0 0-36 15,0 0-20-15,2 101 1 16,3-33 58-16,-3-2-79 15,2-3 5-15,-4-7 2 16,2-10-3-16,0-6-9 16,3-14 4-16,-2-8-76 15,1-7 18-15,3-11-159 16,1 0-163-16</inkml:trace>
  <inkml:trace contextRef="#ctx0" brushRef="#br0" timeOffset="213988.7">8448 14486 433 0,'0'0'400'15,"0"0"-393"-15,0 0-5 16,0 0 16-16,0 0-18 16,0 0 0-16,45 70-20 15,-20-52-60-15,-6-6 22 16,-1 0-48-16,-9 0 32 15,-7 0 60-15,-2-2-13 16,0 2 22-16,0 4 5 0,-6-2 4 16,-12 4 44-1,0 4-27-15,-4 0-12 0,1 3-9 16,6-5-10-16,7-8 2 16,2-7-31-16,6-5-180 15</inkml:trace>
  <inkml:trace contextRef="#ctx0" brushRef="#br0" timeOffset="214346.23">8911 14357 684 0,'0'0'169'15,"0"0"-140"-15,0 0-10 16,0 0-5-16,0 0-11 16,0 0-3-16,68 8 0 0,-42-4-2 15,-1 0-62-15,-9 0-61 16,-10-4-96-16,-6 2-249 16</inkml:trace>
  <inkml:trace contextRef="#ctx0" brushRef="#br0" timeOffset="214595.68">8911 14357 107 0,'43'30'536'15,"-47"-26"-492"-15,4 2 25 16,-2 5 27-16,2 8-95 16,0 12 47-16,0 9-47 15,0 2-1-15,0 4 17 0,-3-4-10 16,-2-2-5-16,5-10 5 15,0-10 3-15,0-6 6 16,0-7-16-16,0-3 0 16,0-4-12-16,17 0 1 15,7 0 4-15,12-23-38 16,1-7-119-16,3-8-151 16</inkml:trace>
  <inkml:trace contextRef="#ctx0" brushRef="#br0" timeOffset="-214578.09">9219 14490 415 0,'0'0'317'0,"0"0"-284"16,0 0 15-16,0 0-48 16,0 0 0-16,0 0 17 15,68 8-12-15,-58-6-10 16,-3 4 0-16,-5 8-28 15,-2 4 29-15,0 10-32 16,-2 0 36-16,-15 2-6 16,-2-4 18-16,5-8-3 15,1-8 41-15,9-4-3 16,2-4 25-16,2-2-72 16,0 0 0-16,0 0-10 0,6 4-6 15,15-4 15-15,6 0-3 16,6 0-49-16,0 0 30 15,5-12-128-15,-2-12-60 16,-5-6-194-16</inkml:trace>
  <inkml:trace contextRef="#ctx0" brushRef="#br0" timeOffset="-214242.88">9538 14369 658 0,'0'0'178'15,"0"0"-175"-15,0 0-3 16,0 0 15-16,0 0-1 16,0 0-14-16,65 0 0 0,-48 0 12 15,-5 0-17-15,-6 0 5 16,-6 0 0-16,0 0-7 16,0 0 9-16,0 0-2 15,0 0 0-15,0 8 4 16,0 12 18-16,0 15 0 15,0 9 16-15,0 4 46 16,0 4-71-16,0-2 10 16,4-4-5-16,1-4-11 15,1-4 4-15,2-9-11 16,-6-3 0-16,2-4-22 16,-4-8-22-16,0-2-53 15,0-2-58-15,0-10-111 0,-6 0-73 16</inkml:trace>
  <inkml:trace contextRef="#ctx0" brushRef="#br0" timeOffset="-214113.98">9571 14837 529 0,'0'0'290'15,"0"0"-231"-15,0 0 9 16,0 0 7-16,0 0-75 16,0 0-5-16,27 0 1 15,11 0-58-15,6-3-54 16,8-15-176-16</inkml:trace>
  <inkml:trace contextRef="#ctx0" brushRef="#br0" timeOffset="-213822.42">10057 14516 670 0,'0'0'27'16,"0"0"-3"-16,0 0-19 0,0 0-5 15,0 0-4-15,0 0-49 16,107 4-142-16,-107-4-249 16</inkml:trace>
  <inkml:trace contextRef="#ctx0" brushRef="#br0" timeOffset="-213671.49">10057 14516 574 0,'13'118'162'15,"-13"-112"-143"-15,0 4 11 16,23-4-7-16,10 1-3 0,7-7-20 16,5 0-68-16,-3-7-97 15,-9-13-207-15</inkml:trace>
  <inkml:trace contextRef="#ctx0" brushRef="#br0" timeOffset="-213050.75">10617 14268 513 0,'0'0'202'0,"0"0"-191"15,0 0 7-15,0 0 14 16,0 0-32-16,0 0 3 0,87 47-6 16,-83-29 3-16,-4 4-21 15,0 0-5-15,0 1-8 16,-12-5 10-16,-1-4-27 16,-1-6 33-16,8-4 5 15,4-3-18-15,2 4 17 16,0-2 9-16,0 3 1 15,6 6-3-15,12 3 7 16,1 1 0-16,-2 0-16 16,-3 0 9-16,-6-4-5 15,-3 0 11-15,-5 0 1 16,0-2 11-16,0 2 35 16,-5 0 11-16,-13 2 41 15,-1 0-62-15,-4-2 11 16,5-2 4-16,1-1-29 0,5-4 30 15,8-5-52-15,1 0 6 16,3 0-21-16,0-4-68 16,0-18-151-16,0-6-218 15</inkml:trace>
  <inkml:trace contextRef="#ctx0" brushRef="#br0" timeOffset="-212897.08">10928 14387 213 0,'0'0'479'16,"0"0"-424"-16,0 0-25 0,0 0-18 15,0 0-12-15,0 0-12 16,54 0-143-16,-45 0-232 16</inkml:trace>
  <inkml:trace contextRef="#ctx0" brushRef="#br0" timeOffset="-212724.63">11095 14610 164 0,'0'0'465'16,"0"0"-376"-16,0 0 68 16,0 0-83-16,0 0-52 15,0 0-22-15,-69 112 2 0,44-62-6 16,1-6-174-16,4-13-366 15</inkml:trace>
  <inkml:trace contextRef="#ctx0" brushRef="#br0" timeOffset="-211257.06">9025 14029 559 0,'0'0'361'16,"0"0"-268"-16,0 0-32 15,0 0 42-15,0 0-84 16,0 0 5-16,0 0-48 16,0 0-10-16,5 0-181 15,-1 0-146-15</inkml:trace>
  <inkml:trace contextRef="#ctx0" brushRef="#br0" timeOffset="-210671.2">9302 15087 657 0,'0'0'172'0,"0"0"-165"16,0 0 23 0,0 0-30-16,0 0-81 0,0 0-47 15,8 0-307-15</inkml:trace>
  <inkml:trace contextRef="#ctx0" brushRef="#br0" timeOffset="-202297.41">10393 11297 100 0,'0'0'92'0,"0"0"-3"15,0 0-32-15,0 0 13 16,0 0 21-16,0 0-61 15,0 0 20-15,0 0-47 16,0-12 3-16,0 12 27 16,0 0-29-16,0 0-2 0,0 0 28 15,0 0-20 1,0 0 33-16,0 0-41 0,0 0 4 16,0 0 16-16,0 0-22 15,0 0 0-15,0 12 4 16,-2 6 7-16,0-2-6 15,2 4-5-15,0-2 0 16,0-6-10-16,0-1 10 16,0-5-9-16,4-5 6 15,6 1-18-15,-2-2 18 16,5 0-23-16,-1 0 20 16,-1-11-16-16,-5-7 18 15,2-5-10-15,-4-3 11 16,-4-5-30-16,2 3 20 15,-2 1-59-15,0 11 58 0,0 6 14 16,0 10 0-16,0 0-18 16,-6 0 3-16,-10 24-59 15,-5 5-72-15</inkml:trace>
  <inkml:trace contextRef="#ctx0" brushRef="#br0" timeOffset="-195581.69">8631 15422 173 0,'0'0'241'16,"0"0"-78"-16,0 0-43 15,0 0-4-15,0 0-26 16,0 0-57-16,0 0-16 16,0-4-17-16,0 26 0 15,4 14 18-15,1 8-15 16,-5 6 9-16,0 5 29 16,0 3-37-16,-5-2 15 15,-10 2-19-15,-1-8 0 16,5-14-11-16,7-10 1 15,4-16-68-15,0-10-59 0,6 0-96 16,10-22-1-16</inkml:trace>
  <inkml:trace contextRef="#ctx0" brushRef="#br0" timeOffset="-195278.82">8647 15705 475 0,'0'0'135'0,"0"0"-100"15,0 0 15-15,0 0-45 16,0 0-10-16,0 0-2 16,56-6 7-16,-37 6-9 15,-3 0 9-15,-5 0 0 0,-2 5-4 16,-4 0 6-16,-3 2-14 16,-2 4 5-16,0-1 7 15,0 7 5-15,0-5-2 16,-14 5 2-16,-1-3 32 15,-1 0-11-15,1-6 21 16,3 2-47-16,4-6 2 16,3-4-13-16,5 1-3 15,0-1-51-15,0 0-86 16,0 0-96-16,7-18-24 16</inkml:trace>
  <inkml:trace contextRef="#ctx0" brushRef="#br0" timeOffset="-195075.99">8886 15552 409 0,'0'0'218'0,"0"0"-158"15,0 0-58-15,0 0-2 16,0 0 0-16,0 0 6 15,115-18-16-15,-80 13-19 16,-6 5-125-16,-11 0-86 16</inkml:trace>
  <inkml:trace contextRef="#ctx0" brushRef="#br0" timeOffset="-194781.19">9027 15561 86 0,'0'0'520'16,"0"0"-424"-16,0 0-14 16,0 0-4-16,0 0-63 15,0 0-1-15,-26 5-28 16,26 10 5-16,0 9 9 16,0 8-4-16,-3 4 12 15,-1 0-8-15,-2 4 21 0,1 4-17 16,3-4 21-1,2 0-25-15,0-4 0 0,0-9-7 16,0-9 7-16,17-4-15 16,4-10-3-16,4-4-73 15,8-9 6-15,-2-27-133 16,-2 0-222-16</inkml:trace>
  <inkml:trace contextRef="#ctx0" brushRef="#br0" timeOffset="-194264.93">9312 15731 280 0,'0'0'46'0,"0"0"7"16,0 0 14-16,0 0-43 0,0 0 21 15,0 0-20-15,-15 98-12 16,15-80-12-16,0-6 10 16,2-2-22-16,7-6 8 15,3-4-33-15,-1 0 21 16,2-8-36-16,-4-14 16 16,-2-5 5-16,-3 0-1 15,-4 4 23-15,0-4-3 16,0 7 11-16,-4 6 18 15,-7 8 13-15,-1 2 41 16,4 4-2-16,-1 0-14 16,1 0 0-16,4 0-56 0,2 0 4 15,2 14-16 1,0 0-24-16,0 2-61 0,0-6-54 16,9-10-80-16</inkml:trace>
  <inkml:trace contextRef="#ctx0" brushRef="#br0" timeOffset="-193750.62">9634 15507 441 0,'0'0'142'0,"0"0"-82"16,0 0 43-16,0 0-103 15,0 0 6-15,0 0-25 16,17-3 17-16,-3 3-27 15,-3 0 1-15,1 0-11 16,-4 0 34-16,-1 0-48 16,1 0 14-16,-6 0 23 15,4 0-37-15,-6 0 17 0,0 0 35 16,0 0 1-16,0 0 55 16,0 0 23-16,0 0-13 15,0 0 32-15,0 3-66 16,0 2 9-16,0 9-19 15,0 12-16-15,0 6 33 16,0 11-38-16,0 7 1 16,0 0 15-16,0-2-16 15,0-1 0-15,0-10-5 16,0-5 3-16,0-10 2 16,0-4-76-16,6-4-46 15,-1-5-49-15,-5-8-119 16</inkml:trace>
  <inkml:trace contextRef="#ctx0" brushRef="#br0" timeOffset="-193582.04">9627 15955 483 0,'0'0'135'16,"0"0"3"-16,0 0-68 16,0 0-62-16,0 0-16 15,0 0-17-15,36 0 25 16,-11 0-1-16,0 0-30 15,-2 0-15-15,0 0-129 16,-6 0-134-16</inkml:trace>
  <inkml:trace contextRef="#ctx0" brushRef="#br0" timeOffset="-193178.39">10195 15643 725 0,'0'0'140'0,"0"0"-119"16,0 0 30-16,0 0-51 15,0 0 0-15,0 0-8 16,108 16 8-16,-83-6-73 16,-2-2-37-16,-12-6-149 15,-8 2-186-15</inkml:trace>
  <inkml:trace contextRef="#ctx0" brushRef="#br0" timeOffset="-193031.51">10253 15775 347 0,'0'0'403'0,"0"0"-342"16,0 0-59-16,0 0-4 15,0 0-7-15,0 0-16 16,114 0-29-16,-88 0-268 16</inkml:trace>
  <inkml:trace contextRef="#ctx0" brushRef="#br0" timeOffset="-189853.07">10897 15488 233 0,'0'0'301'0,"0"0"-203"16,0 0 16-16,0 0-10 15,0 0-44-15,0 0 5 16,0 0-63-16,0 32-1 16,0 18-2-16,0 18 6 15,0 7-10-15,0-7-57 16,2-10-145-16,-2-16-157 15</inkml:trace>
  <inkml:trace contextRef="#ctx0" brushRef="#br0" timeOffset="-189599.93">11105 15638 428 0,'0'0'201'0,"0"0"-113"16,0 0-9-16,0 0 7 16,0 0-62-16,0 0-17 15,2 0-7-15,4 17-41 0,3 9-13 16,-5-3-230-16,-2-4-250 15</inkml:trace>
  <inkml:trace contextRef="#ctx0" brushRef="#br0" timeOffset="-189437.07">11196 15909 742 0,'0'0'109'0,"0"0"-54"15,0 0 37-15,0 0-92 16,0 0-1-16,0 0-117 16,-85 129-137-16,60-87-330 15</inkml:trace>
  <inkml:trace contextRef="#ctx0" brushRef="#br0" timeOffset="-181161.99">11060 12069 197 0,'0'0'123'0,"0"0"-54"15,0 0 7-15,0 0 10 0,0 0-21 16,0 0-63-16,0 0 22 16,0 0-15-16,0 0-2 15,0 0 27-15,0 0-25 16,0 0-1-16,0 0 29 16,0 0-31-16,0 0 9 15,0 0-15-15,0 0 12 16,0 0-18-16,0 0 6 15,0 0 0-15,0 0-15 16,2 0 11-16,6 0 3 0,8 0 1 16,5 0-19-16,6 0-8 15,-6 6-159-15,-9 18-132 16</inkml:trace>
  <inkml:trace contextRef="#ctx0" brushRef="#br0" timeOffset="-177834.92">10997 11261 38 0,'0'0'47'15,"0"0"-25"-15,0 0-20 16,0 0 2-16,0 0-3 16,0 0-1-16,14-53 4 15,-12 53 9-15,-2 0 50 16,0 0 5-16,0-1 12 0,0 1 2 15,0 0-23-15,0 0-13 16,0 0 14-16,0 0-59 16,0 0 38-16,0 0-37 15,0 0-2-15,0 0 6 16,0 0-2-16,0 0-4 16,0 0 0-16,0 0 5 15,0 4-7-15,0 16 2 16,0 13 0-16,0 4 4 15,0 4-4-15,0-7-78 16,0-14-217-16</inkml:trace>
  <inkml:trace contextRef="#ctx0" brushRef="#br0" timeOffset="-174330.8">8539 11251 63 0,'0'0'37'0,"0"0"18"15,0 0 1-15,0 0 1 16,0 0 11-16,0 0 28 15,0-4-42-15,0 4-12 16,0 0 26-16,0 0-42 16,0 0-23-16,0 0-3 15,0 6 11-15,-2 16-13 0,2 6 2 16,-2 2 0-16,-2-2 15 16,4-6-14-16,0-7-1 15,0-5 0-15,0-8 10 16,0 0-21-16,0-2-8 15,0 0-83-15,0 0-4 16,8-16-77-16</inkml:trace>
  <inkml:trace contextRef="#ctx0" brushRef="#br0" timeOffset="-174152.88">8558 11079 16 0,'0'0'367'0,"0"0"-333"16,0 0-29-16,0 0-10 15,0 0 3-15,0 0-19 16,37 24-34-16,-23-16-131 16</inkml:trace>
  <inkml:trace contextRef="#ctx0" brushRef="#br0" timeOffset="-173701.29">8729 11176 214 0,'0'0'11'16,"0"0"38"-16,0 0 20 0,0 0-23 16,0 0 4-16,11 109-11 15,-11-79 25-15,0 2-34 16,0-1 4-16,0-8 6 15,0-5-40-15,3-6-2 16,-3-7-10-16,0-4 3 16,2-1 6-16,-2 0-13 15,0 0-1-15,2-3 13 16,-2-15-23-16,2-4-26 16,2-3 36-16,3 10 13 15,2 0-3-15,-2 5 7 16,-1 4 0-16,1-2-1 15,-2 7 2-15,2-3-1 0,-5 1 7 16,2 1-1-16,-2 2 7 16,-2 0-11-16,2 0 7 15,-2 0 24-15,3 0-31 16,1 5-2-16,0 10 30 16,1 6 4-16,2 1-10 15,-1-3-24-15,1-2-10 16,-1-7 6-16,2-6-31 15,-4 1-25-15,3-5-46 16,-3 0-78-16,0 0-52 16</inkml:trace>
  <inkml:trace contextRef="#ctx0" brushRef="#br0" timeOffset="-173170.54">9046 11278 358 0,'0'0'58'0,"0"0"58"15,0 0-75-15,0 0-17 16,0 0-24-16,0 0 2 16,-41-39-9-16,34 39-5 15,-1 0 12-15,-1 4 20 16,4 13-16-16,-2 2 0 15,5-2 15-15,2 1-16 16,0-3 4-16,0-2-7 0,0-4 0 16,0 0-15-16,2-5 3 15,5-3-30-15,3-1 20 16,-2 0-16-16,1 0 33 16,3-4-4-16,0-15 9 15,-1-8-12-15,1-1-2 16,-3-2-25-16,-3-4-1 15,-2 2 6-15,0 2 15 16,-2 0-4-16,-2 7 23 16,0 11 10-16,0 5-8 0,0 7 60 15,0 0-3-15,0 0-42 16,0 0 1-16,0 16-17 16,0 5 31-16,2 6 42 15,4 1-69-15,1-1-3 16,-3 8-2-16,0 5 5 15,0 10-11-15,-4-2-2 16,0-1-43-16,0-9 36 16,2-16-45-16,6-12-16 15,5-10-29-15,6-2-43 16</inkml:trace>
  <inkml:trace contextRef="#ctx0" brushRef="#br0" timeOffset="-172764.75">9219 11325 249 0,'0'0'36'16,"0"0"-27"-16,0 0-5 16,0 0-4-16,0 0 1 15,0 0-1-15,43 0 8 16,-37-7-4-16,1 0-3 15,-5-1-1-15,-2 1 0 16,0-2 0-16,0-3 1 0,0 4-1 16,0 2 0-16,0-2 0 15,0 6-7-15,-9 2 7 16,3 0-6-16,-4 0 0 16,2 0 6-16,-1 0 0 15,-3 10 0-15,8 4 1 16,2 0 21-16,2 4-5 15,0 4-2-15,0 9 32 16,0-1-21-16,0-1 12 16,2-4-15-16,8-9-19 15,5-6-8-15,1-10 0 16,7 0-22-16,4-14 15 16,0-16-86-16,-4-4-62 15</inkml:trace>
  <inkml:trace contextRef="#ctx0" brushRef="#br0" timeOffset="-172573.22">9406 11246 323 0,'0'0'97'0,"0"0"-71"16,0 0 55-16,0 0-54 16,0 0-8-16,0 0-6 15,56 47 7-15,-38-29-31 16,-1 0 11-16,-5 2-29 15,-1-1 22-15,-5-4-93 16,2 0-27-16,0-12-32 16</inkml:trace>
  <inkml:trace contextRef="#ctx0" brushRef="#br0" timeOffset="-172361.47">9580 11303 104 0,'0'0'59'16,"0"0"25"-16,0 0-32 15,0 0-27-15,-77 116 8 16,54-87-32-16,1-3-1 16,1-4 0-16,8-8-1 15,7-6-4-15,6-8-54 16,0 0-74-16</inkml:trace>
  <inkml:trace contextRef="#ctx0" brushRef="#br0" timeOffset="-172203.42">9748 11305 460 0,'0'0'133'0,"0"0"-111"15,0 0-10-15,0 0-12 16,0 0-169-16,0 0-83 16</inkml:trace>
  <inkml:trace contextRef="#ctx0" brushRef="#br0" timeOffset="-172058.09">9821 11460 516 0,'0'0'165'0,"0"0"-105"16,0 0 34-16,0 0-94 16,0 0-85-16,0 0-157 15</inkml:trace>
  <inkml:trace contextRef="#ctx0" brushRef="#br0" timeOffset="-162999.62">12144 11121 185 0,'0'0'69'0,"0"0"22"0,0 0 3 15,0 0-50-15,0 0-7 16,0 0-9-16,0 0-24 16,3 0-5-16,2-2 1 15,6 2 0-15,-1-2-12 16,4 2 12-16,-3 0 0 15,0 0-3-15,-4 0-9 16,0 0-3-16,-5 8-20 16,-2 8 4-16,0 4 29 15,0 6-15-15,-4 2 17 0,-12-2 10 16,3-6-8-16,4-6 10 16,2-6-12-16,7-4 0 15,-3-4 17-15,3 0-15 16,0 0 0-16,0 0-2 15,0 0 0-15,0 0-4 16,3 0 4-16,10 0 0 16,0 0 8-16,3 0-7 15,-3 0-1-15,-1 0 4 16,-1 0 1-16,-5 0-10 16,3 0-1-16,-1 0-45 15,-4 0-84-15,-2 0-73 16</inkml:trace>
  <inkml:trace contextRef="#ctx0" brushRef="#br0" timeOffset="-162098.4">12857 11061 76 0,'0'0'138'0,"0"0"-34"16,0 0 43-16,0 0-94 16,0 0-29-16,0 0-24 15,-4-35 9-15,22 28-19 16,-1 3 10-16,-1 4-12 15,-7 0 9-15,-1 0-24 16,-6 6-5-16,-2 6-26 16,0 3 37-16,0 4 9 15,-10-5-8-15,4-2 3 16,1-6 11-16,5-4 6 16,0 0-14-16,0 0-10 15,0 0 6-15,0-1 17 16,11 5-24-16,3-5 21 0,1 1-2 15,1-2 6 1,-5 2 0-16,-2 0 1 0,-2 2 5 16,-5 0-5-16,0 2-1 15,-2 5 0-15,0-2 0 16,0 5 5-16,0-2 11 16,-4-2-9-16,-1-4-7 15,0-2 21-15,5-2-21 16,0 0-21-16,0-2-24 15,0 0-171-15</inkml:trace>
  <inkml:trace contextRef="#ctx0" brushRef="#br0" timeOffset="-161296.96">13818 11008 50 0,'0'0'129'0,"0"0"-79"16,0 0 30-16,0 0-39 15,0 0-39-15,0 0 6 16,-9 21-8-16,2-7 0 16,3 4-2-16,4-3 8 15,0 6-6-15,0-1 6 16,0-2-2-16,0 0 28 16,0-4-30-16,0-2-1 15,0-4-1-15,13-2-13 16,5-6-1-16,2 0 9 0,4 0-4 15,1-4 1-15,-3-6 6 16,-3 0-10-16,-9 2 9 16,-3 2-3-16,-5 0 6 15,0-2 0-15,0 0 5 16,4-6-11-16,-4 0 6 16,0-2-17-16,0 3 2 15,-2 6 4-15,0 5 11 16,0 2 32-16,0 0 19 15,0 0-5-15,0 30-40 16,-14 12 14-16,3 15 15 16,1 8-30-16,-2 2-10 0,5-9-88 15,-1-14-297 1</inkml:trace>
  <inkml:trace contextRef="#ctx0" brushRef="#br0" timeOffset="-154580.65">10118 7016 581 0,'0'0'93'16,"0"0"-63"-16,0 0 60 15,0 0-39-15,0 0-14 16,0 0-37-16,0 0 0 0,8 46 28 16,-8-4-6-1,0 5 27-15,0-1 18 0,-2-4-54 16,-4-2 17-16,-4-4-30 16,4-8 0-16,-1-3-24 15,3-8 13-15,2-5-48 16,-2-6-2-16,4-3-58 15,0-3 2-15,0-11-52 16,0-19-188-16</inkml:trace>
  <inkml:trace contextRef="#ctx0" brushRef="#br0" timeOffset="-154342.52">10091 7059 526 0,'0'0'80'0,"0"0"-80"0,0 0 9 15,0 0-9-15,0 0 0 16,0 0 1-16,106 7-1 16,-85 5 0-16,-8 2-3 15,-5 8-2-15,-5 3-2 16,-3 7 7-16,0 0 0 16,-5-4 5-16,-10-6 3 15,4-8-8-15,2-6 1 16,6-6-1-16,1-2-4 15,2 0-94-15,0-16-182 16</inkml:trace>
  <inkml:trace contextRef="#ctx0" brushRef="#br0" timeOffset="-154029.48">10338 7122 440 0,'0'0'118'16,"0"0"-67"-16,0 0-5 15,0 0-26-15,0 0-3 16,0 0-17-16,17 38-12 16,-3-35-1-16,-1-3-34 15,3 0 43-15,-1-4-24 16,-1-13-26-16,-3-1 36 16,-4 0-7-16,-7 2 19 15,0 3 6-15,0 4 0 16,-3 3 15-16,-10 3-15 15,2 0 2-15,2 3 41 0,5 0-23 16,2 0-13-16,2 0-7 16,0 4-18-16,0 8 17 15,0-4-49-15,2-4-29 16,13-2-21-16,5-2-70 16</inkml:trace>
  <inkml:trace contextRef="#ctx0" brushRef="#br0" timeOffset="-153533.25">10574 7028 84 0,'0'0'122'0,"0"0"-33"0,0 0 14 16,0 0-2-1,0 0-101-15,0 0-7 0,0 0 7 16,-9 12-1-16,0 0-8 16,5-4 16-16,2-2-7 15,2-2 0-15,0 3-15 16,0-4 15-16,0 1-19 15,6 4 40-15,3-1-30 16,0 4 18-16,-2 6-7 16,-3 1 7-16,1 0-9 15,-5 2 0-15,0-2-19 16,0-2 38-16,0-2-12 16,0-5 8-16,-3-2-12 15,1-5 38-15,2-2-32 16,0 0-6-16,0 0-1 0,0 0-2 15,0-14-41-15,11 0 0 16,5 4 29-16,-3 2 0 16,0 6 6-16,-3 2 6 15,-2 0 18-15,-3 0-15 16,-1 0 12-16,0 0 8 16,-4 0-16-16,3 2 28 15,0-1-32-15,1 4-3 16,-2 1 28-16,2 4-25 15,-1-2-3-15,1 4 0 16,-2-1 5-16,2-2 4 16,-2-3-9-16,4-3-21 0,-2-2 15 15,0-1-80 1,3 0-30-16,1-8-23 0</inkml:trace>
  <inkml:trace contextRef="#ctx0" brushRef="#br0" timeOffset="-153389.16">10752 7090 475 0,'0'0'111'16,"0"0"-7"-16,0 0 2 15,0 0-106-15,0 0-12 16,0 0-20-16,-11-7-99 16,11 8-41-16,0 7-95 0</inkml:trace>
  <inkml:trace contextRef="#ctx0" brushRef="#br0" timeOffset="-153133.37">10752 7090 245 0,'102'55'200'0,"-102"-55"-134"16,0 0-15-16,3 0-25 16,17 0 30-16,11 0-13 15,0 0 25-15,2-5-68 0,-1 1 6 16,-3-4-18-16,-2 2-89 16,-5 1-92-16,-9-2-61 15</inkml:trace>
  <inkml:trace contextRef="#ctx0" brushRef="#br0" timeOffset="-152726.59">11062 7038 125 0,'0'0'163'15,"0"0"-77"-15,0 0 32 16,0 0-17-16,0 0-73 16,0 0 2-16,-11 13 11 15,9 4-17-15,0 5 9 16,-1 1-29-16,1 0 10 0,-1 5-6 15,-1-2-8 1,2-5 0-16,-1-7-11 0,3-6 5 16,0-5-28-16,0-3-34 15,5 0-49-15,15-15 110 16,5-11-47-16,2-2-48 16,-4 3 27-16,0 7 6 15,-7 8 37-15,-5 6 29 16,-2 4 3-16,-7 0 26 15,-2 0 15-15,2 12 31 16,-2 2 18-16,0 1-18 16,3-3-21-16,-1 2-26 0,0-5-19 15,0 2 21 1,-2-4-27-16,3 0 0 0,-1-1-1 16,-2-5 1-16,2 2-12 15,0-3-29-15,2 0-102 16,3 0-19-16,3-17-63 15</inkml:trace>
  <inkml:trace contextRef="#ctx0" brushRef="#br0" timeOffset="-152510.42">11255 6950 148 0,'0'0'229'0,"0"0"-186"16,0 0-8-16,0 0 76 15,0 0-111-15,0 0 4 16,-2 24-12-16,2-10 8 16,0-1-125-16,0-8-312 15</inkml:trace>
  <inkml:trace contextRef="#ctx0" brushRef="#br0" timeOffset="-152025.37">11255 6950 248 0,'103'140'180'0,"-103"-140"-72"16,0 2-10-16,0 1-7 16,0 4-53-16,0 8-34 0,0 3 91 15,0 6-85 1,0-2-2-16,0-2 38 0,0-4-44 15,0-4 10-15,7-5-12 16,4-3 0-16,7-4-30 16,-3 0 8-16,5 0-29 15,1-1 6-15,-4-17-20 16,-3-4 23-16,-5-2-37 16,-3-5 59-16,-6 5 6 15,0 4 28-15,0 4-8 16,0 8 81-16,-11 4-20 15,-3 2 20-15,4 2-42 16,3 0-42-16,1 0 34 16,3 0-37-16,1 0-13 0,2 12 8 15,0 5-83-15,0-4 2 16,0 0-119-16,0-5-105 16</inkml:trace>
  <inkml:trace contextRef="#ctx0" brushRef="#br0" timeOffset="-151620.35">11685 7052 424 0,'0'0'190'0,"0"0"-70"16,0 0-11-16,0 0-46 16,0 0-24-16,0 0-39 0,0 36 0 15,-8-4 12-15,-1-3-3 16,3-1-2-1,0-8-7-15,2-4 0 0,2-4-9 16,0-4 9-16,-1-5-13 16,3 0 8-16,0-3-35 15,0 0 28-15,0 0-68 16,0-18-27-16,9-8 74 16,5-2-40-16,-1 1 51 15,-1 5 15-15,1 3 14 16,-3 3-9-16,7-3 2 15,-5 3 0-15,2 6-4 16,-3 6 4-16,-4 4-1 0,0 0 1 16,-3 0 38-1,1 12 41-15,-3 8-35 0,0 6-5 16,-2 4 50-16,0 1-78 16,0-1-11-16,0 0 0 15,0-3-84-15,0-9-131 16</inkml:trace>
  <inkml:trace contextRef="#ctx0" brushRef="#br0" timeOffset="-150521.39">10463 7506 182 0,'0'0'180'0,"0"0"-8"15,0 0-16-15,0 0-70 16,0 0-23-16,0 0 27 16,0-11-90-16,0 15-2 0,-5 32-4 15,-2 17-16-15,-6 15-3 16,-3 0-203-16,1-12-208 16</inkml:trace>
  <inkml:trace contextRef="#ctx0" brushRef="#br0" timeOffset="-147750.33">10228 9060 229 0,'0'0'16'15,"0"0"-1"-15,0 0 58 16,0 0-40-16,0 0-8 16,0 0-6-16,0 0-12 15,0-3 30-15,0 3 1 16,0 0 32-16,0 0 21 16,0 0-79-16,0 0-6 15,7 0-6-15,-3 0-224 16</inkml:trace>
  <inkml:trace contextRef="#ctx0" brushRef="#br0" timeOffset="-136837.18">12121 6923 475 0,'0'0'206'16,"0"0"-124"-16,0 0 35 16,0 0-11-16,0 0-67 15,0 0 1-15,0 0-40 16,0-1 0-16,0 1-13 0,6 0 13 16,3 0 0-16,7 0-11 15,3 0 3-15,4 6-15 16,1-2-76-16,-2 2-55 15,-6 0 6-15,-12 2-199 16</inkml:trace>
  <inkml:trace contextRef="#ctx0" brushRef="#br0" timeOffset="-136674.59">12121 6923 50 0,'55'89'504'0,"-58"-87"-409"15,3-2-6-15,0 0 41 16,0 0-119-16,0 0 10 0,3 0-38 15,13 2 17 1,6 6 0-16,0-2-1 0,2 0-89 16,1 2-22-16,0-4-110 15,-8-4-172-15</inkml:trace>
  <inkml:trace contextRef="#ctx0" brushRef="#br0" timeOffset="-136295.56">12595 6938 424 0,'0'0'144'16,"0"0"9"-16,0 0-1 16,0 0-73-16,0 0-41 15,0 0 32-15,0 24-70 16,-7 26 0-16,-2 15 38 16,2 3-34-16,1-6 30 15,-3-6-34-15,3-2 0 16,-4-4-1-16,-1-4 1 15,1-7-3-15,-2-10-3 0,7-13-41 16,3-10 32-16,2-6-70 16,0-18-63-16,9-26-30 15,7-8-265-15</inkml:trace>
  <inkml:trace contextRef="#ctx0" brushRef="#br0" timeOffset="-136043.03">12601 6972 522 0,'0'0'122'0,"0"0"-57"15,0 0-62-15,0 0-1 16,0 0-1-16,0 0 10 0,79 56-11 16,-62-44 0-16,-3 2-7 15,-10 0-13-15,-4 1 14 16,0 4-18-16,-4 6 20 15,-19-1 4-15,-1-3 10 16,-1-4-10-16,10-5 0 16,6-9-25-16,9-3-12 15,0 0-83-15,2-7-153 16</inkml:trace>
  <inkml:trace contextRef="#ctx0" brushRef="#br0" timeOffset="-135712.48">12771 7102 219 0,'0'0'173'0,"0"0"-57"16,0 0-48-16,0 0-23 16,0 0-45-16,0 0 0 15,20 20-6-15,-11-9 13 16,0-5-18-16,2-3-3 16,-2-3-2-16,2 0-3 15,0 0 18-15,-2-11 1 16,0-6-1-16,-3-2 11 15,-3-2-24-15,-3 1 10 16,0-1-6-16,0 4-3 16,0 5 26-16,-11 9 6 15,-5 3 42-15,-4 0 2 0,-2 0 24 16,-3 7-54 0,8 5-4-16,1 2 29 0,9-4-58 15,5 0-3-15,2-2-7 16,0 0-78-16,4-4-15 15,17-4-76-15,-2 0-66 16</inkml:trace>
  <inkml:trace contextRef="#ctx0" brushRef="#br0" timeOffset="-135026.16">13176 6962 12 0,'0'0'41'0,"0"0"31"0,0 0 28 16,0 0 49-16,0 0-32 15,0 0-33-15,0 0-37 16,0 0 31-16,-4 0-63 15,-8 0-11-15,-7 4 8 16,-4 8-11-16,-3 2-1 16,-1 0 29-16,7-2-27 15,8-6 30-15,8 0-32 16,4-3 0-16,0-2-12 0,0 3-17 16,16 4 5-16,4-3-14 15,0 0-17-15,-5-1 43 16,-1-4-17-16,-5 4 29 15,-3-2-16-15,-4 0 16 16,-2 0 0-16,0 2-1 16,0 0 5-16,0 6 12 15,-13 6 17-15,-7 0 23 16,-2 3 21-16,2-7-36 16,11-6 6-16,7-3-38 15,2-3-5-15,0 0-8 16,15-1-55-16,17-22 24 0,13-4 25 15,-6-2-49-15,-5 9-3 16,-7 8 31-16,-12 6 20 16,-1 4-4-16,-8 2 15 15,1 0 0-15,-3 0-15 16,0 0 15-16,2 6 0 16,-2 2 3-16,2 4 1 15,1-1 10-15,-3 0-14 16,0 2 0-16,2-4 8 15,-2-1-5-15,0-2-3 16,1 1 0-16,-3-3 6 16,0 0-16-16,2-3 3 15,4-1-45-15,-2 0-73 16,3 0-48-16,-3-9-63 16</inkml:trace>
  <inkml:trace contextRef="#ctx0" brushRef="#br0" timeOffset="-134873.54">13410 6884 336 0,'0'0'113'0,"0"0"42"16,0 0-20-16,0 0-64 15,0 0-68-15,0 0-3 16,-13 4-27-16,13 22 27 16,0 1-80-16,0-2-4 15,0-3-80-15,0-8-143 16</inkml:trace>
  <inkml:trace contextRef="#ctx0" brushRef="#br0" timeOffset="-134678.5">13453 7036 588 0,'0'0'121'0,"0"0"-59"15,0 0-36-15,0 0-26 16,0 0-9-16,0 0 9 15,111 4 0-15,-68 0-39 16,-4 0-16-16,-12 2-87 16,-9 0-18-16,-9-4-12 15,-9 2-48-15</inkml:trace>
  <inkml:trace contextRef="#ctx0" brushRef="#br0" timeOffset="-134282.49">13662 6998 117 0,'0'0'105'0,"0"0"70"16,0 0-46-16,0 0-7 15,0 0-38-15,0 0-20 16,-43-40-64-16,43 42 0 16,0 16 10-16,0 5 1 15,7 0 7-15,0-1-17 16,0 0 10-16,-1-6-12 16,-1 2 1-16,-1-6-13 15,1-2-2-15,0-3-41 16,-1-7 5-16,4 0-28 0,6 0-6 15,4-13 59-15,4-6-17 16,5-2 23-16,0 3 9 16,-1 6 10-16,-1 6 0 15,-9 4-1-15,-8 2 2 16,-3 0 9-16,-3 0 0 16,-2 0 23-16,0 0 23 15,2 0-24-15,0 4-1 16,0 3-17-16,1 1-10 15,0-1 22-15,-1-1-25 16,0 2 0-16,-2-2 6 16,2-2-6-16,0-2 0 15,2-2-18-15,-1 0-66 0,3-6-31 16,2-16-131 0</inkml:trace>
  <inkml:trace contextRef="#ctx0" brushRef="#br0" timeOffset="-134123.75">13954 6856 423 0,'0'0'195'0,"0"0"-102"16,0 0 27-16,0 0-89 15,0 0-13-15,0 0-36 16,-2 24-26-16,2 4-43 16,2-2-71-16,14-2-101 15,1-4 46-15,1-2 210 16</inkml:trace>
  <inkml:trace contextRef="#ctx0" brushRef="#br0" timeOffset="-133403.22">14085 7028 74 0,'0'0'175'0,"0"0"48"0,0 0-116 15,0 0 28-15,0 0-72 16,0 0-19-16,0 74-21 16,0-59-20-16,0-4-3 15,0 0 0-15,0-4-18 16,10-2 2-16,3-3-6 15,0-2 6-15,3 0 5 16,-3 0-9-16,-2-7 12 16,-2-11-3-16,-3-1 5 15,-1-10-12-15,-5 3-3 16,0-2-10-16,0 4 27 16,-5 6 4-16,-10 6 0 15,-1 10 37-15,5 2-3 0,-2 0 22 16,6 0-37-16,3 4-19 15,4 12 7-15,0-4-7 16,0 2-4-16,0-4-21 16,14-6-45-16,3-4 43 15,1 0-35-15,4-6 19 16,2-14 34-16,3 0-14 16,0 4 23-16,-2 6 0 15,-8 4 1-15,-1 6 5 16,-7 0 1-16,-3 0-7 0,-4 8 33 15,-2 8 2 1,0 2 33-16,0 0-12 0,0 3-37 16,0-8 37-16,0 1-56 15,-2-2 5-15,0-1-6 16,0-4 1-16,2-2-9 16,0-4-13-16,0-1-37 15,0 0 39-15,0 0-34 16,0 0 39-16,6-10 13 15,6-6 4-15,-3-2 7 16,-5 6-9-16,0 2 5 16,2 4 18-16,-4 2-17 15,2-2-6-15,3 2 6 16,1-2-3-16,2 3-4 0,1 0 1 16,-3 3 0-16,-1 0-19 15,-2 0 19-15,2 8 0 16,-5 6 8-16,0 10 6 15,-2 2 13-15,0 8-26 16,2 1 14-16,5-6-30 16,6-7 11-16,9-9-15 15,11-13-68-15,15-2-14 16,8-32-68-16,2-6-114 16</inkml:trace>
  <inkml:trace contextRef="#ctx0" brushRef="#br0" timeOffset="-133125.08">14712 7128 210 0,'0'0'150'15,"0"0"9"-15,0 0-36 16,0 0 6-16,0 0-78 16,0 0-16-16,-5 0-19 15,23 0-10-15,13 0 4 16,9 0-10-16,7 0 0 0,2 0-18 16,-2 0-43-16,-8 0-121 15,-10 0-165-15</inkml:trace>
  <inkml:trace contextRef="#ctx0" brushRef="#br0" timeOffset="-132879.04">15021 7008 304 0,'0'0'273'0,"0"0"-143"16,0 0-61-16,0 0-26 15,0 0-38-15,0 0 6 16,7 20-7-16,1-6-4 0,-1-2 0 15,0 2-12 1,-7 1 12-16,0 1 0 0,0 3-6 16,-4 2 13-16,-18 0-23 15,-7 2 5-15,-5-2-27 16,5-3 37-16,9-7-44 16,11-9-44-16,9-2-87 15,0-8-210-15</inkml:trace>
  <inkml:trace contextRef="#ctx0" brushRef="#br0" timeOffset="-132293.83">15269 7060 235 0,'0'0'218'15,"0"0"-62"-15,0 0-56 0,0 0-44 16,0 0 31-1,0 0-47-15,0 30 19 0,0-10-7 16,0-2-45-16,2 3 14 16,-2-6-21-16,0 2 0 15,0-1-4-15,0-4 4 16,0-4 0-16,0-4-5 16,0-4 4-16,0 0-6 15,0 0-26-15,0-4-26 16,8-20 58-16,6-6-38 15,1 0 29-15,-2 6 3 16,-1 7 14-16,-7 11-10 16,-1 3 3-16,0 3 0 15,0 0-15-15,2 0 15 16,2 0 0-16,-1 1-6 0,1 10 17 16,2 3-14-16,-3 4 3 15,-5 4 0-15,-2 7 0 16,0 0 1-16,0-5-1 15,0-2 0-15,4-10-14 16,5-9-12-16,9-3-94 16,4 0-26-16,2-12-37 15,-1-13-182-15</inkml:trace>
  <inkml:trace contextRef="#ctx0" brushRef="#br0" timeOffset="-131786.35">15580 7168 247 0,'0'0'106'0,"0"0"0"15,0 0-44-15,0 0 0 16,0 0-60-16,0 0 3 16,56 17 5-16,-43-17-10 15,-1-10-4-15,-5-1 3 16,-3 0 2-16,-4 0-9 16,0 2 8-16,0-4-1 15,0 3-16-15,-2 1 8 16,-10-2-31-16,-1 4 30 15,-3 1-5-15,1 3 8 16,-1 3 11-16,3 0-4 16,4 0 70-16,3 6-59 15,0 10-8-15,6 5 16 0,0 4-12 16,0 0 24-16,0-2-26 16,0 0-1-16,8-5 17 15,-2-4-21-15,1-3-1 16,1-9 0-16,6-2-20 15,1 0 12-15,6-9-23 16,-1-15-40-16,4-4-6 16,-4-1-68-16,-4 3 90 15,-5 6 26-15,-6 7 16 16,-3 6 14-16,-2 7 120 16,0 0 23-16,0 0-4 15,2 0-95-15,6 8-22 16,9 9 23-16,5 2-22 15,7-1 39-15,2-1-62 0,0-3 0 16,-4-2-9-16,-3-1 9 16,-6 0-51-16,-7-5-54 15,-7-5-53-15,-4-1-52 16,0 0-21-16</inkml:trace>
  <inkml:trace contextRef="#ctx0" brushRef="#br0" timeOffset="-131602.22">15959 7167 150 0,'0'0'167'0,"0"0"-9"16,0 0-32-16,0 0-49 16,0 0-6-16,0 0-24 15,-42-3-45-15,30 17 21 16,-3 7-23-16,-5 5 0 0,0-4-17 16,-2-1 11-16,4-4-40 15,7-7-11-15,6-6-44 16,5-4-21-16,0 0-143 15</inkml:trace>
  <inkml:trace contextRef="#ctx0" brushRef="#br0" timeOffset="-131422.78">15959 7167 352 0,'110'-8'163'0,"-108"8"-96"16,2 0 33-16,5 0-94 0,9 0 9 15,7 0-12-15,8 0-3 16,2 0 0-16,3-2-4 16,-9-2-25-16,-11 2-54 15,-11-3-170-15</inkml:trace>
  <inkml:trace contextRef="#ctx0" brushRef="#br0" timeOffset="-131152">16264 7030 377 0,'0'0'124'15,"0"0"-42"-15,0 0-54 0,0 0 7 16,0 0-31 0,0 0 19-16,-29 88 10 0,25-60-22 15,-5 3 27-15,3-1-30 16,-6-4-7-16,6-6 26 15,1-8-23-15,5-6-4 16,0-3 0-16,0-3-4 16,5 0-8-16,21-7-4 15,12-20-32-15,6-2-25 16,1 1-121-16,-9 4-204 16</inkml:trace>
  <inkml:trace contextRef="#ctx0" brushRef="#br0" timeOffset="-130956.83">16586 7060 252 0,'0'0'148'0,"0"0"-47"16,0 0 55-16,0 0-24 15,0 0-101-15,0 0-30 16,0 0-1-16,0 12 0 15,0 6-83-15,0 1-142 16,0-4-179-16</inkml:trace>
  <inkml:trace contextRef="#ctx0" brushRef="#br0" timeOffset="-130806.89">16607 7283 366 0,'0'0'181'16,"0"0"-112"-16,0 0 61 15,0 0-31-15,0 0-88 16,0 0-11-16,-52 56-9 16,23-24-119-16,-3 0-144 15</inkml:trace>
  <inkml:trace contextRef="#ctx0" brushRef="#br0" timeOffset="-114469.04">9148 9481 41 0,'0'0'37'0,"0"0"2"15,0 0-5-15,0 0 7 16,0 0 11-16,0 0 32 16,0 0-10-16,0 0-1 15,-13-10 53-15,11 7-43 16,-1 3-3-16,3 0 1 16,0 0-44-16,0 0 5 15,0 0-42-15,0 0-9 0,18 0-6 16,22 3-14-16,13 5-86 15,3-6-198-15</inkml:trace>
  <inkml:trace contextRef="#ctx0" brushRef="#br1" timeOffset="-66509.19">21458 7680 326 0,'0'0'139'0,"0"0"-72"16,0 0 10-16,0 0 20 16,0 0-53-16,0 0 17 0,0-4-1 15,0 4-52-15,0 22 25 16,0 16-14-16,0 10 27 15,0 2 25-15,-2-2-65 16,0-8 10-16,2-9-16 16,0-12 19-16,0-6-33 15,13-9 14-15,5-4-19 16,2 0 7-16,2-26-27 16,3-12 23-16,-6-6 13 15,-3-3-19-15,-7 9 12 16,-5 8-9-16,-2 12 19 15,-2 10-2-15,0 6 5 0,0 2-3 16,0 0 0 0,0 0 5-16,6 6-20 0,0 19 15 15,1 2 0-15,-1 7 32 16,1-1-30-16,-4-6 12 16,3-4 1-16,1-9-8 15,-1-9-1-15,8-5-6 16,5 0 0-16,6-25-16 15,2-13 16-15,0-9-40 16,-2 1-25-16,-6-2-67 16,-5 2 3-16,-3 2-74 15,-3 3 8-15,-3 5 105 16,0 7 68-16,-3 4 22 16,0 9 68-16,-2 6 20 0,2 8 55 15,-2 2-18-15,0 0-49 16,0 0 30-16,0 18-76 15,0 18 50-15,0 13 16 16,0 5-58-16,0 6 34 16,0 0-43-16,0-4-25 15,0-8 38-15,0-12-37 16,0-11-5-16,0-11 0 16,0-9 0-16,0-5-18 15,7 0 0-15,9-15 4 16,3-20-13-16,2-9 27 15,-4 0-14-15,-3 11 13 16,-3 6-7-16,-5 15-14 0,0 8 22 16,-2 2 0-16,0 2-18 15,3 0 18-15,3 0 0 16,2 16 19-16,1 4-19 16,1 4 51-16,-3 2-51 15,0 2 5-15,-2-2 10 16,-2-4-12-16,-3-5-3 15,0-10 0-15,3-4 8 16,0-3-23-16,4 0 1 16,5-23 4-16,6-4-22 15,0-4 17-15,1 5-29 16,-6 10 9-16,-3 6-3 0,-3 4 27 16,-3 4 7-16,0 2 4 15,-4 0 15 1,3 0-14-16,1 6 22 0,2 8 28 15,1 4-39-15,-3 4 39 16,-1 0-51-16,0 1 0 16,-2-4-1-16,-3-5 1 15,2-3-5-15,-2-5-8 16,-2-6-57-16,4 0 20 16,-1 0-85-16,1-24-68 15,-2-9-227-15</inkml:trace>
  <inkml:trace contextRef="#ctx0" brushRef="#br1" timeOffset="-66369.78">22347 7557 526 0,'0'0'138'15,"0"0"-41"-15,0 0 21 16,0 0-89-16,0 0-29 16,0 0-69-16,0 0 26 15,13 8-186-15,-2 1-184 16</inkml:trace>
  <inkml:trace contextRef="#ctx0" brushRef="#br1" timeOffset="-66143.77">22541 7311 97 0,'0'0'537'0,"0"0"-437"0,0 0 9 16,0 0-66-16,0 0 32 15,6 154-24-15,-1-72-35 16,-3 4 22-16,-2 1-37 16,0-6-1-16,0-15 0 15,0-16-25-15,2-18-28 16,8-18-90-16,0-14-95 16,3-9-133-16</inkml:trace>
  <inkml:trace contextRef="#ctx0" brushRef="#br1" timeOffset="-65742.33">22748 7834 622 0,'0'0'115'0,"0"0"-28"16,0 0-46-16,0 0-37 15,0 0-8-15,0 0-22 16,96-30 20-16,-71 12-49 15,-8 4-9-15,-6 2 64 16,-6 2-30-16,2 0 30 16,-5-2-4-16,-2 2 11 15,2-4-19-15,-2-4-15 16,0 0-7-16,0-2 20 0,0 0 3 16,-9 7 11-16,-2 6 19 15,-2 5 5-15,-1 2 54 16,-1 0-36-16,-6 16-7 15,4 14 40-15,-3 6-55 16,7 4 22-16,3 2 4 16,4 0-38-16,6 6 33 15,0-4-41-15,0 3 1 16,0-9 21-16,2-8-22 16,22-14-11-16,18-16 7 15,23-22-72-15,15-38-11 16,1-15-249-16</inkml:trace>
  <inkml:trace contextRef="#ctx0" brushRef="#br1" timeOffset="-65248.7">23310 7335 281 0,'0'0'142'0,"0"0"38"15,0 0-21-15,0 0-50 16,0 0 36-16,0 0-82 15,-23-18-23-15,15 18 4 16,-6 24-38-16,1 20 37 0,2 20-39 16,1 15 0-16,6 7 72 15,2 0-70-15,2-8 6 16,0-11-10-16,0-9 15 16,22-16-34-16,12-18-52 15,8-21-140-15,3-3-106 16</inkml:trace>
  <inkml:trace contextRef="#ctx0" brushRef="#br1" timeOffset="-59426.45">9952 7561 18 0,'0'0'0'0,"0"0"0"16,0 0-1-16,0 0 3 15,0 0-2-15,0 0 50 16,0 0-6-16,-15 9 22 15,13-7 17-15,0-2-6 16,2 0 8-16,-3 2-42 16,0-2 4-16,3 0 28 15,0 1-51-15,0-1 6 16,0 0 0-16,0 0-22 16,0 0 25-16,0 0-33 15,0 0 0-15,0 0 9 16,0 0-1-16,3 0-8 0,8 0 8 15,4 0-3 1,6 0 7-16,4 0-12 0,4 3 0 16,4-2 2-16,2-1 7 15,3 0-9-15,-2 0 0 16,-3 0 8-16,0 0-5 16,-6 0-3-16,0 0 0 15,-4 0 9-15,-3 0 9 16,-3 0-18-16,1 0 0 15,-3 0 7-15,6 0 23 16,1 0-28-16,4 0-2 16,3 0 27-16,0 0-19 15,3 0-8-15,-1 0 2 16,-4 0 5-16,-3 0 7 0,-3 0-14 16,-6 0 0-16,-1 0 0 15,-3 0 8-15,-1 0-8 16,2 3 11-16,3-3-11 15,8 0 45-15,1 0-38 16,8 0-5-16,-1 1 10 16,2 2-7-16,3-1-5 15,-5-2 0-15,0 0 3 16,-4 0-2-16,-2 0-1 16,-1 0 0-16,-2 0-3 15,3 0 4-15,1 0-1 16,3 0 0-16,3 0 11 15,3 0-12-15,-2 0 1 16,3 0 0-16,3 0-7 16,-6 0 11-16,-2 0-4 0,-2 0 0 15,-5 0 5-15,-2 0-7 16,-1 0 2-16,-2 0 0 16,-1 0-7-16,1 0 12 15,-4 0-5-15,-2 0 0 16,3 0 6-16,-3 0-10 15,3 0 4-15,-1 0 0 16,3 0-3-16,3 0 6 16,-2 0-3-16,1 0 0 15,1 0 10-15,0 0 1 16,-2 0-11-16,-4 0 0 16,-6 0 9-16,-4 0-3 0,-3 0-6 15,-2 0 15-15,0 0-15 16,0-2 44-16,0 2-41 15,0-3-3-15,2 3 31 16,-2 0-28-16,0 0-6 16,0 0-19-16,0 0-121 15,0 0-176-15</inkml:trace>
  <inkml:trace contextRef="#ctx0" brushRef="#br1" timeOffset="-57971.92">10199 8054 182 0,'0'0'78'0,"0"0"11"15,0 0 30-15,0 0-61 0,0 0-12 16,0 0 4 0,0-5-48-16,0 3 13 0,0 0 18 15,0 2-15-15,0 0 21 16,0 0-39-16,3 0 0 16,1 6 13-16,3 10-11 15,0 3 21-15,-1-1-2 16,1 3-21-16,-3-4 31 15,1-2-31-15,0-1 0 16,-5 1 12-16,2 3-9 16,2 2-3-16,-2 1 4 15,3-1 3-15,1-3 19 16,-2-7-26-16,4-5 0 16,3-5 0-16,7 0 3 0,11-12-3 15,13-30 8-15,9-12-8 16,2-4-36-16,-8 6-182 15,-18 15-386-15</inkml:trace>
  <inkml:trace contextRef="#ctx0" brushRef="#br1" timeOffset="-53739.68">12813 7792 270 0,'0'0'30'0,"0"0"41"16,0 0-7-16,0 0-58 15,0 0 2-15,0 0-8 16,-4-8 10-16,4 8 13 16,-2 0-16-16,2 0 10 15,-3 4 13-15,1 16-5 16,-5 10 11-16,-4 9-36 16,-4 5 12-16,-3 2-28 15,-1-6-61-15,2-8-107 16,1-10-124-16</inkml:trace>
  <inkml:trace contextRef="#ctx0" brushRef="#br1" timeOffset="-53419.29">12608 7989 187 0,'0'0'69'0,"0"0"-61"0,0 0 62 16,0 0-13 0,0 0 13-16,0 0-57 0,0 86 7 15,0-66 8-15,0-6-16 16,0-2 3-16,2-8-15 15,1 0 12-15,1-4-10 16,7 0-2-16,12 0-12 16,10-26 8-16,11-14-30 15,6-10-103-15,-11 0-173 16</inkml:trace>
  <inkml:trace contextRef="#ctx0" brushRef="#br1" timeOffset="-44451.63">9223 9540 397 0,'0'0'129'16,"0"0"-115"-16,0 0-10 15,0 0 31-15,0 0-26 16,0 0-1-16,0 0 21 15,0 0-29-15,135 0 0 16,-87 0-31-16,-9 0-265 16</inkml:trace>
  <inkml:trace contextRef="#ctx0" brushRef="#br1" timeOffset="-40325.94">7129 7969 275 0,'0'0'155'0,"0"0"-70"15,0 0 28-15,0 0 4 16,0 0-61-16,0 0 36 15,3-11-37-15,-3 11-28 16,0 0 50-16,0 0-57 0,0 0-3 16,0 0-8-1,0 3 4-15,0 21-10 0,0 8-3 16,0 4 0-16,0 0 11 16,0-1-11-16,0-5 0 15,0 5-6-15,0-3 9 16,0 0-11-16,-5-3-68 15,0-5-49-15,-1-5 28 16,-3-11-112-16,-5-8-93 16</inkml:trace>
  <inkml:trace contextRef="#ctx0" brushRef="#br1" timeOffset="-40037.68">6942 8231 328 0,'0'0'153'16,"0"0"-149"-16,0 0 11 15,0 0-15-15,0 0 0 16,0 0 46-16,27 78-19 16,-13-54 3-16,-2-1 15 15,0-3-18-15,-1 0 31 16,0-7-58-16,1 0 6 15,-2-3-4-15,5-8-2 16,4-2-11-16,3-7 6 16,7-26-51-16,5-19 17 0,-3-15-65 15,-2-4-77 1,-10 3-83-16</inkml:trace>
  <inkml:trace contextRef="#ctx0" brushRef="#br1" timeOffset="-39015.9">6833 7286 328 0,'0'0'159'16,"0"0"-125"-16,0 0 41 15,0 0-41-15,0 0 16 16,0 0-9-16,0 167 2 16,0-99 28-16,0-1-50 0,0-5 3 15,0-6 27-15,0-12-29 16,0-10 5-16,0-12-27 16,0-12 0-16,2-6-7 15,0-4 7-15,-2 0-7 16,5 0 7-16,1-10-36 15,2-20 25-15,2-6 5 16,1-4 2-16,-1 4-19 16,-2 8 9-16,1 2-3 15,0 2 16-15,0 4-15 16,0 3 6-16,0 7 0 16,0 6 10-16,-2 4-23 15,1 0 20-15,1 0 3 0,1 18 6 16,-2 11-2-1,-1 5 55-15,-1 4-41 0,-3 0-9 16,-1-2 20-16,1-6-29 16,-1-8 0-16,0-8-1 15,0-8-23-15,0-2-7 16,2-4-57-16,5 0-51 16,1-18-23-16,-2-8-106 15</inkml:trace>
  <inkml:trace contextRef="#ctx0" brushRef="#br1" timeOffset="-38645.33">7120 7700 293 0,'0'0'279'0,"0"0"-256"16,0 0-1-16,0 0 4 16,0 0-26-16,0 0-14 15,50-10 7-15,-33-4 14 16,-1 0-16-16,-10 0 6 15,-1 4 3-15,-5-2 5 16,0-2-2-16,0 2-3 16,0 2 4-16,0 3 5 15,0 6 1-15,0 1-10 16,-2 0 0-16,-7 0 27 16,-7 6-27-16,1 12 0 15,-3 2 11-15,5 0-7 16,1-4 33-16,5-2-31 0,5 0 2 15,2 0 22-15,0 0-29 16,0 2-1-16,0-2 0 16,12-2 6-16,3-6-20 15,8-3-10-15,1-3-53 16,0 0 6-16,-1-7-142 16,-9-9-162-16</inkml:trace>
  <inkml:trace contextRef="#ctx0" brushRef="#br1" timeOffset="-38002.68">7386 7620 218 0,'0'0'94'0,"0"0"39"16,0 0-76-16,0 0 0 16,0 0-57-16,0 0 0 15,-60 39 4-15,49-20 5 16,1-3-5-16,4 2 19 16,1 0-21-16,5 0 13 15,0-2-15-15,0 0 0 16,0-4-1-16,0-2 1 15,7-6-6-15,1-4 6 16,6 0-22-16,1-4 14 16,2-18-8-16,-2-4 16 15,-4 0 7-15,-2 6-7 0,-7 2 0 16,0 4 6-16,-2 4 0 16,0 3 21-16,0 6-16 15,0 1 1-15,0 0 38 16,0 0-48-16,0 0-2 15,0 0 0-15,0 0-2 16,0 1-7-16,0 12 3 16,0 3 6-16,7 0 0 15,2 0 0-15,2-2-7 16,0-2-9-16,1-4-90 16,5-4 0-16,3-4-94 15,5 0 121-15,0-4-40 16</inkml:trace>
  <inkml:trace contextRef="#ctx0" brushRef="#br1" timeOffset="-37576.64">7648 7654 514 0,'0'0'67'0,"0"0"66"16,0 0-67-16,0 0-32 15,0 0 45-15,0 0-74 16,-113-18 5-16,111 18-10 15,-3 12 8-15,3 14-24 16,-1 4 16-16,3 0 0 16,0-8-16-16,0-4 16 0,3-6-18 15,13-8-2-15,1-4-42 16,8 0 39-16,-1-28-39 16,5-8 13-16,0-4 49 15,-4-5-62-15,-8 4 21 16,-7-2 1-16,-6 3 21 15,-4 4 19-15,0 2 4 16,0 5-2-16,-9 10 43 16,-2 6-10-16,7 8-9 15,-1 5 32-15,5 0-13 16,0 0 9-16,0 0-54 16,0 0 8-16,0 25 20 15,0 10-25-15,0 21 43 0,0 11-16 16,0 1-30-1,0 2 17-15,0-6-17 0,0-10-83 16,7-16-39-16,-1-14-299 16</inkml:trace>
  <inkml:trace contextRef="#ctx0" brushRef="#br1" timeOffset="-36374.79">6245 7618 432 0,'0'0'74'0,"0"0"-67"15,0 0 67-15,0 0-20 16,0 0-31-16,9 114 29 16,-7-86-52-16,-2-2 0 15,0-4 8-15,0-3-7 16,0-8-1-16,0-4 0 16,0-3 12-16,0-4-11 15,0 0-1-15,0 0-5 16,0-7-12-16,4-15-14 15,0-6 17-15,4 0 9 16,-4 8 4-16,-2 6-5 0,0 10 6 16,1 4 0-1,-1 0-6-15,-2 0 6 0,4 0 0 16,-2 0 10-16,6 0-3 16,-4 0 16-16,3 2-23 15,-3 4 0-15,2 4 1 16,-1 2-1-16,-3 2 0 15,1 2-1-15,-1 0 12 16,-2-6-12-16,0-3 1 16,0-6 0-16,0-1-2 15,2 0 2-15,0 0-5 16,1-18-11-16,3-12 15 16,3-8-18-16,2 0 19 0,-2 10-17 15,0 12 2 1,0 10 16-16,-2 6-2 0,1 0-2 15,1 0 3-15,3 18 55 16,1 4-21-16,-5 0-15 16,2 2 42-16,-1-2-61 15,-1 2 11-15,-3 0-11 16,0-2 6-16,-3-1-17 16,-2-3-48-16,2-4-58 15,-2-6-11-15,2-7-116 16</inkml:trace>
  <inkml:trace contextRef="#ctx0" brushRef="#br1" timeOffset="-36195.59">6550 7832 408 0,'0'0'207'15,"0"0"-136"-15,0 0 14 16,0 0-42-16,0 0-31 15,0 0-5-15,84 0-7 16,-43 0-21-16,-8 0-29 16,-6 0-317-16</inkml:trace>
  <inkml:trace contextRef="#ctx0" brushRef="#br1" timeOffset="-29104.39">21837 5899 13 0,'0'0'525'0,"0"0"-432"16,0 0 18-16,0 0-40 15,0 0 14-15,-36 139-71 16,34-84 2-16,2-4 17 0,0-5-31 16,0-6 6-1,0-12-8-15,0-6 3 0,0-6-8 16,0-10 5-16,0-2-43 16,0-4-6-16,0 0-57 15,0-12-7-15,4-20-85 16,1-12-89-16,-1-6 114 15</inkml:trace>
  <inkml:trace contextRef="#ctx0" brushRef="#br1" timeOffset="-28916.9">21822 5988 142 0,'0'0'160'15,"0"0"3"-15,0 0-29 16,0 0-102-16,0 0 18 16,0 0 56-16,62 85-41 15,-38-42-12-15,-4-4-22 16,1 0-31-16,-4-3 30 0,-1-8-30 15,-3-10-10-15,-1-6 10 16,-4-9-68-16,-1-3-20 16,3-13-41-16,4-25-15 15,-1-16-58-15,1-9-57 16</inkml:trace>
  <inkml:trace contextRef="#ctx0" brushRef="#br1" timeOffset="-28754.76">22111 5893 280 0,'0'0'90'15,"0"0"47"-15,0 0 20 16,0 130-91-16,0-87 0 16,0-1-32-16,0 0-27 0,0 0 9 15,-2-6-16 1,0-6-5-16,-1-10-1 0,3-12-74 16,0-8-22-16,0 0-113 15,18-28-31-15</inkml:trace>
  <inkml:trace contextRef="#ctx0" brushRef="#br1" timeOffset="-28495.16">22238 6134 275 0,'0'0'119'0,"0"0"23"16,0 0-32-16,0 0-68 16,0 118-6-16,2-105-36 15,16-8 0-15,2-5-23 16,0 0 8-16,-2-10-16 15,-3-12-3-15,-4-4-34 0,-8-2 54 16,-3-1-20-16,0 2 12 16,-5 3 8-16,-6 6-3 15,0 7 17-15,2 9-4 16,2 2 2-16,5 5 1 16,2 14-25-16,0 7-27 15,11-1-30-15,11-5-82 16</inkml:trace>
  <inkml:trace contextRef="#ctx0" brushRef="#br1" timeOffset="-28124.29">22610 6054 89 0,'0'0'172'0,"0"0"15"0,0 0-82 16,0 0-51-16,0 0 55 15,0 0-93-15,-89-7-9 16,80 35 3-16,7 2-1 15,2 1-4-15,0-5-5 16,0-6 0-16,11-6-15 16,7-10 15-16,4-4-33 15,2 0 21-15,3-24-40 16,0-12 23-16,-5-7-20 16,-7-2-29-16,-3-4 48 15,-5 1-6-15,-7 4 36 16,0 8 11-16,0 8-10 0,0 12 51 15,0 12-6 1,-2 4-22-16,-1 0 24 0,3 14-37 16,0 20-1-16,0 12 48 15,0 8-44-15,0 3 20 16,0 1-34-16,0 0 0 16,0-8-17-16,0-12-40 15,5-12-96-15,8-16-37 16</inkml:trace>
  <inkml:trace contextRef="#ctx0" brushRef="#br1" timeOffset="-27787.1">22832 6148 270 0,'0'0'164'0,"0"0"-131"15,0 0 36-15,0 0-58 16,0 0-2-16,0 0-9 15,61-69-57-15,-57 62 27 16,-4 1 7-16,0 1 23 16,0 1 33-16,-7 1 2 15,-3 1 38-15,-4 2-72 16,1 0 11-16,-2 0-5 16,-1 0-7-16,3 12 0 15,-1 12 2-15,1 8-1 0,1 3 46 16,8 0 4-1,2-5-15-15,2-4 33 0,0-10-66 16,16-6-3-16,5-10 0 16,10 0 5-16,6-7-18 15,3-20-48-15,2-3-14 16,-5 0-162-16</inkml:trace>
  <inkml:trace contextRef="#ctx0" brushRef="#br1" timeOffset="-27559.43">23046 5967 435 0,'0'0'238'0,"0"0"-127"16,0 0-18-16,0 0-27 16,0 0-53-16,0 0-8 15,43 68 50-15,-28-35-55 16,4 1 2-16,-6-2-8 15,0 0 6-15,0-6-55 16,1-8-42-16,1-8-78 16,2-10-60-16,-5 0-124 15</inkml:trace>
  <inkml:trace contextRef="#ctx0" brushRef="#br1" timeOffset="-27386.19">23294 6035 178 0,'0'0'254'0,"0"0"-101"0,0 0-12 15,0 0-48-15,0 0-52 16,0 0-36-16,-34 70 41 16,23-39-46-16,3-1 0 15,-6-2-18-15,1-2 18 16,-3-8-64-16,3-6-41 16,-3-8-100-16,1-4-125 15</inkml:trace>
  <inkml:trace contextRef="#ctx0" brushRef="#br1" timeOffset="-27245.72">23083 6178 298 0,'0'0'222'0,"0"0"-78"0,0 0 52 15,0 0-132-15,0 0-60 16,0 0-4-16,106-28 8 16,-37 12-19-16,12-2-37 15,-4-1-230-15,-9 1 45 16</inkml:trace>
  <inkml:trace contextRef="#ctx0" brushRef="#br1" timeOffset="-26096.32">24018 5917 513 0,'0'0'101'0,"0"0"-12"16,0 0 0-16,0 0-61 0,0 126 29 16,0-51 59-16,0 1-95 15,0 0 6-15,0-4 17 16,0-10-41-16,-6-9 6 16,1-17-9-16,2-14 0 15,3-14-30-15,0-8-21 16,0-6-55-16,0-34-39 15,14-19-188-15</inkml:trace>
  <inkml:trace contextRef="#ctx0" brushRef="#br1" timeOffset="-25850.08">24114 5938 406 0,'0'0'290'16,"0"0"-286"-16,0 0 53 0,0 0-21 15,0 0-11-15,0 0-25 16,47 116 4-16,-36-88 8 16,-7 6-12-16,-4 2 0 15,0 4 2-15,-15 0 6 16,-12-6 2-16,0-8-10 16,5-8 0-16,11-12 3 15,7-6-3-15,4-4-26 16,4-32-95-16,23-10-152 15,8-4-5-15</inkml:trace>
  <inkml:trace contextRef="#ctx0" brushRef="#br1" timeOffset="-25535.39">24328 6073 343 0,'0'0'78'16,"0"0"98"-16,0 0-76 15,0 0-58-15,-21 103-1 16,21-83-40-16,0-6 10 15,10-6-11-15,7-8-11 16,6 0-12-16,2-12-2 16,-4-16-20-16,0-4 22 15,-5-2-31-15,-8 1 29 16,-6 1-41-16,-2 2 66 16,0 6-17-16,-8 4 19 15,-13 8-2-15,1 8 69 0,1 4-27 16,0 0 37-16,4 18-79 15,1 10 16-15,4 4-16 16,3 1 0-16,5-1-3 16,2-6 3-16,0-6-66 15,0-12-1-15,15-8-69 16,12 0-83-16</inkml:trace>
  <inkml:trace contextRef="#ctx0" brushRef="#br1" timeOffset="-25162.89">24787 5941 251 0,'0'0'329'0,"0"0"-230"15,0 0 11-15,0 0-69 16,0 0 0-16,0 0-41 16,-60-14 0-16,53 25 0 15,5 4 7-15,0-1-13 16,2 0 6-16,0-3 0 15,0 0-16-15,0 0 16 16,0-4-14-16,2 4 9 16,7-4-26-16,2 1 29 15,2 5-50-15,3-3-12 16,2-1 22-16,-3 4-32 16,1-5 9-16,-7 0 33 15,-5-2 23-15,-4-4 4 16,0 2 10-16,0-1 50 0,0 6 79 15,-17 1-101-15,-4 2 11 16,3 2 0-16,-1 0-42 16,3 0 6-16,5-2-8 15,2-4-44-15,7-6-52 16,2-2-210-16</inkml:trace>
  <inkml:trace contextRef="#ctx0" brushRef="#br1" timeOffset="-24012.77">25375 6082 466 0,'0'0'85'0,"0"0"36"15,0 0-13-15,0 0-48 0,0 0-47 16,0 0 12-1,0-4-25-15,11 4 0 0,14 0 48 16,6 0-48-16,2 1 25 16,3-1-22-16,-5 0 16 15,-2 0-25-15,-7 0 6 16,-6 3-66-16,-7 5-33 16,-9-1-181-16,0 4-107 15</inkml:trace>
  <inkml:trace contextRef="#ctx0" brushRef="#br1" timeOffset="-23863.37">25427 6136 608 0,'0'0'131'0,"0"0"-67"0,0 0 66 16,0 0-92-16,0 0-27 16,0 0-11-16,115 12 0 15,-68-12-22-15,-5 0-37 16,-15 0-252-16</inkml:trace>
  <inkml:trace contextRef="#ctx0" brushRef="#br1" timeOffset="-23017.18">26113 5981 585 0,'0'0'119'0,"0"0"-83"16,0 0 110-16,0 0-76 15,0 0-4-15,-7 131-24 16,0-83-33-16,-2-2 20 16,0-2-29-16,1-8 0 15,2-12-8-15,2-7 8 16,2-11-5-16,2-6-12 16,0 0-45-16,0-13 61 15,10-23-81-15,11-16 36 0,4-7 46 16,-3 6-36-1,-2 11 11-15,-6 10 23 0,-6 11 4 16,-1 12 15-16,-3 4-17 16,1 5 0-16,0 0 14 15,3 0-6-15,1 9 3 16,-1 9-4-16,-2-1 6 16,-2 3 9-16,-2 2-22 15,-2 3 0-15,0-1 5 16,0 0-1-16,0-6-4 15,0-6 0-15,0-8 4 16,0-2-8-16,0-2 4 16,0-2-18-16,11-24 16 15,12-10-5-15,4-9-1 0,-3 8 6 16,-4 11 2-16,-6 9 0 16,-8 14 0-16,-2 0 0 15,-1 3-1-15,1 0 14 16,3 3-13-16,2 11 10 15,4 5-6-15,1 6 56 16,1 0-59-16,1 4 7 16,-3 5-2-16,-7-2-2 15,-2 0-8-15,-4-8-24 16,2-10-63-16,0-10 36 16,7-4-132-16,4-16-137 15</inkml:trace>
  <inkml:trace contextRef="#ctx0" brushRef="#br1" timeOffset="-22825.01">26618 6194 556 0,'0'0'134'15,"0"0"-64"-15,0 0 36 16,0 0-106-16,0 0 2 15,0 0-23-15,114 0 7 16,-74-6-201-16,-7-2-212 16</inkml:trace>
  <inkml:trace contextRef="#ctx0" brushRef="#br1" timeOffset="-21982.67">27144 5749 439 0,'0'0'178'16,"0"0"-100"-16,0 0-2 15,-2 110 32-15,-9-44 20 16,0 1-87-16,4-4 5 0,-2-2-4 15,5-9-41-15,-1-8 18 16,1-12-19-16,4-8 0 16,-2-9-2-16,2-10 2 15,0-2-9-15,0-3 3 16,0 0-44-16,0-19 40 16,11-19-51-16,7-8-9 15,1 2 60-15,-3 12-9 16,-7 12 19-16,-5 12 18 15,-4 6-15-15,0 2 52 16,0 0-52-16,5 0 7 16,-1 0 6-16,5 10-13 0,2 8-3 15,0 2 0-15,1 5 14 16,-4 6-29-16,-1-1 15 16,-3-4-70-16,2-6 41 15,-4-10-118-15,8-10-37 16,7 0-30-16,2-18-27 15</inkml:trace>
  <inkml:trace contextRef="#ctx0" brushRef="#br1" timeOffset="-20975.62">27418 6176 292 0,'0'0'122'0,"0"0"29"16,0 0-53-16,0 0-28 15,0 0-64-15,0 0-6 0,56-24 8 16,-29 10 0-16,-5-2-7 15,-9 6-1-15,-6 2 0 16,-7-3-8-16,0 4 12 16,0-4-4-16,0 0 0 15,-5-1 12-15,-10-1-23 16,-3 2 11-16,1 4-16 16,-2 6-5-16,5 1 19 15,4 0 2-15,5 0 5 16,3 8 9-16,2 10-9 15,0 6-5-15,0 3 0 16,0-2 0-16,11-1 0 16,5-6-2-16,4-6-3 15,11-8-37-15,7-4 26 0,6 0-23 16,4-18-27-16,-8-6 46 16,-11 0-23-16,-9-2 34 15,-9 2 8-15,-9 3 1 16,-2 6 24-16,0 4-22 15,0 5 38-15,-4 6 56 16,-13 0-68-16,5 0 2 16,-7 18 0-16,0 7-22 15,-2 5 52-15,3-4-45 16,7 0-13-16,5-4 24 16,6-4-26-16,0-4 0 15,0-4 0-15,0-4 8 16,9-6-33-16,7 0 25 0,1 0 0 15,-1 0-17-15,1-8 17 16,-1 0-8-16,-3-2-18 16,3 8-31-16,-3 0 33 15,6 2-53-15,5 0-9 16,5 0 66-16,5 0-21 16,1 0 41-16,1 0 0 15,-3 0 2-15,-6-3-9 16,-5-10 7-16,-11-3 0 15,-4 0 47-15,-7-2 5 16,0 0 2-16,0-1 5 16,0 3-48-16,-11 5 34 15,4 3-44-15,-2 4 0 16,4 4 61-16,1 0-61 0,0 0 5 16,0 9-6-16,-1 12 5 15,0 1 0-15,1 0-5 16,1 2 0-16,3-4-5 15,0-2 8-15,0-6-3 16,0-8 0-16,14-4 2 16,8 0-23-16,7-16 16 15,4-14-16-15,-2-10 12 16,-1-3-54-16,-8-3 26 16,-6 1 16-16,-7 0 21 15,-9 1 24-15,0 2-21 16,0 6 8-16,-2 10 49 15,-7 12-46-15,-1 8 37 0,8 6 1 16,0 0-37-16,2 0 4 16,-2 14-19-16,2 18 0 15,0 14 11-15,0 9 1 16,0 11-12-16,0 2 9 16,-7-2 1-16,3-6-6 15,-3-12-4-15,7-12-30 16,0-15-11-16,0-21-163 15,5-3-184-15</inkml:trace>
  <inkml:trace contextRef="#ctx0" brushRef="#br1" timeOffset="-20674.59">28378 6102 663 0,'0'0'128'0,"0"0"20"16,0 0-68-16,0 0-64 0,0 0-16 15,0 0 0-15,99 0 16 16,-57 0-16-16,-2 0-67 16,-2 0-60-16,-7-2-88 15,-11-2-274-15</inkml:trace>
  <inkml:trace contextRef="#ctx0" brushRef="#br1" timeOffset="-20414.97">28683 5943 776 0,'0'0'38'0,"0"0"-33"0,0 0 84 15,0 0-52-15,0 0-22 16,0 0-5-16,23 109-10 16,-17-97-19-16,-1-4 7 15,-5-5-34-15,0 0 13 16,0 3-18-16,-7 3 31 15,-22 10-13-15,-9 5 27 16,-1 6 4-16,1 2-9 16,9-2 11-16,9-6-1 15,17-10-43-15,3-12-167 16,5-2-109-16</inkml:trace>
  <inkml:trace contextRef="#ctx0" brushRef="#br1" timeOffset="-19221.66">29129 5847 442 0,'0'0'197'0,"0"0"-171"15,0 0 41-15,-20 112 41 16,14-69-64-16,1-6 41 16,1 2-59-16,2-5-18 15,-4-4 14-15,4-6-22 0,-2-8 0 16,2-4-5-1,0-8 14-15,0-2-20 0,2-2-26 16,0 0-31-16,0-20 68 16,8-14-85-16,10-7 40 15,-3 2 40-15,2 11 5 16,-7 7-7-16,-2 14 7 16,-6 4 0-16,-2 3 42 15,2 0-41-15,0 0-1 16,3 16 49-16,1 4-29 15,1 1 36-15,-3 3-56 16,-1 0 0-16,-1-2 0 0,0 2 0 16,3-4 0-1,-5-2-2-15,2-4-3 0,-2-8-9 16,2-4-12-16,0-2 16 16,2 0-21-16,5-18 26 15,7-16-23-15,5-10 24 16,0-3 3-16,2 10-19 15,-3 6 20-15,-3 12 0 16,2 8-7-16,-7 7 7 16,0 4 0-16,-1 0 0 15,-2 11 10-15,-2 12 25 16,-3 5-19-16,-4 7-1 16,0 0 41-16,0 0-56 15,0-2 0-15,0-4-3 16,0-7-34-16,0-6-30 0,0-10-130 15,9-6-163-15</inkml:trace>
  <inkml:trace contextRef="#ctx0" brushRef="#br1" timeOffset="-19076.61">29528 6182 456 0,'0'0'42'0,"0"0"4"15,0 0 113-15,0 0-110 16,0 0 12-16,0 0-61 15,116 0-17-15,-80 0 5 0,-1-4-272 16,-3-4-206 0</inkml:trace>
  <inkml:trace contextRef="#ctx0" brushRef="#br1" timeOffset="-18652.93">29911 5935 500 0,'0'0'172'16,"0"0"-169"-16,0 0 175 15,0 0-77-15,0 120-53 16,0-79 47-16,-11 1-50 16,1-2-22-16,-2-4-17 15,1-6 10-15,5-9-19 16,2-10 3-16,2-4-38 15,2-6 36-15,0-1-74 0,0-1 20 16,10-28-3-16,9-11 3 16,4-4 56-16,-3 2-28 15,-5 7 28-15,-1 8-6 16,-3 11 17-16,-5 5-11 16,1 10 3-16,0 1 11 15,2 0-13-15,2 0-1 16,1 5 0-16,-4 12 16 15,1-4-8-15,-5 6-8 16,1 1 0-16,-5 2 13 16,0 4-18-16,0 0 5 15,0-2-49-15,0-6 26 0,0-8-122 16,3-10-94-16,10 0-111 16</inkml:trace>
  <inkml:trace contextRef="#ctx0" brushRef="#br1" timeOffset="-18118.53">30181 6186 461 0,'0'0'7'16,"0"0"88"-16,0 0-31 16,0 0-40-16,0 0-30 0,0 0 6 15,67-28 0-15,-56 18-17 16,-2-2 13-16,-5 2 4 15,-2-6-1-15,1-1 10 16,-3-1 1-16,0 0-10 16,0 4 0-16,0 3-15 15,0 4 10-15,-3 5 1 16,1 2 3-16,-2 0-1 16,-2 11 2-16,-2 12 0 15,2 2 14-15,-1-2 61 16,3 0-67-16,4-5 7 15,0-2-10-15,0-5 8 16,0-2-22-16,4-5 9 16,17-4-27-16,2 0 22 0,6-8-32 15,5-15 21-15,-5-2-3 16,-5-3-5-16,-3 1 16 16,-8 6-4-16,-4 5 12 15,-4 6 26-15,-5 7-6 16,0 3 53-16,0 0 3 15,2 0-70-15,4 13 16 16,5 10-17-16,3 6 15 16,1 1 55-16,1-4-73 15,-1-2-2-15,1-4 0 16,-1-2-13-16,-1-6 5 16,-1-4-51-16,-1-8-97 15,1 0 23-15,-2 0-88 16,1-16 37-16</inkml:trace>
  <inkml:trace contextRef="#ctx0" brushRef="#br1" timeOffset="-17973.8">30644 6152 7 0,'0'0'128'0,"0"0"60"0,0 0-6 16,0 0-71-16,0 0-24 15,0 0-35-15,-44-18-46 16,22 36 38-16,-1 2-44 16,1 2 1-16,4-2 6 15,2-2-7-15,3-2-20 16,7-6-40-16,4-8-87 15,2-2-99-15</inkml:trace>
  <inkml:trace contextRef="#ctx0" brushRef="#br1" timeOffset="-17818.51">30696 6134 150 0,'0'0'234'0,"0"0"-169"15,0 0 125-15,0 0-85 16,131-11-44-16,-102 10-11 15,2-1-50-15,-2 0-20 16,-2-2-11-16,-10 0-187 16,-12-2-140-16</inkml:trace>
  <inkml:trace contextRef="#ctx0" brushRef="#br1" timeOffset="-17557.41">30912 6052 573 0,'0'0'0'15,"0"0"0"-15,0 0 130 16,0 0-100-16,0 0 9 16,0 0 3-16,-70 52-36 15,68-36 8-15,2 6-5 16,-2 0-9-16,0-2 59 16,2-2-49-16,0-6-7 15,0-4-3-15,0-6 9 16,0-2-23-16,9 0 14 15,17-8 0-15,15-18-14 16,12-6-23-16,5-3-74 16,-2 4-141-16,-13 3-224 0</inkml:trace>
  <inkml:trace contextRef="#ctx0" brushRef="#br1" timeOffset="-17367.22">31380 5971 525 0,'0'0'248'0,"0"0"-164"15,0 0-55-15,0 0 52 16,0 0-36-16,0 0-45 16,0 0 0-16,-7 10-61 15,-5 4-159-15,4 2-45 0,1-4-158 16</inkml:trace>
  <inkml:trace contextRef="#ctx0" brushRef="#br1" timeOffset="-17210.22">31340 6130 245 0,'0'0'108'0,"0"0"-25"16,0 0 99-16,0 0-33 15,0 0-4-15,0 0-108 16,-23 40-37-16,-6-8 0 15,-2 10-22-15,-2-3-74 16,4-13-165-16</inkml:trace>
  <inkml:trace contextRef="#ctx0" brushRef="#br1" timeOffset="-13068.63">29118 7201 710 0,'0'0'29'15,"0"0"24"-15,0 0 24 16,0 0 1-16,0 0-33 16,0 0-40-16,63 94 41 15,-50-53-46-15,-9 12 0 16,-4 7-12-16,-17 11 6 15,-26 0-42-15,-11-4-41 16,2-7-47-16,6-16-20 16,11-18-121-16</inkml:trace>
  <inkml:trace contextRef="#ctx0" brushRef="#br1" timeOffset="-9902.89">17357 7656 192 0,'0'0'136'0,"0"0"-6"15,0 0-23-15,0 0 23 16,0 0-57-16,0 0-14 16,0-4 50-16,0 4-73 15,0 0 5-15,0 14-22 16,-21 26-13-16,-12 18 38 15,-3 6-44-15,1-2 0 16,6-9-6-16,11-11 6 16,9-6-31-16,7-10-35 15,2-8-86-15,0-9-13 16,-2-9-109-16,-4 0-70 16</inkml:trace>
  <inkml:trace contextRef="#ctx0" brushRef="#br1" timeOffset="-9666.25">17104 7895 114 0,'0'0'131'16,"0"0"-5"-16,0 0-11 16,0 0-33-16,0 0-68 15,0 0 33-15,-4-25-21 16,4 37-1-16,0 9 47 16,0 7-39-16,0 4 18 15,0 2-12-15,0 0-34 16,0-6 45-16,0-4-50 15,0-10 1-15,11-7 14 16,5-7-10-16,13 0-5 0,10-15 1 16,17-21-1-1,7-10-22-15,-7 4-202 0,-12 5-240 16</inkml:trace>
  <inkml:trace contextRef="#ctx0" brushRef="#br1" timeOffset="-5003.13">29925 7175 22 0,'0'0'126'0,"0"0"-39"15,0 0 41-15,0 0-56 16,0 0-13-16,0 0 30 15,0 0-66-15,4-21 2 16,-4 16 7-16,0-4-29 16,0-3 9-16,0 4-12 15,-4-3 0-15,-8 3-23 16,-1-1 4-16,-3 5-13 16,-1 2 31-16,-1 2 0 15,0 0-13-15,5 0 14 16,2 2 0-16,-1 9-8 15,-1 3 8-15,4 1 0 0,3 2-1 16,-1-2 12-16,7 3-19 16,-3 1 8-16,1 2 0 15,0 1 20-15,0 3-16 16,0-1 1-16,2-4 9 16,0-2-5-16,0-2-5 15,4-3-4-15,10-1 0 16,-1 3-21-16,-2-1 19 15,-4 2-38-15,-7 4-3 16,0 4-67-16,0 0 28 0,-16 1 8 16,1-6 58-1,1-6 11-15,5-5 10 0,3-7 8 16,4-1 38-16,2 3-13 16,0-1 10-16,0 2-47 15,4 4-1-15,9 2 60 16,-2 2-60-16,-2 4-2 15,-2 4-1-15,-7 2 3 16,0 4-14-16,0 0 14 16,0 0-9-16,-7 2 9 15,-6 2 0-15,2 2 20 16,4 1 3-16,7-4-18 16,0-4 2-16,11-7-7 15,18-14-112-15,4-4-159 16</inkml:trace>
  <inkml:trace contextRef="#ctx0" brushRef="#br1" timeOffset="-3562.82">21614 13359 505 0,'0'0'158'0,"0"0"-110"0,0 0 39 16,0 0-72-16,0 0 2 15,0 0-27-15,27-9 10 16,-3 9 0-16,-6 1-3 15,-2 9 3-15,-7 8-3 16,-7 8 0-16,-2 8-5 16,0 7-10-16,-9 2 8 15,-13-2 10-15,-1-5 6 16,4-10 1-16,0-6-7 16,13-8 13-16,4-2-9 15,2-2 7-15,0-2-11 0,19-4 0 16,10-2-5-1,2 0 6-15,1-2-2 0,-5-12-2 16,-3-4-28-16,-6 5 31 16,-9 5-39-16,-5 5 20 15,-4 3 0-15,0 0 19 16,0 0-13-16,-20 7 10 16,1 11 3-16,-4 3 31 15,7-2-31-15,5 4 0 16,3-5 24-16,3 6-21 15,5 0-3-15,0 2 0 16,0 4 11-16,0-2-19 0,0-2 8 16,7-2 0-1,-1-4-15-15,-2-2 15 0,-1 2 0 16,-1 1 0-16,-2-1 7 16,0 0-11-16,0-2 4 15,0 0 0-15,0-3-6 16,-7 2 17-16,-6-5-5 15,-5 0 27-15,-2-1-24 16,0-4-9-16,0-3-17 16,1-4-135-16,2 0-261 15</inkml:trace>
  <inkml:trace contextRef="#ctx0" brushRef="#br1" timeOffset="-489.18">22780 9539 390 0,'0'0'130'16,"0"0"-15"-16,0 0 36 16,0 0-108-16,0 0 27 15,0 0-70-15,0 0 0 16,0 0-3-16,6 1 12 15,9-4-9-15,3-12 0 16,3 0 4-16,-4-3-11 16,-1 0 7-16,-5 2-22 15,-5 1 21-15,-3 7-14 16,-3 2 15-16,0 5 0 0,0 1 2 16,0 0-25-16,-3 0 14 15,-10 3 4-15,0 15-7 16,0 3 16-16,2 2-4 15,3 2 0-15,2 0 4 16,4 4 35-16,2-3-39 16,0-6 7-16,0-4 10 15,6-7-13-15,10-4-4 16,-1-5 0-16,1 0 0 16,4-14-26-16,0-12-28 0,-4-4-74 15,-3-5-77 1,-8 6-173-16</inkml:trace>
  <inkml:trace contextRef="#ctx0" brushRef="#br1" timeOffset="-357.03">22944 9274 396 0,'0'0'119'16,"0"0"-55"-16,0 0-39 15,0 0-25-15,0 0 0 16,0 0-43-16,29 74-126 15</inkml:trace>
  <inkml:trace contextRef="#ctx0" brushRef="#br1" timeOffset="-199.87">23040 9476 496 0,'0'0'103'0,"0"0"-12"16,0 0-48-16,0 0-23 15,0 0-40-15,0 0-50 16,78 0-172-16,-65 0-169 16</inkml:trace>
  <inkml:trace contextRef="#ctx0" brushRef="#br1" timeOffset="346.75">23233 9258 200 0,'0'0'87'0,"0"0"39"15,0 0 33 1,0 0-121-16,0 0-27 0,0 0-3 16,0-58-8-16,0 53-4 15,0 4-1-15,0 1-14 16,-2 0 0-16,-2 0 17 15,-7 10 2-15,-3 10 49 16,1 8-16-16,0-2 11 16,4 2-6-16,2 0-36 15,3 5 44-15,4-1-44 16,0 1-2-16,0 3 42 16,0 3-31-16,0 3 20 15,0-1 7-15,0 2-34 16,0-5 57-16,-2-2-61 15,2-6 0-15,-2-6-3 0,-1-4 4 16,-1-6-2-16,-5 1-6 16,-4-6-39-16,-6 0 42 15,-2-5-84-15,-2-4-30 16,7 0-32-16,5-31-70 16</inkml:trace>
  <inkml:trace contextRef="#ctx0" brushRef="#br1" timeOffset="956.56">23690 9230 181 0,'0'0'124'0,"0"0"33"0,0 0-52 16,0 0 2-16,0 0-64 15,0 0-4-15,-60 28 11 16,49 6-27-16,1 11 25 15,2 5-20-15,4 6-21 16,4 0 23-16,0 2-30 16,0-5-17-16,6-6-22 15,10-7-124-15,-1-15-143 16</inkml:trace>
  <inkml:trace contextRef="#ctx0" brushRef="#br1" timeOffset="2156.33">23973 9431 318 0,'0'0'135'15,"0"0"48"-15,0 0-43 16,0 0-33-16,0 0-15 15,0 0-57-15,-11 15 1 16,1 36-10-16,-4 19-4 16,1 6 74-16,-1 0-94 15,5-8 6-15,5-13 12 16,4-11-19-16,0-17-1 16,0-6 0-16,0-13-43 15,4-8 40-15,3 0-107 16,4-20 2-16,2-20-18 15,3-17-137-15,-5-5-94 16</inkml:trace>
  <inkml:trace contextRef="#ctx0" brushRef="#br1" timeOffset="2380.89">24045 9413 20 0,'0'0'512'15,"0"0"-499"-15,0 0 53 16,0 0 22-16,0 0-69 15,0 0-7-15,75 74-12 16,-66-54 8-16,-9-1-9 16,0 8 1-16,-9-1 0 15,-18 0-5-15,4-9 5 16,2-6 0-16,11-7-2 0,6-4-43 16,4-4 9-16,0-18-177 15,25-4 38-15,4 1 61 16</inkml:trace>
  <inkml:trace contextRef="#ctx0" brushRef="#br1" timeOffset="3071.21">24045 9413 80 0,'142'98'124'0,"-142"-98"4"15,5 14-33-15,0 0-16 16,3 0-11-16,7-2-56 16,6-6 19-16,3-6-31 15,3 0 0-15,-2 0 7 16,-8-11-1-16,-5-6 0 15,-8 0-1-15,-4-1 3 0,0 3 46 16,-14 1-53-16,-5 2-1 16,-3 3 22-16,1 6-11 15,6 3-11-15,1 0 0 16,5 0 11-16,9 0-18 16,0 12 7-16,0 2-1 15,13-5-9-15,21-5-28 16,13-4-17-16,7 0-46 15,6-9 37-15,-2-11 61 16,-10 1-114-16,-8 1 90 16,-11 7 17-16,-15 0 10 15,-12 5 13-15,-2 5 79 0,0-2 7 16,-16 1 13 0,-1 2-88-16,1 0 0 0,7 0-2 15,3 0-20-15,6 0-4 16,0 0 0-16,0 2 2 15,2 7-2-15,7-1 2 16,-1-3 0-16,0 3 3 16,-2 1 4-16,1-1-7 15,-3 2 0-15,-2 0 7 16,-2 3-10-16,0 4 3 16,0-2-3-16,0-2-8 15,0-5-1-15,0-4-2 16,0-4-7-16,0 0 1 15,0 0-3-15,0 0-39 16,8-11-10-16,4 2 71 0,7 3-21 16,-2 4 5-16,1 2-6 15,-5 0 22-15,1 0-10 16,-5 3 11-16,-5 10 0 16,-2 1 47-16,0-2-24 15,1 1 22-15,1-2 25 16,1-1-61-16,4-1-12 15,-3 0 3-15,3-3-44 16,0-1 11-16,0-5-53 16,0 0 19-16,-1 0-32 15,0-23-82-15</inkml:trace>
  <inkml:trace contextRef="#ctx0" brushRef="#br1" timeOffset="3221.01">24829 9340 489 0,'0'0'60'16,"0"0"6"-16,0 0-39 15,0 0-27-15,0 0-1 16,0 0-105-16,6 91-65 16</inkml:trace>
  <inkml:trace contextRef="#ctx0" brushRef="#br1" timeOffset="3398.71">24922 9489 6 0,'0'4'467'0,"0"-3"-402"16,5 2 54-16,7-1-91 16,5-2-4-16,10 0-24 15,2 0-3-15,-2 0 1 16,-5 0-146-16,-7-2-39 15,-5-6-62-15</inkml:trace>
  <inkml:trace contextRef="#ctx0" brushRef="#br1" timeOffset="3781.88">25072 9378 204 0,'0'0'98'0,"0"0"32"15,0 0 65-15,0 0-114 16,-60 116-41-16,60-85 30 15,0-1-62-15,0 2-8 16,0-4 0-16,0 0 10 16,0-6-22-16,2-6 12 15,4-8-55-15,6-8 17 16,5 0-110-16,10-28 12 16,4-8 21-16,3-2 41 15,-1 2-20-15,-8 10 2 0,-7 6 92 16,-7 9 65-1,-7 10 41-15,-4 1 0 0,0 0 8 16,0 0-35-16,2 4 15 16,4 6-50-16,0 0-36 15,0-1 5-15,3 2-7 16,1-1-6-16,-2 0 0 16,-1 0 8-16,-1-2-19 15,-4-2 11-15,1-4-16 16,-1-2 7-16,1 0-60 15,1 0-26-15,3-18-111 16</inkml:trace>
  <inkml:trace contextRef="#ctx0" brushRef="#br1" timeOffset="3924.44">25328 9322 245 0,'0'0'137'0,"0"0"-63"16,0 0 5-16,0 0-79 15,0 0-41-15,0 0-19 16,9 18-62-16,0 2-190 16</inkml:trace>
  <inkml:trace contextRef="#ctx0" brushRef="#br1" timeOffset="4278.61">25328 9322 149 0,'101'150'139'0,"-101"-128"9"0,0-1-8 15,0-1-75-15,0 0 6 16,0-4-71-16,0-4 0 16,2-5-4-16,11-7 4 15,3 0-5-15,1 0 5 16,-1 0-26-16,2-12 15 16,-5-9-11-16,-2 1-20 15,-4-2 34-15,-7 0-30 16,0 0-5-16,0 4 19 15,-5 2 15-15,-12 5 3 16,-1 7 6-16,0 4 0 16,3 0 55-16,4 0-48 15,3 15 26-15,2 1-5 0,6-2-26 16,0-2 14-16,0-2-16 16,0-5-15-16,6-5 12 15,15 0-108-15,10-5-30 16,9-17-20-16,-2-2 144 15,2 2-147-15</inkml:trace>
  <inkml:trace contextRef="#ctx0" brushRef="#br1" timeOffset="4636.26">25691 9394 84 0,'0'0'78'0,"0"0"58"15,0 0 25-15,0 0-45 16,0 0-2-16,0 0-65 16,-4 91-27-16,0-73 49 15,-1-2-64-15,3-2 0 16,-4-3-7-16,0 0 14 0,2-5-16 15,2-2 2-15,2-4 0 16,0 0-22-16,0 0-13 16,2-10-19-16,21-14-35 15,-1 0 14-15,0 2 67 16,-4 5 2-16,-5 4 6 16,1 2 19-16,-1 2-14 15,1 0 9-15,-6 5-10 16,3 3 7-16,-1 1-11 15,0 0 0-15,1 0 0 16,-1 7 35-16,-2 20-4 16,-3 8 20-16,-3 6-2 0,-2 0-20 15,0 2 23 1,0-11-52-16,4-7 3 0,8-10-8 16,7-15 5-16,13-2-4 15,11-34-34-15,3-12-149 16,-3-6-200-16</inkml:trace>
  <inkml:trace contextRef="#ctx0" brushRef="#br1" timeOffset="5261.72">26295 9487 206 0,'0'0'181'0,"0"0"-5"0,0 0-20 15,0 0-25 1,0 0-19-16,0 0-56 0,-20-4 25 16,24 4-81-16,21 0 0 15,8 0 55-15,5 0-47 16,9-2-8-16,-1 0 0 16,2-2-14-16,-2 1-4 15,-3 2-128-15,-3-5-106 16,-11-2-95-16</inkml:trace>
  <inkml:trace contextRef="#ctx0" brushRef="#br1" timeOffset="5532.24">26636 9390 181 0,'0'0'381'16,"0"0"-314"-16,0 0 59 15,0 0-56-15,0 0-23 16,0 0-36-16,9-3-11 15,13 3 3-15,-1 0 12 16,-6 1-18-16,-2 11 3 16,-4-2 0-16,-2 2-20 15,-3-2 20-15,-4-2-1 16,0-2-6-16,0 3 5 16,0-1-16-16,-8 4 14 15,-19 3-13-15,-4 6 9 0,-3-1-64 16,5-2-50-1,9-7-78-15,13-8-198 0</inkml:trace>
  <inkml:trace contextRef="#ctx0" brushRef="#br1" timeOffset="7150.33">9587 9240 358 0,'0'0'223'0,"0"0"-126"0,0 0-38 15,0 0-11-15,0 0-48 16,0 0 17-16,60-20-34 16,-15-2 17-16,-1-2-4 15,-11 6-23-15,-10 7-9 16,-12 6-64-16,-7 5 9 15,-4 0-128-15</inkml:trace>
  <inkml:trace contextRef="#ctx0" brushRef="#br1" timeOffset="7381.18">9569 9485 494 0,'0'0'80'0,"0"0"-29"15,0 0 13-15,0 0-59 16,0 0-4-16,0 0-1 16,84-64 0-16,-32 30-20 15,4-9-58-15,2-3-73 16,-4-2-138-16</inkml:trace>
  <inkml:trace contextRef="#ctx0" brushRef="#br1" timeOffset="9229.68">27108 9292 346 0,'0'0'84'0,"0"0"81"15,0 0-30-15,0 0-49 16,0 0 31-16,0 0-104 16,0-5-12-16,0 5-1 15,0 18 10-15,0 11-10 16,0 9 23-16,0 3-20 0,0-4 51 16,0-2-54-16,0-7 0 15,0-8 15-15,0-9-9 16,0-6-4-16,0-3-2 15,5-2 6-15,6 0-1 16,7-25-5-16,6-12 0 16,1-12 7-16,2 1-7 15,-6 6-37-15,0 12-63 16,-5 15-73-16,-1 10 5 16,-1 5-182-16</inkml:trace>
  <inkml:trace contextRef="#ctx0" brushRef="#br1" timeOffset="9919.25">27578 9368 137 0,'0'0'228'15,"0"0"-177"-15,0 0 101 16,0 0-83-16,0 0-34 15,0 0 16-15,-22-22-48 16,13 18-3-16,0 0 10 16,1 0 8-16,1 4-18 15,-2 0 0-15,0 0 7 0,-2 6-4 16,2 17-3-16,0 1 0 16,5-1 3-16,4-1 1 15,0-5-6-15,0-5 2 16,16-8 0-16,1-4-23 15,3 0 23-15,0-7-1 16,-2-11-20-16,-7 0 22 16,1 1-1-16,-8 0 0 15,0 3 9-15,-4 4-7 16,0 6-2-16,0 2 0 16,0 2-6-16,2 0 6 15,3 0 0-15,-1 0 0 0,3 2 3 16,2 6 27-1,0-2-29-15,5 2 3 0,-4-3 21 16,1-5-18-16,1 0-7 16,3 0 0-16,3 0 10 15,2-17-22-15,2-5 12 16,-1-2-9-16,-2-2-11 16,1 0-22-16,-4 0 15 15,0 2 19-15,-2 2 8 16,-6 6-19-16,-4 6 19 15,-1 2 0-15,-3 4 43 16,0 0-40-16,0 2 27 16,0-3-24-16,-3 5 2 15,-3 0 17-15,0 0-25 16,-4 13 0-16,1 17 37 0,-4 14-35 16,-1 8 42-16,1 4 14 15,2-2-42-15,6-5 23 16,5-11-39-16,0-14-23 15,23-14-8-15,10-10-160 16,3-13-210-16</inkml:trace>
  <inkml:trace contextRef="#ctx0" brushRef="#br1" timeOffset="10534.34">28501 9381 435 0,'0'0'168'16,"0"0"-84"-16,0 0 27 16,0 0-67-16,0 0-44 15,0 0 0-15,80-3-3 16,-49 3 3-16,-4 0-93 15,-10 0-52-15,-7 0-156 16</inkml:trace>
  <inkml:trace contextRef="#ctx0" brushRef="#br1" timeOffset="10695.98">28490 9487 551 0,'0'0'4'0,"0"0"16"0,0 0 43 15,0 0-63-15,0 0 0 16,153 6-14-16,-111-16-163 16,-10-2-239-16</inkml:trace>
  <inkml:trace contextRef="#ctx0" brushRef="#br1" timeOffset="11066.73">28902 9414 656 0,'0'0'43'15,"0"0"69"-15,0 0-7 16,0 0-97-16,0 0 29 15,0 0-37-15,103 0 0 16,-70 0-20-16,-10-1-74 16,-4-4-80-16,-7 2-107 15</inkml:trace>
  <inkml:trace contextRef="#ctx0" brushRef="#br1" timeOffset="11222.05">28933 9483 300 0,'0'0'280'0,"0"0"-240"16,0 0 39-16,0 0-16 16,0 0-21-16,0 0-37 15,134 7-10-15,-94-7-37 16,-13-7-178-16,-9 0-219 16</inkml:trace>
  <inkml:trace contextRef="#ctx0" brushRef="#br1" timeOffset="12601.84">29813 9316 413 0,'0'0'23'0,"0"0"24"16,0 0 43-16,0 0-47 15,0 0 16-15,0 0-16 0,2 115 43 16,-2-75-85-16,0-6 10 16,0-4 32-16,3-5-41 15,1-7 7-15,-2-6 11 16,3-5-19-16,-3-3 13 15,3-4-14-15,-1 0 0 16,5 0 30-16,5-20-27 16,1-12 7-16,3-4-10 15,1-5-10-15,2 1-42 16,-1 4-116-16,0 7-95 16,0 10-41-16</inkml:trace>
  <inkml:trace contextRef="#ctx0" brushRef="#br1" timeOffset="13254.29">30183 9468 267 0,'0'0'41'15,"0"0"36"-15,0 0 94 16,0 0-77-16,0 0-71 15,0 0-15-15,-20-74 25 16,7 74-32-16,-5 0-1 16,0 14 7-16,2 13 3 15,1 1 15-15,9-2-25 16,0-2 12-16,6-6 0 0,0-2-12 16,0-8 0-16,0-3-4 15,14-5 14-15,1 0-21 16,4-20 11-16,-1-5 0 15,-3-3-12-15,-2 2 12 16,-1 4 0-16,-8 8 0 16,-4 3 13-16,0 7-11 15,0 4-2-15,0 0 0 16,0 0-23-16,0 0 23 16,6 11 0-16,6 3-4 0,1-5 14 15,5 4-11 1,2-5 1-16,2-5 0 15,5-3 7-15,0 0-7 0,2 0 0 16,2-18-8-16,0-6-21 16,-2-2-14-16,-3-2-27 15,-1-2-9-15,-5-4 68 16,-4 0 3-16,-3 0 8 16,-4 0 11-16,-5 8-4 15,-4 6 14-15,0 5 7 16,0 14-20-16,0 1 36 15,0 0-30-15,0 7-11 16,0 18 14-16,-8 9 2 16,1 6 26-16,-1 4-11 15,-2 8-33-15,1 5 61 0,1-2-60 16,3-5-2-16,2-9 0 16,3-12-5-16,0-14-40 15,12-15-109-15,1 0-185 16</inkml:trace>
  <inkml:trace contextRef="#ctx0" brushRef="#br1" timeOffset="13789.06">30827 9140 378 0,'0'0'197'0,"0"0"-191"15,0 0 131-15,0 0-24 16,0 0-64-16,0 0 18 16,13 98-29-16,-17-48-26 0,-18 10 10 15,-9 6-22 1,0 1-17-16,2-8-25 0,0-6-113 15,2-17-11-15,9-20-218 16</inkml:trace>
  <inkml:trace contextRef="#ctx0" brushRef="#br1" timeOffset="15293.33">31404 9177 381 0,'0'0'29'0,"0"0"-20"0,0 0-4 15,0 0 6-15,0 0-11 16,0 0-6-16,-16-77-14 16,10 70-4-16,-1 6 17 15,3 1 14-15,-3 0 14 16,0 0 59-16,-1 0-55 16,-1 9-5-16,-1 12 3 15,2 2-14-15,1 1 31 16,1-1-40-16,6-3 0 15,0-6 24-15,0-2-24 16,0-2 0-16,0-2-3 16,8 0 14-16,-1 0-11 15,-3 0 0-15,-2 2 0 16,-2 2 0-16,0 4 0 0,0-2 0 16,0-2 0-16,-8-1 8 15,3-8-5-15,1 2-3 16,4-5 0-16,0 1-4 15,0 2 10-15,0-2-6 16,2 1 1-16,9 2 13 16,-2 0-14-16,0 5 0 15,-2 0 0-15,-5 5-20 16,-2 2 20-16,0 4 0 16,0 5 0-16,-7 1 5 15,-7 2-4-15,4 2-1 16,3-4 0-16,7-4 6 15,0-4-6-15,9-17-9 0,31-1-84 16,9-21-205 0</inkml:trace>
  <inkml:trace contextRef="#ctx0" brushRef="#br1" timeOffset="16532.45">23125 11129 546 0,'0'0'64'16,"0"0"-60"-16,0 0 20 15,0 0-24-15,0 0 0 16,0 0-8-16,83 26 8 16,-77-12-27-16,-6 2 27 15,0 2 0-15,0 0 6 0,-12-2-6 16,-1-4 18-16,2-4 63 16,4-1-58-16,7-6 11 15,0 1-14-15,0 2-5 16,5 0-19-16,13-1 4 15,0-2 0-15,-1 1 1 16,-5-2-1-16,-4 0 0 16,-3 0-4-16,-3 2 12 15,-2 0-23-15,0 0 2 16,0 7 0-16,0 0-8 16,0 5 21-16,0 0 0 15,0 2 6-15,-4-1-3 0,-3-1 45 16,-1 0-30-16,4 2-8 15,4-1 20-15,0 6-30 16,0 3 0-16,0 2-2 16,6 0 18-16,-2-2-19 15,0-4 3-15,-2-4 0 16,-2-2 23-16,0-4-22 16,0-2 23-16,-10 2-1 15,-9-4-13-15,1-2-20 16,1-4 1-16,3 0-81 15,5-8-13-15,3-20-214 16</inkml:trace>
  <inkml:trace contextRef="#ctx0" brushRef="#br1" timeOffset="16962.2">24230 10475 199 0,'0'0'134'16,"0"0"-60"-16,0 0 47 15,0 0-56-15,0 0-56 16,0 0 111-16,-20 106-88 15,5-58-13-15,-6 1 16 16,8-5-31-16,1-8-3 16,10-10-1-16,2-8-53 15,0-12 8-15,7-6-139 0,13-4-68 16</inkml:trace>
  <inkml:trace contextRef="#ctx0" brushRef="#br1" timeOffset="17161.27">24426 10493 130 0,'0'0'235'15,"0"0"-185"-15,0 0 50 16,0 0-41-16,0 0-51 16,0 0-5-16,-38 115-3 15,7-49 0-15,-2 6-2 16,1-4 2-16,8-12-2 0,11-14-4 15,13-19-55 1,0-23-145-16</inkml:trace>
  <inkml:trace contextRef="#ctx0" brushRef="#br1" timeOffset="17567.74">24754 10624 545 0,'0'0'165'15,"0"0"-143"-15,0 0 9 16,0 0 9-16,0 0-31 15,0 0 4-15,120-11-13 0,-93 3-45 16,-3 0-29-16,-8 1-100 16,-8-5-31-16,-3-1 10 15</inkml:trace>
  <inkml:trace contextRef="#ctx0" brushRef="#br1" timeOffset="17843.07">24945 10521 87 0,'0'0'152'0,"0"0"7"15,0 0-13-15,0 0-54 16,0 0-42-16,0 0 14 15,-47 62-18-15,45-32-45 16,2-1 37-16,0 5-38 16,0 0 0-16,0 4 1 15,-7 0 7-15,-2-1-8 0,1-8 0 16,-4-8 2 0,3-12-2-16,1-6 0 0,-4-3 0 15,3 0 15-15,-1-11-14 16,2-11-1-16,4 0 0 15,4 4 2-15,0 4-5 16,0 6 3-16,0 4 0 16,0 0-13-16,16-2 10 15,11 0 3-15,8-6-35 16,7-6-127-16,1 0-83 16</inkml:trace>
  <inkml:trace contextRef="#ctx0" brushRef="#br1" timeOffset="18011.29">25028 10663 585 0,'0'0'64'15,"0"0"42"-15,0 0-44 16,0 0-43-16,0 0-19 16,0 0-12-16,117-23-34 15,-90 14-65-15,-7 4-73 16,-11-2-143-16</inkml:trace>
  <inkml:trace contextRef="#ctx0" brushRef="#br1" timeOffset="18210.27">25179 10555 26 0,'0'0'429'16,"0"0"-333"-16,0 0 18 0,0 0-4 16,0 0 6-16,-22 123-75 15,39-83 4-15,6-2-45 16,-1-2 19-16,1-4-24 15,-4-8 5-15,-5-4-33 16,-1-8 7-16,1-6-68 16,1-6-22-16,5-6-27 15,-2-24-79-15,0-10 51 16,-7-4 8-16</inkml:trace>
  <inkml:trace contextRef="#ctx0" brushRef="#br1" timeOffset="18355.95">25390 10654 120 0,'0'0'173'0,"0"0"-20"0,0 0-37 15,0 0-21 1,-88 104 23-16,65-72-81 0,3-4 13 16,-3-4-44-16,6-8 8 15,-1-8-28-15,5-8-19 16,-1 0-91-16,3-20-87 16,-2-14-192-16</inkml:trace>
  <inkml:trace contextRef="#ctx0" brushRef="#br1" timeOffset="18473.94">25170 10503 148 0,'0'0'31'0,"0"0"-15"0,0 0 3 16,0 0-19-16,0 0-39 16</inkml:trace>
  <inkml:trace contextRef="#ctx0" brushRef="#br1" timeOffset="18662.92">25448 10471 660 0,'0'0'22'0,"0"0"11"0,0 0-33 16,0 0-8-1,125 2-3-15,-65-2-136 0,-6 0-103 16</inkml:trace>
  <inkml:trace contextRef="#ctx0" brushRef="#br1" timeOffset="19555.38">25680 10525 237 0,'0'0'33'16,"0"0"18"-16,0 0 37 0,0 0-6 16,0 0-5-16,-107 125 44 15,83-95-86-15,4-6-13 16,7-6 50-16,5-9-65 15,8-2-5-15,0-7-2 16,16 0 4-16,13 0-31 16,5-14 19-16,-5-4 7 15,-2 0-26-15,-8 2 27 16,-3 6-7-16,-7 6 1 16,-7 1 4-16,-2 3-17 15,0 0 19-15,0 0 0 16,0 17-13-16,-11 5 19 0,-1 2-6 15,6 0 5-15,4-4 9 16,2-2-3-16,0-8-11 16,0-4 0-16,6-6 8 15,8 0-6-15,3 0-2 16,6-12 0-16,-5 0 14 16,-5 2-31-16,-4 6 8 15,-4 4-4-15,-1 0-8 16,3 0 16-16,-3 0 5 15,-2 0-1-15,3 0 10 16,-1 0-12-16,6 0 3 16,-2 0 0-16,5-6 2 15,3-6-1-15,-1-4-1 16,1 0 0-16,-3 0 16 0,-3 4-10 16,-1 6-3-16,-7 1-3 15,-2 5 62-15,2 0-60 16,0 0 3-16,0 0 5 15,3 3-7-15,0 3 20 16,1 0-23-16,-1 0 0 16,3-4-3-16,-3-2 3 15,4 0-6-15,0 0-2 16,-1-6-41-16,6-11 39 16,-3-2-62-16,4-5-34 15,-1-2 14-15,1-3-21 0,-3 1 39 16,-3 0 49-1,-3 2 25-15,-4 4 15 0,0 4 30 16,-2 8 57-16,0 4 54 16,0 4-82-16,0 2 6 15,0 0-15-15,0 9-51 16,4 16 50-16,2 6-15 16,1 8-32-16,-1 13 32 15,0 23-49-15,-6 17 0 16,0 16 0-16,-2 6-41 15,-13 1 28-15,3-13-116 16,8-16-2-16,4-23 21 16,0-27-205-16</inkml:trace>
  <inkml:trace contextRef="#ctx0" brushRef="#br1" timeOffset="23661.1">23624 11446 178 0,'0'0'224'0,"0"0"-126"16,0 0 22-16,0 0-23 15,0 0-92-15,0 0 0 16,0 0-3-16,33-4 5 16,-10-8 6-16,1-2-13 15,0-3 0-15,-6 4 3 16,-7-4-1-16,-4 3-2 15,-7 1 0-15,0-4 8 0,0 6-7 16,-7-2-1-16,-10 5 0 16,-4 4-22-1,4 2 3-15,-3 2 8 0,1 0 9 16,2 0 2-16,3 16 8 16,3 4-6-16,5 0-2 15,4 10 44-15,2 1-40 16,0 2 12-16,0 0-2 15,0-7-10-15,15-8 16 16,5-6-20-16,7-12 0 16,4 0 3-16,7-18 6 15,0-20-9-15,-1-6 0 16,-2-4 9-16,-9 1-24 0,-8 5 0 16,-7 2 15-16,-7 6-25 15,-4 8 9-15,0 6 16 16,0 8-2-16,0 6 6 15,0 6-6-15,0 0 2 16,0 0 0-16,0 0-17 16,3 18 10-16,1 6 7 15,3 9 10-15,-5 8-6 16,-2 3 15-16,0 3-19 16,0-4 0-16,0-7-3 15,0-11 3-15,4-11-24 16,12-12-40-16,6-2-83 15,3-6-37-15,-3-18-170 16</inkml:trace>
  <inkml:trace contextRef="#ctx0" brushRef="#br1" timeOffset="24053.38">24165 11283 230 0,'0'0'83'16,"0"0"-63"-16,0 0 71 15,0 0-91-15,0 0 4 16,0 0 38-16,9-28-24 16,-18 54 53-16,-11 4 8 15,0-2-23-15,5-3 29 16,6-10-73-16,1-4-6 16,8-3 8-16,0-2-13 0,0-5-1 15,0 4 0-15,10-1 5 16,3-2-13-16,-2 0 8 15,3 2 0-15,1 0-21 16,-1-2 11-16,-1 1-4 16,-4 0 5-16,-4-1 7 15,-3-1-14-15,-2 4 16 16,0 5 0-16,-7 8 27 16,-13 4-24-16,-5 2 14 15,3-2 9-15,4-4-22 16,4-2 11-16,10-6-15 15,4-4-25-15,0-6 15 0,14 0-134 16,10-8-73-16,3-12-123 16</inkml:trace>
  <inkml:trace contextRef="#ctx0" brushRef="#br1" timeOffset="24370.73">24281 11480 166 0,'0'0'171'15,"0"0"-63"-15,0 0 24 16,0 0-51-16,0 0-51 15,0 0 16-15,111-58-46 16,-75 37 0-16,-9 6 0 16,-5 1 8-16,-9 6-17 15,-6 2 9-15,-7 2 0 16,0-3 7-16,0 3-7 0,-2 0 0 16,-9 1-4-16,-2 0 14 15,-3 3-12-15,-5 0 2 16,0 4 0-16,-6 19 31 15,2 3-19-15,7-2 45 16,7 2-5-16,7-6-43 16,4 0 24-16,0-4-33 15,18-6 0-15,10-2-18 16,6-8 18-16,11 0-64 16,6-6-83-16,2-18-99 15,1-4-142-15</inkml:trace>
  <inkml:trace contextRef="#ctx0" brushRef="#br1" timeOffset="24950.15">24980 11208 130 0,'0'0'13'0,"0"0"33"15,0 0 98-15,0 0-85 16,0 0 34-16,0 0 25 16,69-79-70-16,-86 76 0 0,-8 3-48 15,-4 0 1 1,0 9 31-16,2 9-32 0,8-2 28 15,7-2 23-15,10 0-37 16,2-3 23-16,0 4-37 16,7-1 0-16,11-2 18 15,2 0-16-15,-3-2-2 16,-3 0 0-16,-7 1 14 16,-7 0-19-16,0 4 5 15,0 0 0-15,0-1 6 16,-12-1-6-16,3-4 0 15,5-5 1-15,2 1 12 16,2-5-14-16,0 0 1 16,0 0 0-16,0 3-7 0,0 3 7 15,0 1 0-15,0 3-3 16,4 0 16-16,-2 2-19 16,-2 2 6-16,0 4 0 15,0 5 1-15,0 4-1 16,0 5 0-16,0 0-3 15,0-2 16-15,7-8-15 16,7-5 2-16,5-17-3 16,12 0-20-16,15-31-47 15,5-13-132-15,-2-6-52 16</inkml:trace>
  <inkml:trace contextRef="#ctx0" brushRef="#br1" timeOffset="27998.29">9547 9364 347 0,'0'0'141'0,"0"0"-69"16,0 0 33-16,0 0-26 15,0 0-50-15,0 0 18 16,0 0-42-16,98-66 8 0,-51 44-13 16,3 2-18-16,0 2-23 15,-12 0-212-15</inkml:trace>
  <inkml:trace contextRef="#ctx0" brushRef="#br1" timeOffset="28356.66">9584 9563 309 0,'0'0'192'16,"0"0"-167"-16,0 0 28 15,0 0-49-15,146-114-4 16,-86 75-2-16,-2-1-173 16,-4-4-231-16</inkml:trace>
  <inkml:trace contextRef="#ctx0" brushRef="#br1" timeOffset="35813.25">24101 12232 501 0,'0'0'102'0,"0"0"27"16,0 0-15-16,0 0-52 0,0 0 25 16,0 0-87-16,0 0 2 15,0 104 32-15,0-30-9 16,0 6 38-16,0 1-46 16,-5-8-17-16,-6-5 59 15,2-9-49-15,0-11-10 16,6-9 0-16,1-15 11 15,2-10-31-15,0-9-45 16,0-5-81-16,0-1 25 16,16-32-86-16,-5-11-101 15</inkml:trace>
  <inkml:trace contextRef="#ctx0" brushRef="#br1" timeOffset="36062.67">24107 12276 397 0,'0'0'151'0,"0"0"-145"16,0 0 63-16,0 0 22 15,0 0-67-15,0 0 18 16,105 68-42-16,-93-38 1 16,-8 5 4-16,-4 2-4 15,0 2-1-15,-14-2 2 0,-13-2 6 16,3-8-4-1,0-6-4-15,10-11-10 0,7-10 0 16,7 0-60-16,0-14-72 16,2-12-172-16</inkml:trace>
  <inkml:trace contextRef="#ctx0" brushRef="#br1" timeOffset="36374.25">24326 12466 302 0,'0'0'100'0,"0"0"81"16,0 0-94-16,0 0-39 16,0 0-37-16,0 0-1 15,66 61-13-15,-47-61 3 16,2 0-21-16,0-8 14 16,-3-13-37-16,-7-2 9 15,-7 1 33-15,-4-1 2 0,0 3-4 16,0 2 4-16,-7 4 0 15,-9 4-2-15,6 6 2 16,-7 2-10-16,2 2 9 16,2 0-5-16,0 2-2 15,0 12 8-15,3 2 0 16,3-1 10-16,3 0-10 16,4-3-6-16,0-5 5 15,21-7-120-15,18 0-58 16</inkml:trace>
  <inkml:trace contextRef="#ctx0" brushRef="#br1" timeOffset="37125.61">24778 12300 250 0,'0'0'114'0,"0"0"7"16,0 0-64-16,0 0-19 16,0 0-38-16,0 0 0 15,-49 6 27-15,28 8-25 16,6 0 20-16,4-4 33 16,8-2-44-16,3-4 2 15,0 2-13-15,0-2 0 16,8-2-13-16,7 0 13 15,1-2-7-15,-1 2 5 0,-6 3-21 16,0 0 20-16,-6 5-30 16,-1 2 20-16,-2 0-9 15,0 4 20-15,0-2 2 16,-2 1 7-16,-10-4 1 16,1 2 40-16,0-8-21 15,7-1-21-15,4-4 45 16,0 0-51-16,0 0-12 15,4 0 8-15,18-8 8 16,3-6 7-16,-3 3-11 16,1 0 0-16,-6 5-4 15,-3 2 4-15,-1 3 0 16,-2-2-4-16,-2 3-19 0,-2 0 18 16,-1 0-13-1,-2 0 18-15,-1 0-21 0,2 14 21 16,-3 4 0-16,0 3 31 15,0-1-23-15,3-2 14 16,-1-4-22-16,2-7 5 16,-1-4-2-16,2-3-3 15,4 0 0-15,2-7 9 16,5-18-9-16,3-5-32 16,-6-5-70-16,-1 2-85 15,-4-2-3-15,-5 1-30 16</inkml:trace>
  <inkml:trace contextRef="#ctx0" brushRef="#br1" timeOffset="37262.51">25043 12222 153 0,'0'0'168'0,"0"0"59"16,0 0-133-16,0 0-22 15,0 0-37-15,0 0-30 16,-2 22-5-16,2 12 0 16,0 0-18-16,0 0 0 15,0-6-107-15,0-6-74 16,4-6-39-16</inkml:trace>
  <inkml:trace contextRef="#ctx0" brushRef="#br1" timeOffset="37431.25">25145 12410 188 0,'0'0'310'0,"0"0"-158"0,0 0-35 15,0 0-76-15,0 0-41 16,0 0 4-16,52-12-4 15,-13 8 0-15,0 2-40 16,-10 2-11-16,-10 0-125 16,-7 0-93-16</inkml:trace>
  <inkml:trace contextRef="#ctx0" brushRef="#br1" timeOffset="37822.65">25302 12352 160 0,'0'0'138'0,"0"0"-34"15,0 0 70-15,0 0-129 0,0 0 4 16,0 0-39-16,-18 25 19 16,20-4 4-16,4 3-29 15,-1 0 0-15,-3-2-4 16,-2 3 3-16,0-6-11 16,0-1 8-16,0-7-16 15,3-5 16-15,1-6-41 16,9 0-6-16,8-20 37 15,5-13-3-15,6 0-2 16,1 2-42-16,-6 10-4 16,-8 6 56-16,-7 9 5 15,-8 6 1-15,-4 0 45 16,0 0 24-16,0 2 40 0,0 14-63 16,0 5-26-1,0-4 10-15,0 3-27 0,2-4-4 16,5-2 0-16,-1-1 2 15,2-8-29-15,-2-1 3 16,-4-1-37-16,3-3 18 16,1 0-31-16,3-22-28 15,0-9-129-15</inkml:trace>
  <inkml:trace contextRef="#ctx0" brushRef="#br1" timeOffset="37990.55">25595 12216 321 0,'0'0'282'16,"0"0"-174"-16,0 0 53 0,0 0-120 16,0 0-41-16,0 0 0 15,-17 26-25-15,24-2 25 16,1 4-147-16,1-4-79 16,5-2-56-16,5-6 110 15</inkml:trace>
  <inkml:trace contextRef="#ctx0" brushRef="#br1" timeOffset="38677.64">25774 12400 137 0,'0'0'132'16,"0"0"44"-16,0 0-18 15,0 0-89-15,0 0 28 16,0 0-78-16,-18 94-10 16,18-87-1-16,0-4-8 0,0-3-8 15,18 0 3-15,4 0-50 16,2-18 52-16,-1-2-69 15,-5 0-3-15,-7 1 30 16,-9 1 1-16,-2-3 44 16,0 3 8-16,-11 2-8 15,-9 0 47-15,-3 6-20 16,-1 4-8-16,4 6 38 16,2 0-55-16,7 0 35 15,7 16-15-15,4 2-16 16,0 0 1-16,2-2-7 15,18-6-5-15,6-1-11 0,3-9-37 16,6 0 52-16,-4 0-23 16,2-13-42-16,-4-1 15 15,-7 2-14-15,-4 4 65 16,-7 6 26-16,-9 2-7 16,-2 0 64-16,0 0-2 15,0 6-13-15,0 12 37 16,-2 1-55-16,-9 0-31 15,4-5 9-15,5-2-26 16,2-1-3-16,0-6 1 16,0-1-17-16,0-4 10 15,0 0-34-15,0 0 33 16,0 0-22-16,0 0 30 16,5-6 0-16,1-8 0 15,5-2 9-15,-2 5-10 0,0-1 1 16,4-1 0-16,3 1-6 15,-1 5 6-15,6 0 0 16,-6 7-2-16,-1 0 4 16,-4 0 10-16,-5 14-6 15,-3 5 22-15,-2 2 83 16,0 3-75-16,0-1 19 16,0-4-44-16,0 0 2 15,0-6-11-15,0 0-2 16,0-4 0-16,0 2-21 0,0-4-27 15,0 0-34 1,0-7-36-16,0 0-139 0,0-14-128 16</inkml:trace>
  <inkml:trace contextRef="#ctx0" brushRef="#br1" timeOffset="39107.57">26570 12435 413 0,'0'0'273'0,"0"0"-149"0,0 0 48 16,0 0-124-16,0 0-40 16,0 0 23-16,75-8-28 15,-44 8-6-15,-2 0-12 16,-6 5-104-16,-15 7-38 16,-8 5-208-16</inkml:trace>
  <inkml:trace contextRef="#ctx0" brushRef="#br1" timeOffset="39246.68">26570 12435 583 0,'73'136'129'16,"-73"-136"-105"-16,4 0 25 0,21 0-49 16,10 0-10-1,3 0 2-15,-2-12-207 0</inkml:trace>
  <inkml:trace contextRef="#ctx0" brushRef="#br1" timeOffset="39713.1">27338 12326 454 0,'0'0'189'0,"0"0"-94"16,0 0 28-16,0 0-39 16,0 0 82-16,0 153-121 0,-2-97-17 15,2 0 9-15,-2 0-29 16,-3-2 3-16,0-5-11 15,1-10 0-15,0-11-29 16,2-12-14-16,-1-8-35 16,1-8-8-16,2 0-52 15,0-27 34-15,0-20-225 16,0-11-74-16</inkml:trace>
  <inkml:trace contextRef="#ctx0" brushRef="#br1" timeOffset="39953.74">27409 12350 604 0,'0'0'93'0,"0"0"31"16,0 0-66-16,0 0-37 15,0 0-21-15,0 0 0 16,94 16 7-16,-70 4-7 16,-11 6 0-16,-10 5-9 15,-3 1 21-15,-3 0-21 16,-21-4 9-16,-4-2 0 15,-1-5-26-15,6-10 26 16,7-4-16-16,14-7 7 16,2 0-58-16,6-16-31 15,25-13-133-15,8-4-5 16</inkml:trace>
  <inkml:trace contextRef="#ctx0" brushRef="#br1" timeOffset="40229.3">27690 12440 175 0,'0'0'203'0,"0"0"-35"0,0 0-59 16,0 0-34-16,0 0-52 16,0 0 3-16,-29 113-26 15,45-105-3-15,3-8-25 16,4 0 26-16,-3-6 2 16,-5-14-5-16,-1-4 14 15,-7-1-27-15,-5 0 18 16,-2-1 0-16,0 3-22 15,-7 3 22-15,-11 8 0 16,-2 9-7-16,-2 3 14 0,2 0 22 16,3 1-29-16,7 15 0 15,8 2-17-15,2-3 17 16,8-6-64-16,21-6-92 16,5-3-153-16</inkml:trace>
  <inkml:trace contextRef="#ctx0" brushRef="#br1" timeOffset="40838.35">28074 12368 109 0,'0'0'251'0,"0"0"-202"0,0 0 94 15,0 0-59-15,0 0-38 16,0 0 25-16,0-16-70 16,-19 16 22-16,-1 14-24 15,-2 0 1-15,6 0 0 16,3-2 5-16,6-4 7 16,5-1-10-16,2-6-2 15,0 1-2-15,12-2-28 16,14 0 19-16,3 0-9 15,-1 0 4-15,-5 4-38 0,-5 3 37 16,-7 1-7-16,-7 2 19 16,-4-1-14-16,0 1 38 15,0 3 7-15,-19-1 58 16,-1 0-47-16,-5 0 6 16,5-3-16-16,4 0-26 15,8-5 37-15,6-3-38 16,2-1-11-16,0 0 7 15,17-1-80-15,14-17 52 16,2 0-44-16,1-3-51 16,-5 6 102-16,-5 1-28 15,-3 5 29-15,-6 5 21 16,-5 4 6-16,-6 0 2 16,-2 0 26-16,2 0-15 15,1 2 81-15,1 11-85 0,4 0 7 16,0 0-3-16,1-4-11 15,3 1-5-15,-3 1 0 16,1-5 6-16,-6-2-27 16,-1 0 15-16,-3-4-8 15,-2 0-42-15,2 0-10 16,0-7-68-16</inkml:trace>
  <inkml:trace contextRef="#ctx0" brushRef="#br1" timeOffset="40981.75">28407 12258 540 0,'0'0'73'0,"0"0"61"0,0 0-36 15,0 0-95-15,0 0-6 16,0 0 3-16,-36 88-126 16,36-72-178-16</inkml:trace>
  <inkml:trace contextRef="#ctx0" brushRef="#br1" timeOffset="41234.25">28548 12416 480 0,'0'0'81'0,"0"0"-65"15,0 0 77-15,0 0-93 16,0 0 11-16,127-13-32 16,-103 8-33-16,-6 1-212 15</inkml:trace>
  <inkml:trace contextRef="#ctx0" brushRef="#br1" timeOffset="41646.97">28712 12342 352 0,'0'0'166'0,"0"0"-111"0,0 0 114 16,0 0-86-16,0 0-17 15,0 0-47-15,-42 70 2 16,42-47-21-16,0 1 7 15,0 0-30-15,0-3 20 16,0-3-64-16,0-3 18 16,0-8-32-16,0-4-20 15,7-3-46-15,9-6-9 16,5-19 147-16,6-2-8 16,-2 2 17-16,-2 4-11 15,-6 6 24-15,-3 9-6 0,-3 6 56 16,-5 0-4-16,-4 0 45 15,1 6-13-15,-3 9-3 16,0 1-6-16,0-3-33 16,2 4-2-16,5-3-31 15,-1 2 4-15,1 0-15 16,3-3-5-16,-4 1-5 16,-2-5-5-16,1-3-24 15,-3-6-10-15,0 0 4 16,2-4-31-16,6-25-11 15,-2-4-180-15</inkml:trace>
  <inkml:trace contextRef="#ctx0" brushRef="#br1" timeOffset="42126.57">28962 12280 463 0,'0'0'66'15,"0"0"60"-15,0 0-37 16,0 0-71-16,0 0-18 15,0 0-13-15,2 54 1 16,10-38-115-16,-2-2-10 16,4-4-28-16,-1-2-21 15,1-4 64-15,1 0 122 16,-2-2 0-16,-3 2 13 16,-4 3 47-16,-3 2 52 0,-3 3 29 15,0 7-8-15,0-1-17 16,0 0-63-16,0-4-26 15,0-4 2-15,0-4-25 16,0-3-4-16,0-3 0 16,0 0 5-16,10 0-17 15,4-14 12-15,-1-1 0 16,1-6-11-16,-3 3-22 16,-5 1 10-16,-3 0 9 15,-3 1 14-15,0 2 2 16,-9 0 5-16,-12 7-7 15,-2 0 36-15,-2 7-22 0,5 0 0 16,7 0 16-16,8 10-30 16,5 6 11-16,0 0-11 15,7-4 0-15,12 0-17 16,8-6-34-16,2-3-42 16,5-3-63-16,4 0 36 15,6-3 90-15,0-12-167 16</inkml:trace>
  <inkml:trace contextRef="#ctx0" brushRef="#br1" timeOffset="42510.71">29401 12348 76 0,'0'0'195'0,"0"0"-31"16,0 0 8-16,0 0-82 15,0 0-23-15,0 0 79 16,-4 46-113-16,-3-22 18 0,2-2-31 16,1-1-10-16,2-5-1 15,0-4-9-15,2 0 0 16,0-4-13-16,0-5 13 15,0 0-7-15,0-3-8 16,0 0-17-16,0 0 20 16,10-22-32-16,11-7 42 15,4 0-29-15,-4 3 24 16,-5 7 6-16,-1 7-6 16,-5 8 14-16,-4 2-2 15,1 2 0-15,-1 0-5 16,2 0 67-16,-2 5-61 0,3 8 46 15,2 6-5 1,-2 2-30-16,2 8 46 0,-2-2-63 16,-2 6 0-1,-2-4 14-15,-3 2-11 0,-2-7-3 16,0-4 0-16,0-4-17 16,0-8 15-16,0-4-94 15,0-4-56-15,0-1 43 16,0-28-412-16</inkml:trace>
  <inkml:trace contextRef="#ctx0" brushRef="#br1" timeOffset="42990.75">29907 12543 450 0,'0'0'112'16,"0"0"-70"-16,0 0 115 16,0 0-126-16,0 0 25 15,0 0 4-15,118-2-58 16,-80 2 5-16,-5-2-7 0,-6 2-73 16,0-4-52-1,-9-4-226-15</inkml:trace>
  <inkml:trace contextRef="#ctx0" brushRef="#br1" timeOffset="43252.91">30179 12400 585 0,'0'0'5'16,"0"0"50"-16,0 0 29 15,0 0-50-15,0 0-19 16,0 0-7-16,98 50 0 15,-84-43-8-15,-6 0 0 16,-4 1-5-16,-1 0 5 0,-3 2 0 16,0-2-2-16,0 1 12 15,0-1-11-15,-5 2 1 16,-15 0 0-16,-2 2-17 16,2 2-7-16,0-4-73 15,7 1-115-15,6-9-198 16</inkml:trace>
  <inkml:trace contextRef="#ctx0" brushRef="#br1" timeOffset="43845.68">30657 12377 205 0,'0'0'230'15,"0"0"-134"-15,0 0 47 0,0 0-67 16,0 0-57 0,0 0-13-16,-2 58 76 0,-7-14-51 15,1-2-25-15,-1-4 83 16,4-4-85-16,3-8-1 16,2-8-3-16,0-5 14 15,0-6-25-15,0-5 11 16,0-2-16-16,0-2-12 15,0-23 12-15,4-13-26 16,12-1 29-16,-1-1 3 16,-1 4-8-16,1 5 16 15,-1 10 2-15,-3 4-1 16,3 11 1-16,-3 5 0 0,-1 1-5 16,2 0 14-1,-3 9-10-15,-5 9 1 0,-4 2 0 16,0 2 58-16,0 0-55 15,0 3 13-15,0-1-3 16,-2-1-1-16,0 0-15 16,2-5 3-16,0-4-52 15,0-6 27-15,11-5-106 16,3-3-91-16,-4 0-68 16</inkml:trace>
  <inkml:trace contextRef="#ctx0" brushRef="#br1" timeOffset="44630.58">31025 12555 88 0,'0'0'97'16,"0"0"-35"-16,0 0-1 15,0 0-20-15,0 0-20 16,0 0-17-16,83-16-4 16,-75-1-73-16,0 2 26 15,-8 1-10-15,0 1 41 16,0 4 16-16,-8 2 19 16,-11 5 74-16,-4 2-26 0,1 0-30 15,0 0 22-15,4 9-57 16,7 9 5-16,4 0 20 15,7-3-13-15,0 2 52 16,0-3-61-16,5-1-3 16,12 4 69-16,-1-3-34 15,2 0-5-15,-2-4-13 16,-5-2-10-16,1-4-3 16,0-4-6-16,-1 0-7 15,-1 0-15-15,3-21-25 16,-3-2-7-16,4-7 20 15,4 0-66-15,-2-2 92 0,1 3-6 16,-1 4 14-16,-3 6 100 16,-3 11-49-16,-6 4 11 15,0 4 18-15,0 0-49 16,3 12 47-16,3 10-48 16,-2 4-13-16,1 5 38 15,-1-4-55-15,4-2 0 16,-3-5 0-16,-1-4 14 15,0-6-29-15,-4-6-33 16,-2-2-49-16,-2-2 59 16,3 0-56-16,3-2 3 15,0-14-26-15,4-7 35 16,1 5 80-16,-3 0 4 16,-3 4 24-16,-3 7 87 15,-2 1 5-15,0 6 13 0,0 0-24 16,-15 0-80-16,-12 4 15 15,-4 16-42-15,2-3 0 16,0 4 26-16,6-3-26 16,4-1 0-16,5-5-2 15,5 3 20-15,7-7-36 16,2 0 6-16,0-1-58 16,0-6 40-16,0-1-101 15,11 0-2-15,18-1-47 16,6-20-141-16</inkml:trace>
  <inkml:trace contextRef="#ctx0" brushRef="#br1" timeOffset="44790.52">31533 12551 649 0,'0'0'20'16,"0"0"-1"-16,0 0 64 16,0 0-71-16,0 0 30 15,0 0-6-15,148-14-34 16,-111 7-4-16,-10 6-90 15,-12-1-48-15,-13 2 14 16,-2 0-136-16</inkml:trace>
  <inkml:trace contextRef="#ctx0" brushRef="#br1" timeOffset="45029.94">31725 12466 122 0,'0'0'302'0,"0"0"-278"0,0 0 136 16,0 0-95-16,0 0-46 15,0 0 56-15,-31 19-65 16,20 8 7-16,1 2 23 16,6-4-32-16,4 2 27 15,0-8-24-15,0 1-11 16,0-8 44-16,0-5-44 16,0-3 0-16,4-4-7 15,17 0 18-15,12-12-21 16,16-14 10-16,7-9-100 15,-3 0-59-15,-10 3-415 0</inkml:trace>
  <inkml:trace contextRef="#ctx0" brushRef="#br1" timeOffset="45189.02">32043 12461 662 0,'0'0'8'0,"0"0"15"15,0 0-23-15,0 0 0 16,0 0-13-16,0 0-1 16,-6 48-164-16,6-36-282 15</inkml:trace>
  <inkml:trace contextRef="#ctx0" brushRef="#br1" timeOffset="45336.91">32043 12461 188 0,'74'133'491'0,"-74"-133"-484"0,0 3 72 16,-6 3 36-16,-23 6-53 16,-14 14-62-16,-1 4 7 15,2 2-35-15,7-14-146 16,14-14-445-16</inkml:trace>
  <inkml:trace contextRef="#ctx0" brushRef="#br1" timeOffset="46995.36">23227 12982 187 0,'0'0'188'0,"0"0"-157"0,0 0 17 15,0 0-8-15,0 0 18 16,0 0-42-16,35 16-4 16,-27-2 15-16,-2 2-27 15,-3 2-10-15,-3-2 10 16,0 0 9-16,0 1 9 15,-14 0-18-15,1-1 0 16,2-2 41-16,-1 0-39 16,10-6 27-16,2 0-24 15,0 0 5-15,0-4-11 16,6-4 1-16,13 0 0 0,5 0-8 16,-1-2 10-1,1-12-4-15,-4 0-4 0,-2 5-24 16,-7 0 27-16,-4 3-40 15,-5 4 43-15,-2 2-11 16,0 0 37-16,0 0-17 16,-7 0 5-16,-9 2-5 15,5 10 14-15,-2 2-23 16,2 4 0-16,6 1 12 16,1 2-8-16,4 4-4 15,0-2 3-15,0-1 5 16,0 5 1-16,0 3-6 15,0 0-3-15,0 2 54 16,0-5-43-16,0-4-10 0,0-5 24 16,0-4-21-16,0-2 11 15,-4 0-15-15,-10 2 0 16,-6 0-12-16,-4 0-5 16,-3-1-67-16,-2-8-86 15,0-5-168-15</inkml:trace>
  <inkml:trace contextRef="#ctx0" brushRef="#br2" timeOffset="81087.83">29566 8129 630 0,'0'0'16'0,"0"0"-6"16,0 0-7-16,0 0 17 15,0 0 50-15,123-14-63 16,-70 12-3-16,-6 2-4 16,-10 0-34-16,-6 0-6 15,-6 0-95-15,-11 0-71 16,-12 6-121-16</inkml:trace>
  <inkml:trace contextRef="#ctx0" brushRef="#br2" timeOffset="81259.53">29649 8215 379 0,'0'0'96'15,"0"0"-78"-15,0 0 89 16,0 0-64-16,0 0 11 16,0 0-41-16,129 0 0 15,-89 2-26-15,-7 6-83 16,-11-6-287-16</inkml:trace>
  <inkml:trace contextRef="#ctx0" brushRef="#br2" timeOffset="82115.66">23167 13712 257 0,'0'0'152'15,"0"0"9"-15,0 0-20 16,0 0-33-16,0 0-21 15,0 0 2-15,-15-22-70 16,21 22-14-16,21 0 47 16,4 0-51-16,7 0 5 15,-1 0-6-15,2 0-9 16,-6 0-3-16,-9 0-82 0,-6 0-55 16,-13 10-12-16,-5 2-165 15</inkml:trace>
  <inkml:trace contextRef="#ctx0" brushRef="#br2" timeOffset="82294.53">23227 13796 302 0,'0'0'121'0,"0"0"-6"16,0 0 31-16,0 0-100 16,0 0 7-16,0 0-17 15,62 0 24-15,-21 0-38 16,1 0-15-16,-4 0-14 0,-5 10-48 15,-8-6-222-15,-14 2-197 16</inkml:trace>
  <inkml:trace contextRef="#ctx0" brushRef="#br2" timeOffset="100238.26">15763 10078 230 0,'0'0'172'0,"0"0"-52"15,0 0 28-15,0 0-58 16,0 0-4-16,0 0-73 15,0 0-4-15,0 0-3 0,29-4 0 16,-4 4 7 0,4 0-13-16,2 0 0 0,-3 0-5 15,-1-1 5-15,-2 1-31 16,-7-3-32-16,-3 3-47 16,-5 0-54-16,-8 0-108 15</inkml:trace>
  <inkml:trace contextRef="#ctx0" brushRef="#br2" timeOffset="100423.77">15768 10218 273 0,'0'0'207'0,"0"0"-173"15,0 0 93-15,0 0-91 16,0 0-33-16,0 0 2 15,84-19 3-15,-33 16-16 16,-2 3-73-16,-15 0-216 16</inkml:trace>
  <inkml:trace contextRef="#ctx0" brushRef="#br2" timeOffset="104617.13">23956 7529 219 0,'0'0'381'0,"0"0"-295"16,0 0 31-16,0 0 37 16,0 0-118-16,0 0-9 15,0 0 22-15,0 0-45 16,-38 127 40-16,22-33 27 15,-1 2-57-15,-4-6 72 16,8-13-86-16,2-15 0 16,9-12 11-16,2-16-8 15,0-12-5-15,0-8 2 16,0-10-91-16,13-4 29 16,7-20-148-16,7-24-42 0,-5-10-181 15</inkml:trace>
  <inkml:trace contextRef="#ctx0" brushRef="#br2" timeOffset="104886.86">24016 7620 59 0,'0'0'634'16,"0"0"-606"-16,0 0-16 15,0 0-4-15,0 0 7 16,0 0-4-16,125-8 2 15,-98 14-1-15,-12 16-12 0,-9 4 0 16,-6 10 20-16,-4 4-15 16,-25 4 26-16,-9-3-9 15,1-12-21-15,5-8 44 16,14-12-45-16,10-9 0 16,8 0-5-16,0-8-53 15,6-18-71-15,21-2-113 16,6 2-27-16</inkml:trace>
  <inkml:trace contextRef="#ctx0" brushRef="#br2" timeOffset="105197.84">24299 7720 175 0,'0'0'129'0,"0"0"30"16,0 0-22-16,0 0-96 15,0 0 45-15,0 0-20 0,0 96-49 16,0-80 9-16,8-3-26 15,13-9 0-15,-3-4-14 16,4 0 20-16,0 0-6 16,-1-15 0-16,-6-5 9 15,-7 0-16-15,-6-2 7 16,-2-2 0-16,0 2 4 16,-15 0 0-16,-5 6-4 15,1 8 5-15,-2 6-2 16,8 2 25-16,6 0-28 15,5 2 0-15,2 14-10 16,0 4 7-16,7-4-31 0,12-4-53 16,6-8-95-16,4-4-62 15</inkml:trace>
  <inkml:trace contextRef="#ctx0" brushRef="#br2" timeOffset="105708.8">24918 7541 73 0,'0'0'128'15,"0"0"3"-15,0 0 91 16,0 0-79-16,0 0-57 16,0 0 2-16,-4-8-75 15,-7 8-13-15,-7 0 22 16,-5 19-15-16,-6 3-7 16,0 1 0-16,3 0 12 15,4-5-2-15,10-8-10 0,8-4 0 16,4-1-7-1,0 0 7-15,14-1-8 16,12-2 5-16,8 0 6 0,1-2-8 16,-4 0 5-16,-4 4 0 15,-9 0-26-15,-2 2 12 16,-6 2 8-16,-3-2 2 16,-5 2 4-16,-2 2-11 15,0-2 11-15,0 0 0 16,-9 2 54-16,-10 0-43 15,-6 5 12-15,-2-4-15 16,5-1 0-16,7-2-5 16,7-5-3-16,8-2-52 15,0-1-27-15,0 0-206 16,23-12-48-16</inkml:trace>
  <inkml:trace contextRef="#ctx0" brushRef="#br2" timeOffset="106168.03">25562 7339 502 0,'0'0'143'0,"0"0"-26"16,0 0 32-16,0 0-82 0,0 0-8 15,0 0-53-15,-46 106-6 16,23-40 0-16,3 6-18 15,3-5-44-15,1-13-187 16,5-16-264-16</inkml:trace>
  <inkml:trace contextRef="#ctx0" brushRef="#br2" timeOffset="106331.79">25489 7846 725 0,'0'0'21'0,"0"0"-14"16,0 0 73-16,0 0-80 16,0 0-20-16,0 0-43 15,-39 79-181-15,41-79-224 16</inkml:trace>
  <inkml:trace contextRef="#ctx0" brushRef="#br2" timeOffset="106851.33">25903 7641 721 0,'0'0'90'15,"0"0"69"-15,0 0-74 16,0 0-59-16,0 0-26 16,0 0 7-16,71-1-9 15,-32 1 2-15,-6 0-59 0,-6 8-2 16,-12 3-150 0,-13 2-108-16</inkml:trace>
  <inkml:trace contextRef="#ctx0" brushRef="#br2" timeOffset="106989.78">25936 7782 356 0,'0'0'252'15,"0"0"-242"-15,0 0 73 16,0 0-72-16,0 0-8 16,156 24-3-16,-84-34-59 15,-7-4-184-15</inkml:trace>
  <inkml:trace contextRef="#ctx0" brushRef="#br2" timeOffset="108086.3">26772 7596 299 0,'0'0'219'15,"0"0"-133"-15,0 0 55 16,0 0-52-16,0 0-75 15,0 0 31-15,-18 76-12 0,7-30-16 16,0-2 23 0,0-4-33-16,1-8-7 0,4-8 0 15,2-8 11-15,2-8-19 16,2-5 8-16,0-3 0 16,0 0-24-16,0 0-6 15,0-16-8-15,17-15 26 16,5-5-15-16,1 3 13 15,-3 4-7-15,-2 9 21 16,-5 6-16-16,0 8 16 16,-4 4 0-16,1 2-3 15,-2 0 13-15,1 0-11 16,3 0 1-16,-4 4 0 0,-1 10 14 16,-3 6-1-16,-4 6-9 15,0 4 5-15,0 2 4 16,0-4-6-16,0-3-7 15,-2-10 0-15,2-6-15 16,0-6 15-16,0-3-29 16,0 0-6-16,2-1-52 15,16-25 4-15,9-6-93 16,0-3-78-16</inkml:trace>
  <inkml:trace contextRef="#ctx0" brushRef="#br2" timeOffset="108844.5">27073 7706 122 0,'0'0'126'0,"0"0"-3"0,0 0 12 16,0 0-32-16,0 0-15 16,0 0-64-16,-9 116 22 15,9-98-46-15,0-2 0 16,0-8 4-16,0-3-4 16,0-5 0-16,0 0-2 15,4 0 5-15,11-5-23 16,6-17 20-16,-1-4-23 15,0-4 19-15,-4 0-36 16,-1 2 18-16,-1 4 12 16,-6 6 10-16,-1 8-11 15,-3 4 11-15,-1 6 0 16,2 0-15-16,-1 0 30 16,0 12-15-16,1 6 53 0,-1 2-39 15,-2-2 41 1,2 0-50-16,0-4-3 0,0-4 18 15,0-6-19-15,0 0-1 16,1-4 0-16,1 0-21 16,8 0 17-16,3-6-33 15,6-16-5-15,4-4 40 16,-2-6-49-16,1-6 17 16,3-2 3-16,-5-1-25 15,-1 8 49-15,-7 7 0 16,-10 5 7-16,-1 11 67 15,-3 6-11-15,-2 4 21 0,0 0-15 16,0 0-59-16,0 22 49 16,0 13-42-16,-9 5 17 15,-5 0 45-15,1 0-71 16,5-6 9-16,-2-6-10 16,6-6 13-16,4-6-21 15,0-8 8-15,0-6-56 16,6-2 50-16,17 0-82 15,6-28 51-15,2-8 7 16,0-6-52-16,0-2 46 16,-6 1-42-16,-2 6 32 15,-11 11 36-15,-5 13 20 16,-3 8 26-16,-4 5 62 16,0 0-30-16,0 0 24 15,0 0-89-15,0 9 10 0,0 13-2 16,0 6-3-16,0 4-8 15,0 3 0-15,0-1 9 16,0-2-20-16,8-8 11 16,3-6-55-16,1-8 24 15,11-10-52-15,4 0-47 16,2-10-54-16,-2-16-108 16</inkml:trace>
  <inkml:trace contextRef="#ctx0" brushRef="#br2" timeOffset="109070.79">27904 7565 325 0,'0'0'176'0,"0"0"26"16,0 0-107-16,0 0-39 16,0 0 58-16,0 0-70 15,-40 141 2-15,28-93 10 16,4 2-49-16,-1 0 38 16,-3 3-45-16,1-6 0 15,3-6 1-15,1-10-1 16,2-12-6-16,5-10-21 15,0-9-51-15,0 0 44 16,0-5-42-16,0-25-50 16,0-12-49-16,3-8-16 15,6-5-119-15</inkml:trace>
  <inkml:trace contextRef="#ctx0" brushRef="#br2" timeOffset="109331.88">27850 7626 325 0,'0'0'166'0,"0"0"-39"15,0 0 1-15,0 0-128 16,0 0 10-16,0 0-19 16,96-56 9-16,-74 58 0 15,-6 16-3-15,-5 4 9 16,-4-1-9-16,-7 4 3 16,0-1 0-16,0-2 46 15,-15 0-36-15,-6-2 16 0,1-2-10 16,0 0-2-1,2-6-12-15,7-4-2 0,7-6-37 16,2-2 19-16,2 0-71 16,0 0 11-16,0 0-26 15,0-12-176-15,0-4 75 16</inkml:trace>
  <inkml:trace contextRef="#ctx0" brushRef="#br2" timeOffset="109568.86">28087 7646 288 0,'0'0'142'0,"0"0"4"15,0 0-16-15,0 0-115 16,0 0 17-16,0 0-10 15,87-10-19-15,-41 10 44 16,1-3-47-16,-5 2-7 16,-9-1-49-16,-8-2-168 15,-9-2-103-15</inkml:trace>
  <inkml:trace contextRef="#ctx0" brushRef="#br2" timeOffset="110105.24">28332 7550 307 0,'0'0'123'0,"0"0"-58"0,0 0 77 16,0 0-82-16,0 0-5 15,0 0-52-15,-23 72 4 16,23-48 12-16,0 2-16 16,0 2-3-16,0-4 0 15,0-4 11-15,0-4-23 16,12-7 12-16,3-9-12 15,8 0-4-15,3-13-9 16,12-19-4-16,4-6-14 16,3-2-52-16,-5 6 45 15,-7 4-73-15,-10 9 115 16,-10 12 8-16,-11 4 38 16,-2 4 84-16,0 1-9 0,0 0-44 15,0 0 7-15,0 0-70 16,0 1 8-16,0 16-12 15,-2 5 3-15,-5 1-5 16,3 0 0-16,0-1 9 16,-1-2-10-16,5-4 1 15,0-2 0-15,-2-4-5 16,2-4 5-16,0-4 0 16,0-2-1-16,0 0-11 15,0 0 3-15,0-12-28 16,0-14-9-16,11-4 30 15,2 2 9-15,-1 6 7 0,1 6-2 16,1 7 6-16,1 5 32 16,7 4-22-16,3 0-14 15,6 0 25-15,-5 0-25 16,-3 0-8-16,-7 15-55 16,-14 1-223-16</inkml:trace>
  <inkml:trace contextRef="#ctx0" brushRef="#br2" timeOffset="112698.83">16813 8829 232 0,'0'0'125'0,"0"0"-61"16,0 0 75-16,0 0-81 15,0 0 20-15,0 0-42 16,-5-8-15-16,14 0 55 16,16-4-35-16,6-4 19 15,6 0 1-15,3-2-49 16,3 0 19-16,1 0-31 0,1 2 0 15,0 2-21 1,-2 0 18-16,-6 3-57 0,-4 4-27 16,-6 3-116-16,-9 4-73 15</inkml:trace>
  <inkml:trace contextRef="#ctx0" brushRef="#br2" timeOffset="113088.45">16806 8865 117 0,'0'0'132'15,"0"0"-123"-15,0 0 98 16,0 0-59-16,0 0-14 16,0 0 6-16,0 0 32 15,13 0 18-15,3 0-30 16,4 0-20-16,2 0 50 15,9-5-68-15,7-10 3 0,9-1-3 16,7-6-13-16,5-2-7 16,1 2-2-16,1 6-88 15,-10 4-26-15,-11 12-155 16,-13 0-137-16</inkml:trace>
  <inkml:trace contextRef="#ctx0" brushRef="#br2" timeOffset="140581.97">22323 8121 232 0,'0'0'123'0,"0"0"-88"16,0 0 84-16,0 0-42 15,0 0-50-15,0 0-3 16,0 0-24-16,0 3 0 16,0 8-3-16,0 11 12 15,-14 13 11-15,-15 11-12 16,-9 8-4-16,-8 0 27 15,1-2-22-15,3-8-9 16,8-10 22-16,10-12-19 0,13-12 7 16,9-6-10-1,2-4 0-15,0 0-16 0,0 0 16 16,0 0 0-16,0 0-7 16,0 0 18-16,4 0-2 15,11 0-9-15,10 0 0 16,6 0 36-16,7 0-30 15,5 0-4-15,1 0 5 16,1 0 3-16,-5-8-7 16,-5 0-3-16,-8 2 0 15,-10 6 0-15,-3-2 0 16,-7 2 0-16,-3 0-2 16,0 0 13-16,-2 0-1 0,2-2-7 15,-2 2-3 1,-2-2 61-16,0-4-42 0,0-8 21 15,0-8 3-15,0-6-41 16,-12-6 14-16,1-6-16 16,-3-4-24-16,6-3 11 15,-1 5-183-15,-7 12-291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4T01:23:31.670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4411 10247 113 0,'0'0'281'0,"0"0"-230"16,0 0-37-16,0 0 36 0,0 0-30 16,0 0-7-16,0 0-10 15,0-7-3-15,0 7 13 16,0 0 24-16,0 0-14 16,0 0 4-16,0 0 32 15,0 0-34-15,0 0 10 16,0 0-34-16,0 0 19 15,0 0-7-15,0 11-13 16,4 11 0-16,1 10 54 16,0 3-53-16,-1 8 36 15,0 5-9-15,-1 8-27 16,-1 3 72-16,-2 3-73 0,0-4 0 16,0-6 37-1,0-12-32-15,0-16-2 0,0-8-3 16,0-10 8-16,0-4-43 15,0 0 35-15,0-2-94 16,0 0-20-16,0-8-106 16,0-24-113-16</inkml:trace>
  <inkml:trace contextRef="#ctx0" brushRef="#br0" timeOffset="539.02">4558 10275 422 0,'0'0'106'0,"0"0"-76"15,0 0 65-15,0 0-70 16,0 0 28-16,0 0-44 15,9-2 11-15,9 2 28 16,5 6-46-16,6-2 24 16,4 0-26-16,2-1 23 15,1 1 9-15,2-1-32 0,-3-1 0 16,4 2 21-16,0 0-11 16,-1-3 27-16,2 4-27 15,1-1 5-15,3-2 35 16,1-2-50-16,3 2 0 15,2-2 21-15,-2 0-15 16,2 0-6-16,1 0 0 16,-4 0 7-16,-6 0-8 15,-4 0 1-15,-8 0 0 16,-7 0-3-16,-4 2 7 16,-3 3-4-16,1-4 0 15,4 1 6-15,4-2-9 16,7 0 3-16,0 0 0 15,-2 0-15-15,0 0 12 16,-6 0-18-16,-5 0-8 0,-3 0-33 16,-6 0 57-1,3 0-77-15,-1 2-15 0,-1 8 28 16,2 0-85-16,5-2-60 16,8-2-42-16</inkml:trace>
  <inkml:trace contextRef="#ctx0" brushRef="#br0" timeOffset="860.45">6091 10413 5 0,'0'0'306'0,"0"0"-195"16,0 0 39-16,0 0-36 15,0 0-36-15,0 0-29 16,2 0-40-16,-2 0 17 16,0 0-26-16,0 0 0 15,5 10-14-15,-5 6 17 16,2 8-3-16,-2 10 27 16,0 6-21-16,0 6 65 15,0 7-67-15,0-1-4 16,0-6 16-16,2-6-15 15,0-12-2-15,2-6-20 16,-1-5-55-16,-3-6 8 16,0-9-266-16</inkml:trace>
  <inkml:trace contextRef="#ctx0" brushRef="#br0" timeOffset="1571.75">4514 11004 620 0,'0'0'148'0,"0"0"-90"16,0 0-4-16,0 0-19 15,0 0-35-15,0 0 0 16,69 0 0-16,-32 0 2 15,5 0 52-15,-1 0-42 16,-1 0-9-16,2 0 80 16,3 0-74-16,-1 3 13 15,10-3-20-15,4 1 19 16,9 2-22-16,6-3 1 16,5 0 0-16,3 0 0 0,-2 0 0 15,-2 0 0-15,-6 0 0 16,-7 1 13-16,-4-1-17 15,-6 0 4-15,-5 0 0 16,-2 0-2-16,-1 0 2 16,1 0 0-16,-5 0 10 15,-1-1 5-15,-3-6-6 16,-9 6-9-16,-8-1 0 16,-4 2-26-16,-7 0 26 15,-2 0-73-15,-4 0-59 16,-4-2-166-16,-2-11-43 15</inkml:trace>
  <inkml:trace contextRef="#ctx0" brushRef="#br0" timeOffset="17753.82">5412 10465 552 0,'0'0'23'0,"0"0"-12"16,0 0-9-16,0 0-4 16,0 0-7-16,0 0 4 15,0 0-20-15,0 0 17 0,0 0 8 16,0 0 40-16,0 0-18 15,-2 0 48-15,-1 0-31 16,3 0-22-16,0 0 36 16,0 0-53-16,0 0 0 15,-5 0 4-15,3 0 13 16,0 0-21-16,0 0 4 16,0 0 0-16,-1 0 24 15,-3 13-23-15,2-2-1 16,-6 3 14-16,3 2-2 15,3-2 9-15,-2 3-21 16,-1-2 0-16,0 6 5 16,-2 3-5-16,3 6 0 15,-3 8 27-15,-3-3-26 16,4 2 39-16,1-7-40 0,1-4 0 16,-4 0 39-16,4-2-35 15,-1-2-4-15,1 0 4 16,-2 1 17-16,0-2-19 15,1 2-2-15,1-7 0 16,0-6-16-16,4-6 16 16,2-4-36-16,0-11-53 15,0-31-267-15</inkml:trace>
  <inkml:trace contextRef="#ctx0" brushRef="#br0" timeOffset="18563.89">4616 10579 224 0,'0'0'235'0,"0"0"-150"16,0 0-5-16,0 0 76 15,0 0-86-15,0 0-13 16,-4 0 4-16,4 0-58 16,0 0 13-16,0 0-16 15,0 0 0-15,11 0 15 16,15 0-1-16,6 2-6 0,3 4 23 16,1-1-27-16,4 0 23 15,0-1-27-15,2 3 5 16,1-4 11-16,-1 1-16 15,-2-1 0-15,-1-2-3 16,-6-1 21-16,-2 0-24 16,-4 0 6-16,-5 0 0 15,-9 0-13-15,-4 0 13 16,-2 0-32-16,-5 0 23 16,2 0-69-16,1 0-20 15,2 3-38-15,-3 6-105 16,-2 0-39-16</inkml:trace>
  <inkml:trace contextRef="#ctx0" brushRef="#br0" timeOffset="19041.16">4596 10756 266 0,'0'0'197'0,"0"0"-73"15,0 0 0-15,0 0-8 16,0 0-79-16,0 0 6 16,14 0-14-16,19 0 1 15,9 0 63-15,7 0-73 0,4 0-19 16,3 0 12-1,4 0-6-15,0 0-7 0,-6 0 0 16,-8-2 7-16,-11 2-31 16,-14 0 24-16,-9 0-59 15,-8 0 29-15,-4 0-81 16,0-6-14-16,0-14-10 16,-20-10-310-16</inkml:trace>
  <inkml:trace contextRef="#ctx0" brushRef="#br0" timeOffset="19661.05">4743 10355 400 0,'0'0'63'0,"0"0"37"16,0 0 17-16,0 0-100 15,0 0-5-15,0 0-12 16,0 12 15-16,0 17 15 16,0 10 9-16,2 7-13 0,3 2 45 15,-3 6-56-15,-2 3 21 16,0-1-11-16,0-2-16 15,0-8 13-15,0-10-22 16,0-8 0-16,2-8-15 16,0-9 13-16,1-8-19 15,-1-1-38-15,-2 1-60 16,0-3 10-16,0 0-160 16,0 0-58-16</inkml:trace>
  <inkml:trace contextRef="#ctx0" brushRef="#br0" timeOffset="20091.18">4934 10396 283 0,'0'0'140'16,"0"0"-82"-1,0 0 36-15,0 0-39 0,0 0-40 16,0 0 43-16,0 135-49 15,0-79 12-15,0 8 96 16,0 3-90-16,0-3 28 16,0-8-14-16,0-8-40 15,0-8 38-15,0-5-39 16,0-11 0-16,0-6-10 16,0-6 10-16,0-8-14 15,0-2-18-15,0-2-41 16,0 0 53-16,0 0-100 0,0-6-25 15,0-16-130-15</inkml:trace>
  <inkml:trace contextRef="#ctx0" brushRef="#br0" timeOffset="20621">5151 10451 187 0,'0'0'227'0,"0"0"-192"16,0 0 67-16,0 0-49 15,0 0-48-15,0 0-5 16,0 14 9-16,2 2 24 16,2 8-2-16,-4 6 19 15,0 9 66-15,0 6-86 16,0 4 10-16,0 1-2 16,0-2-35-16,0-6 27 15,0-4-30-15,0-6 0 16,0-2-3-16,0 1 3 15,0 1-6-15,0-4-25 16,0-1-52-16,0-6-10 16,0-15-167-16,0-6-205 0</inkml:trace>
  <inkml:trace contextRef="#ctx0" brushRef="#br0" timeOffset="35640.68">5697 10674 7 0,'0'0'53'16,"0"0"12"-16,0 0 55 15,0 0 9-15,0 0-31 16,0 0 43-16,0 0-75 16,0-8-7-16,0 8 5 15,0 0-32-15,0 0 36 16,0 0-52-16,0 0-5 15,0 0 61-15,0 0-67 16,0 0 1-16,0 0 3 0,0 0 5 16,0 0-18-16,0 2 4 15,0 11 0-15,0 6-3 16,0 1 3-16,0 0 0 16,0-4-3-16,0-4 19 15,0-4-32-15,0 0 16 16,0-4 0-16,4 2-24 15,5-2 24-15,5 0-7 16,-6-4 0-16,6 0-12 16,-3 0 13-16,0 0-27 15,3-2-2-15,-6-14 13 16,-1 0 3-16,-3-4 9 16,-2-2 6-16,-2 2 8 15,0 4-12-15,0 4 8 0,0 2 0 16,-2 4 16-16,-4 2-8 15,1 1-8-15,-1 3 0 16,-3 0 5-16,-5 0-19 16,-1 0-35-16,-3 0-75 15,-3 3 26-15,4 2-185 16</inkml:trace>
  <inkml:trace contextRef="#ctx0" brushRef="#br0" timeOffset="38161.71">5828 10790 201 0,'0'0'288'0,"0"0"-208"16,0 0 13-16,0 0 70 16,0 0-85-16,0 0-29 15,0 0 60-15,-2 0-97 16,2 0 6-16,0 0-7 16,0 0 5-16,6 0-13 15,15 0-3-15,-1-2 0 16,2 0 16-16,0 2-10 0,1 0-6 15,4 0 0 1,4 0 17-16,6 0-13 0,3 0-4 16,7 0 0-16,0 0 5 15,-2-2 9-15,-5-4-14 16,-7 0 9-16,-2 2 10 16,-2 2-3-16,0 2-16 15,-2 0 0-15,2 0 6 16,2 0 0-16,0 0-6 15,5 0 0-15,-1 0 9 16,3 0-11-16,-7-2 2 16,-2 0 0-16,-4-2-2 15,-7 4 2-15,-5 0 0 16,-6-2 0-16,-2 2 15 16,-3 0-19-16,-2 0 4 0,0 0 0 15,0 0-3-15,0-2 6 16,0 2-3-16,0 0 0 15,0 0 13-15,0 0-12 16,0 0-1-16,0 0 0 16,0 0-6-16,0 0 6 15,2 0-17-15,9 0-38 16,2-4-104-16,1-6-48 16,-5-4-176-16</inkml:trace>
  <inkml:trace contextRef="#ctx0" brushRef="#br0" timeOffset="38574.91">6766 10561 580 0,'0'0'151'16,"0"0"-98"-16,0 0 120 16,0 0-137-16,0 0-24 15,0 0-12-15,22 18 10 16,-2-4-20-16,1 1 10 0,-4-1 0 16,1 0 0-16,-3 0 1 15,-3-1-1-15,-5-2 0 16,-1 1 0-16,-4-4-20 15,-2-2-6-15,0 2 8 16,0 2-14-16,-11 2 16 16,-13 2 16-16,-3 6 13 15,-2 4-11-15,0-2 28 16,7 2-30-16,4-2 0 16,9-4 3-16,3 0-3 15,6-7-37-15,0-11-91 16,0 0-157-16,0-12-122 15</inkml:trace>
  <inkml:trace contextRef="#ctx0" brushRef="#br0" timeOffset="39070.61">6991 10353 144 0,'0'0'252'15,"0"0"-198"-15,0 0 43 16,0 0 23-16,0 0-105 16,0 0-1-16,4 0-7 15,-4 12 5-15,0 19 12 16,0 13-23-16,0 6 65 15,0 6 28-15,0-2-62 0,0-4 2 16,0 0 1-16,3 0-29 16,-1 0 19-16,-2 2-25 15,0-1 0-15,0-8-5 16,0-4 5-16,2-16-14 16,5-10-14-16,2-13-71 15,6-10 9-15,-1-28-157 16,-3-17 16-16</inkml:trace>
  <inkml:trace contextRef="#ctx0" brushRef="#br0" timeOffset="39629.41">7105 10373 176 0,'0'0'558'16,"0"0"-513"-16,0 0 37 15,0 0-68-15,0 0 2 16,0 0 8-16,133-16-7 0,-88 14-8 15,4 2 37-15,0 0-26 16,2 0 10-16,3 0-30 16,4 0 0-16,6 2 8 15,9-2-3-15,6 0-5 16,4 0 0-16,-4 0 10 16,-7-2-13-16,-9-4 3 15,-15 4 0-15,-3 2-9 16,-9 0 13-16,-5 0-4 15,-4 0 0-15,-8 0 12 16,4 0-12-16,-3-1 0 16,2-5 0-16,7 1-8 15,2-1 16-15,5-4-8 0,4 2 0 16,-2 2 9 0,-5 2-16-16,-6 2 7 0,-7 2 0 15,-7 0-23-15,-4 0-4 16,1 0 7-16,2 0-2 15,7 0-4-15,2 0 6 16,6 0-26-16,2 0-55 16,-2 0-5-16,-2 0-148 15,-5 0-60-15</inkml:trace>
  <inkml:trace contextRef="#ctx0" brushRef="#br0" timeOffset="39849.33">8809 10299 130 0,'0'0'351'0,"0"0"-219"0,0 0 1 16,0 0-8-1,0 0-95-15,0 0 12 0,0 18-42 16,0 11 0-16,0 12 9 16,0 9 16-16,0 10-15 15,0 11 43-15,0 7-43 16,0 0 89-16,0 0-84 16,-2-6-15-16,0-7 24 15,2-15-24-15,0-10 0 16,0-12 0-16,0-12-52 15,0-16 4-15,-11 0-87 16,-11-22-17-16</inkml:trace>
  <inkml:trace contextRef="#ctx0" brushRef="#br0" timeOffset="40420.25">7076 11096 614 0,'0'0'117'0,"0"0"-44"16,0 0-31-16,0 0-4 16,0 0-38-16,0 0 8 15,120 0 13-15,-73 3-19 0,6 3 30 16,3 0 41 0,7 0-68-16,6-4 29 0,11-2-34 15,14 0 13-15,17 0 5 16,7-12-18-16,0-2 0 15,-2 0-1-15,-12 2 5 16,-6 2-4-16,-8 1 0 16,-12 5 10-16,-18 1-12 15,-14 3 2-15,-10 0 0 16,-11 0-15-16,-19-2-50 16,-6 0-113-16,-17-2-183 15</inkml:trace>
  <inkml:trace contextRef="#ctx0" brushRef="#br0" timeOffset="40990.68">8018 10521 300 0,'0'0'145'0,"0"0"-79"15,0 0 61 1,0 0-10-16,0 0-111 0,0 0 38 15,-7 7-20-15,-8 11-14 16,-5 10 25-16,-5 11-34 16,-8 14-1-16,0 1 54 15,-5 0-50-15,2-4 31 16,10-10-25-16,3-8 1 16,8-7 19-16,3-7-30 15,4-3 0-15,1 6-15 16,-7 3 15-16,6-2-19 15,-1 0-19-15,1-7-48 16,8-12 47-16,0-3-130 16,6-24-125-16</inkml:trace>
  <inkml:trace contextRef="#ctx0" brushRef="#br0" timeOffset="41544.47">8400 10736 349 0,'0'0'250'16,"0"0"-135"-16,0 0-18 15,0 0 30-15,0 0-127 16,0 0 0-16,0 10-6 16,0 4 11-16,-3-2-5 15,3-2 0-15,0-2 8 16,0-4-32-16,5 0 24 0,8-4-19 16,5 0 10-1,-1 0-41-15,1-12 7 0,-3-4 18 16,-7-6 2-16,-4 0-12 15,-4 2 35-15,0 0 0 16,0 6 6-16,-18 4 2 16,-1 6 7-16,-2 4-15 15,5 0 10-15,5 0-19 16,5 11 9-16,2 4-38 16,1-3-91-16,3-6-229 15</inkml:trace>
  <inkml:trace contextRef="#ctx0" brushRef="#br0" timeOffset="42022.07">8587 10778 650 0,'0'0'147'0,"0"0"-42"15,0 0-46-15,0 0 31 16,0 0-90-16,0 0 0 15,102 4 4-15,-44-4 1 16,6 0 21-16,7 0 17 16,1 0-39-16,6 0 50 15,2 0-54-15,0 0 0 16,3 0-2-16,-3 0 6 16,-4 0-4-16,-2 0 0 15,-5 0 7-15,-9 0-10 16,-16 0 3-16,-17 0 0 15,-16 0-10-15,-8 0 11 0,-3 0-1 16,0 0 0-16,0 0 9 16,0 0-53-16,0 0 43 15,0 0-102-15,0 0 16 16,0-4-23-16</inkml:trace>
  <inkml:trace contextRef="#ctx0" brushRef="#br0" timeOffset="42450.28">9701 10722 92 0,'0'0'93'0,"0"0"97"16,0 0-7-16,0 0-42 15,0 0 12-15,0 0-76 16,-7-2-5-16,7 2-64 16,0 0 22-16,25 0-30 15,4 4 0-15,2 2 0 16,-3 4-5-16,-5-2 6 0,-3 0-2 15,-5-2-7-15,-7 0-41 16,-2 0 26-16,-2-2-22 16,-4-2-1-16,0 2 40 15,0-2-17-15,0 8 17 16,-18 4 6-16,-13 6 0 16,-7 4 37-16,-2 2-37 15,0-3-11-15,4-14-5 16,12-9-264-16,13-2-115 15</inkml:trace>
  <inkml:trace contextRef="#ctx0" brushRef="#br0" timeOffset="43299.49">9927 10387 180 0,'0'0'241'0,"0"0"-183"15,0 0 77-15,0 0-92 16,0 0-37-16,0 118 62 16,0-70-12-16,0 4 7 15,0 3-15-15,0-2-13 16,0-2 79-16,0-1-96 15,-2 4 2-15,-4 3-11 16,-3 3 10-16,3-6-20 16,-2-12 1-16,6-15 0 15,2-14-18-15,0-13 18 0,2-2-64 16,19-38-23-16,1-10-43 16,-9-11-54-16,-9 7-197 15</inkml:trace>
  <inkml:trace contextRef="#ctx0" brushRef="#br0" timeOffset="44145.54">10002 10378 621 0,'0'0'63'16,"0"0"14"-16,0 0-60 15,0 0-2-15,126 0 54 16,-70-7-15-16,2-3 15 0,3 4-67 16,5 4 14-16,5 2 47 15,0 0-60-15,8 0-3 16,-4 0 24-16,-1 0-11 15,-3 0-7-15,-6 0-6 16,-5 0 0-16,-6 0-6 16,-4 0 6-16,-5 0 0 15,-5 0-3-15,-7 0 25 16,1 0-27-16,-3 0 5 16,-2 0 0-16,2 0 0 15,-2-2 0-15,7-2 0 16,4-3 14-16,5 4-2 0,0-3-4 15,-1 3-8 1,-4-2 0-16,-7 1-10 0,-6 2 10 16,-5 2 0-16,-6 0-7 15,-3 0 27-15,-4 0-45 16,3 0 10-16,1 0-42 16,3 0 41-16,1 0-67 15,-1 2 2-15,-5-2 5 16,-5 0-14-16,-4 0 80 15,-2 0-10-15,0 0 20 16,0 0 92-16,0 0-14 16,0 0 17-16,0 0 9 15,0 0-66-15,0 4 32 16,0 2-70-16,0 11 3 0,0 15-4 16,0 11 1-16,0 14 0 15,0 11 22-15,0 4-11 16,0 8 15-16,0-2-26 15,-4-4 0-15,0-7-12 16,0-13 12-16,1-10-41 16,-1-8 7-16,2-11-73 15,-6-12 20-15,0-13-152 16,-5 0-226-16</inkml:trace>
  <inkml:trace contextRef="#ctx0" brushRef="#br0" timeOffset="44677.46">10031 11048 596 0,'0'0'145'15,"0"0"-142"-15,0 0 96 16,0 0-77-16,131-1-13 16,-58-7 70-16,5-1-22 15,5 2 5-15,3 3-62 16,10 0 0-16,9 4 63 0,11 0-58 15,5 0 11-15,6 0 13 16,6 0-22-16,-6 0 22 16,-7 0-29-16,-15 0 0 15,-27 0-10-15,-20 0 10 16,-27 0-45-16,-10-3-17 16,-19-12-101-16,-2-7 163 15,-12-7-178-15</inkml:trace>
  <inkml:trace contextRef="#ctx0" brushRef="#br0" timeOffset="45193.81">10883 10489 118 0,'0'0'163'0,"0"0"-24"15,0 0 2-15,0 0 4 16,0 0-88-16,0 0-16 16,0 0 54-16,0 0-85 15,0 10-3-15,-4 33-7 16,-23 26 21-16,-11 24-25 0,-6 7 4 16,3-4 0-16,12-17-24 15,19-37-87-15,10-30-145 16,0-12-173-16</inkml:trace>
  <inkml:trace contextRef="#ctx0" brushRef="#br0" timeOffset="46075.27">11273 10696 307 0,'0'0'213'0,"0"0"-156"16,0 0-42-16,0 0 34 15,0 0-49-15,0 0 0 16,17 76 21-16,-9-70-21 0,3 0 0 16,1-4 4-16,1-2 8 15,5 0-1-15,3 0-11 16,2-16 0-16,2-2-7 15,-8-3 7-15,-3 6-26 16,-12-1 0-16,-2 0 26 16,0 0-7-16,-27 2 18 15,-6 0 6-15,-3 2 99 16,5 3-58-16,9 8-36 16,1 1-22-16,8 0 26 0,5 24-52 15,0 10-26 1,4 2-112-16,2-2-20 0</inkml:trace>
  <inkml:trace contextRef="#ctx0" brushRef="#br0" timeOffset="50233.62">11477 10718 141 0,'0'0'119'16,"0"0"-16"-16,0 0 0 16,0 0 46-16,0 0-106 15,0 0 13-15,0 0 26 16,-12-6-32-16,10 6 55 16,2 0-49-16,-2 0-16 15,2 0 79-15,-3 0-105 16,3 0 13-16,0 0-1 15,0 0-6-15,0 0-28 16,0 0 8-16,0 0 0 0,21 0-15 16,0 0 15-1,4 0 0-15,2 0-5 0,-7 0 30 16,0 0-31-16,7 1 6 16,-1 6 0-16,12-1-1 15,7 2 1-15,11-2 0 16,9-2-8-16,3-4 30 15,3 0-25-15,1 0 3 16,-5 0 0-16,-7 0-4 16,-4 0 4-16,-5 0 0 15,-4 0 1-15,-1 0 17 16,-1 0-13-16,0 0-5 16,-6-2 0-16,-4-2-3 0,-14 0 3 15,-7 1 0 1,-10 3-6-16,-4 0 27 0,0 0-42 15,0 0 19-15,0 0-112 16,-4 11 9-16,-10-9-322 16</inkml:trace>
  <inkml:trace contextRef="#ctx0" brushRef="#br0" timeOffset="50914.9">12483 10628 275 0,'0'0'240'15,"0"0"-169"-15,0 0 59 16,0 0-24-16,0 0-74 15,0 0 24-15,18 0-55 16,3 0-1-16,5 1 46 0,0 7-45 16,1 1 37-16,-2-1-38 15,-7 0 0-15,-1-1-2 16,0 2 2-16,-2 3 0 16,3-2-4-16,-1 2 22 15,4 2-25-15,-6-6 7 16,-4-2-5-16,-6-4-32 15,-5-2 37-15,0 0 0 16,0 0 18-16,0 0-9 16,-9 0 31-16,-16 2-40 15,-6 14 0-15,-6 14-33 16,-9 10-9-16,2 0-116 16,9-11-235-16</inkml:trace>
  <inkml:trace contextRef="#ctx0" brushRef="#br0" timeOffset="52160.34">12931 10233 216 0,'0'0'149'0,"0"0"-100"16,0 0 11-16,0 0-15 15,0 0 38-15,0 0-83 16,0 78 4-16,0-43 45 0,0 8-42 16,0 11 52-1,0 10-1-15,0 7-11 0,0 1 48 16,0-2-88-16,-2-8 1 15,0-12 25-15,2-9-31 16,0-14-2-16,0-9 0 16,0-6-34-16,0-7 13 15,-2-5-115-15,0 0-3 16,-4-9 25-16,2-17-360 16</inkml:trace>
  <inkml:trace contextRef="#ctx0" brushRef="#br0" timeOffset="52814.16">13058 10346 270 0,'0'0'175'15,"0"0"-102"-15,0 0 18 16,0 0-36-16,0 0 22 16,0 0-51-16,92-9 9 15,-55 5 32-15,6 2-53 16,-3 0-14-16,6 2 16 16,6 0-8-16,4 0 64 15,4 0-72-15,4 0 0 16,7 4 39-16,6 0-28 15,0-2-11-15,4-1 0 0,-4 2 10 16,-3 1-5 0,-7 0-5-16,-7 2 0 0,-8-2-4 15,-8 2 6-15,0 0-2 16,-1-4 0-16,-1-2 11 16,1 0-11-16,3 0 0 15,-1 0 0-15,2 0 15 16,0-6 2-16,-7 2-16 15,-3 0-1-15,-3 4 21 16,-3 0-13-16,-4 0-8 16,0 0 0-16,-5 0-4 15,-5 0 7-15,-7 0-3 16,-6 0 0-16,-2 0-61 16,-2 0 59-16,0 0-133 15,0 0-24-15,0 0-31 0,-11 0-320 16</inkml:trace>
  <inkml:trace contextRef="#ctx0" brushRef="#br0" timeOffset="53054.99">14836 10369 75 0,'0'0'269'16,"0"0"-185"-16,0 0 74 16,0 0-43-16,0 0-61 15,0 0 9-15,0 21-53 16,0 6-1-16,0 13 27 15,-2 14-16-15,-2 10 73 16,-1 12-81-16,-2 7 28 0,3 1 35 16,0-3-69-16,-1-12 11 15,5-11-17-15,-2-8 9 16,2-11-42-16,0-11-25 16,-2-13-87-16,-3-15 145 15,-6 0-205-15</inkml:trace>
  <inkml:trace contextRef="#ctx0" brushRef="#br0" timeOffset="53758.25">12888 11153 506 0,'0'0'89'16,"0"0"-49"-16,0 0 56 16,0 0-81-16,0 0-5 15,0 0 37-15,81 4-28 0,-39 0 52 16,3-1-63-16,1 0-8 15,6-1 41-15,6 0-35 16,9-2 18-16,4 0-6 16,9 0 10-16,5 0-6 15,9 0-22-15,8-10 0 16,1 2 28-16,-1 4-23 16,-6 4 1-16,-7 0-6 15,-4 0 11-15,-5 4 0 16,-2 4-11-16,-7-2 0 15,-9-2 14-15,-8-4-4 16,-12 0-10-16,-6 0 0 0,-10 0-51 16,-7 0 42-1,-11 0-175-15,-8 0-192 0</inkml:trace>
  <inkml:trace contextRef="#ctx0" brushRef="#br0" timeOffset="54348.8">13883 10581 23 0,'0'0'21'0,"0"0"-2"15,0 0-3-15,0 0-11 16,0 0 8-16,0 0 4 16,54-48 54-16,-54 48-6 15,2 0 40-15,-2 0 27 16,0 0-20-16,0 0-10 15,0 0-38-15,0 0-44 16,0 0 42-16,0 0-62 16,-2 0 0-16,-10 9 1 15,-5 9 13-15,-4 12-16 16,-4 6 2-16,1 7 0 16,-5 8 26-16,-3 1-23 15,-3 2-3-15,-3-4 11 0,5-1 2 16,4-6-26-16,9-7-24 15,7-10-151-15,4-13-106 16</inkml:trace>
  <inkml:trace contextRef="#ctx0" brushRef="#br0" timeOffset="54996.89">14342 10750 468 0,'0'0'214'15,"0"0"-134"-15,0 0 54 16,0 0-125-16,0 0-8 16,0 0-2-16,0 34 20 15,0-18-38-15,0-2 19 16,0 0 0-16,4-4-30 15,7-4 30-15,1-2-18 0,-1-4 16 16,-1 0-19-16,4 0 11 16,-3-2-17-16,0-18 27 15,-2-2-20-15,-4-6 20 16,-3 0 0-16,-2 2-14 16,0 2 32-16,-4 6-28 15,-15 1 10-15,4 9 0 16,-3 4-30-16,3 4 30 15,1 0-12-15,1 0 10 16,3 12-41-16,4 9 18 16,6-1-127-16,0-6-86 15</inkml:trace>
  <inkml:trace contextRef="#ctx0" brushRef="#br0" timeOffset="58600.43">15971 10287 141 0,'0'0'69'16,"0"0"-65"-16,0 0 0 15,0 0 25-15,0 0-29 16,0 0 0-16,0 0 24 16,0 6 24-16,0 0 56 15,0 3-6-15,0 6-44 16,0 2 49-16,0 10-74 15,0 9-2-15,0 4 20 16,0 10-40-16,0 7 45 16,0 1-27-16,0 3-1 0,0 0 64 15,0-9-69 1,0-4 22-16,0-8-9 0,0-6-18 16,-2-3-11-16,-2-9-3 15,4-3-15-15,0-9-6 16,0-5-44-16,0-5-29 15,0 0-17-15,0-12-77 16,0-24-123-16</inkml:trace>
  <inkml:trace contextRef="#ctx0" brushRef="#br0" timeOffset="58999.25">16100 10539 218 0,'0'0'338'0,"0"0"-255"15,0 0 9-15,0 0 22 16,0 0-111-16,0 0 17 0,0-2 2 16,0 2-15-1,2 6-7-15,0 14 72 0,-2 10-50 16,0 6 65-16,0 4-82 16,0-1 2-16,-2-7 21 15,0-8-28-15,2-10 0 16,0-8-3-16,0-4-23 15,0-2 23-15,0 0-80 16,0 0-26-16,0-10 35 16,2-16-135-16,7-2-191 15</inkml:trace>
  <inkml:trace contextRef="#ctx0" brushRef="#br0" timeOffset="59113.39">16100 10539 275 0</inkml:trace>
  <inkml:trace contextRef="#ctx0" brushRef="#br0" timeOffset="59244.77">16100 10539 275 0,'160'7'171'0,"-160"-7"-109"0,0 0 85 0,0 0-80 0,0 0-45 16,0 0 63-16,0 5-60 15,0 22 32-15,0 6 0 16,0 7-34-16,0 5 36 15,0-1-59-15,-2-4 0 16,0-6-29-16,2-12 14 16,0-16-189-16,0-6-215 0</inkml:trace>
  <inkml:trace contextRef="#ctx0" brushRef="#br1" timeOffset="113255.63">13937 9579 429 0,'0'0'153'15,"0"0"-61"-15,0 0 12 16,0 0 9-16,0 0-47 15,0 0-52-15,0 0 76 16,6-7-87-16,-6 7 6 16,0 0 47-16,0 0-42 0,0 0 13 15,0 0-27-15,0 0 14 16,0 0-4-16,2 15-10 16,-2 3 0-16,2 6 8 15,0 0 5-15,-2 4-11 16,5 2-2-16,-5 4 2 15,0 2 15-15,0 1-17 16,0-1 0-16,0-3 12 16,0-2 3-16,0 1-11 15,0-2-4-15,2 0 0 16,0 4-5-16,0 2 5 16,0 1 0-16,4-4-1 15,-4-2 19-15,2-7-17 0,-2-6-1 16,1-2 0-1,-1-8-8-15,-2-4 8 0,0 0-6 16,0-4 0-16,0 2-60 16,0-2-17-16,0 0-101 15,-2-8-157-15</inkml:trace>
  <inkml:trace contextRef="#ctx0" brushRef="#br1" timeOffset="113665.56">13845 10114 103 0,'0'0'346'0,"0"0"-236"16,0 0-13-16,0 0 26 16,0 0-88-16,0 0-25 15,0 26 48-15,2-2-49 16,3 5 11-16,3-4 31 16,1 4-40-16,3-3 47 15,-4-5-58-15,3 0 2 16,-1-5 15-16,0-7-13 0,-1 2-4 15,1-5 29-15,-2-5-23 16,3-1 10-16,7-1-16 16,7-39 0-16,11-22 27 15,-1-18-27-15,-2-1-43 16,-8 17-68-16,-14 22-188 16,-11 30-295-16</inkml:trace>
  <inkml:trace contextRef="#ctx0" brushRef="#br1" timeOffset="166129.29">4714 11187 128 0,'0'0'0'15,"0"0"48"-15,0 0 58 16,0 0-36-16,0 0 37 16,0 0 2-16,0 0-76 0,0 0 1 15,0 0-26-15,0 0 11 16,0 2-18-16,0 0-1 16,0 6 0-16,0 7 1 15,-6 4 8-15,-13 9 5 16,4-2-14-16,-1-3 8 15,3-5-6-15,5-4-2 16,-2-5-26-16,3 4 24 16,1-4-108-16,2-4-57 15,2-5-193-15</inkml:trace>
  <inkml:trace contextRef="#ctx0" brushRef="#br1" timeOffset="166333.15">4705 11205 319 0,'0'0'264'15,"0"0"-258"-15,0 0 33 16,0 0-39-16,0 0 0 16,0 0 25-16,100 34-14 15,-64-26-11-15,-7 2 0 16,-4 2-46-16,-10 4-53 15,-8-2-225-15</inkml:trace>
  <inkml:trace contextRef="#ctx0" brushRef="#br1" timeOffset="166654.24">4792 11331 463 0,'0'0'122'15,"0"0"-22"-15,0 0-10 0,0 0-18 16,0 0-72-16,0 0 0 15,-13 83 35-15,10-41-16 16,-1 4-2-16,0 0 8 16,-1 8-18-16,1 3 7 15,1 6-14-15,3 0-33 16,0-16-45-16,0-18-423 16</inkml:trace>
  <inkml:trace contextRef="#ctx0" brushRef="#br1" timeOffset="168062.98">4478 12300 72 0,'0'0'6'0,"0"0"7"16,0 0 85-16,0 0-45 0,0 0 36 15,0 0 21-15,7 30-49 16,-7 2 29-16,2 10-61 16,0 4-7-16,0 1 15 15,3-5-37-15,-1-8 0 16,-2-10-3-16,0-9 20 15,1-6-22-15,-3-7 5 16,2-2 0-16,-2 0-26 16,2 0 6-16,1 0-9 15,1-12 14-15,1-10 15 16,-1-2-7-16,-2 2 7 16,0 0 0-16,0 2 46 0,-2 4-40 15,3 2-5-15,1 4 16 16,-2 6-6-16,5 1-22 15,0 3 8-15,-1 0 3 16,6 0-22-16,-1 10 30 16,-2 6-8-16,-1 1 22 15,0-2-18-15,-2 2 42 16,-2-2-46-16,-1 2 4 16,-1-3 25-16,-2-5-29 15,0 0 0-15,0-5-4 16,0-1 21-16,0-3-24 15,0 0 7-15,0 0-6 16,0 0-23-16,2-9 11 0,2-9 17 16,2-4-7-1,0 4 16-15,-2 4-3 0,3 2-5 16,-5 6 0-16,2-1 2 16,4 3-2-16,-4 0 0 15,3 3-7-15,1-1 23 16,1 2-27-16,0 0 11 15,0 0 0-15,0 0-13 16,0 6 13-16,0 8 0 16,-3 4 25-16,3 4-23 15,-2 6 26-15,-4 6-28 16,-1 0 0-16,0-4 8 0,0-8-8 16,5-12-13-1,4-10-30-15,0 0-132 0,-4-24-51 16</inkml:trace>
  <inkml:trace contextRef="#ctx0" brushRef="#br1" timeOffset="168486.74">4972 12783 73 0,'0'0'184'0,"0"0"33"16,0 0-52-16,0 0-47 16,0 0 9-16,0 0-54 0,-2 0-17 15,2 0-56-15,12 0 16 16,15 0-10-16,6-1-6 15,7-3-10-15,-3 4-23 16,-5-5-181-16,-14 3-32 16</inkml:trace>
  <inkml:trace contextRef="#ctx0" brushRef="#br1" timeOffset="169406.31">5362 12256 48 0,'0'0'317'0,"0"0"-228"16,0 0-7-16,0 0-58 16,0 0-11-16,0 0 1 0,0 92-11 15,0-37 58-15,0-1-48 16,0-2 26-16,0-6-9 16,2-10-9-16,1-6 16 15,-1-8-37-15,0-8 0 16,-2-6-3-16,0-2 3 15,0-6 0-15,0 0-4 16,0 0-19-16,0 0 12 16,2 0-22-16,-2 0 20 15,0 0-14-15,0 0 34 16,0 0-7-16,3-9 2 16,-1-3 5-16,3-5-4 0,6-7-3 15,-1 2 0-15,6 0-14 16,-1 1 14-16,-5 10 0 15,-1 5 0-15,-7 4 8 16,0 2 2-16,-2 0-10 16,0 0 0-16,4 0 40 15,2 0-28-15,0 2-11 16,3 6-1-16,-1 4 14 16,2 3-18-16,-1 5 4 15,-3 1 0-15,-2 1 30 16,-1 3-29-16,-1-4 42 15,-2-1-14-15,0-6-21 16,2-7 15-16,1 0-23 0,1-1-9 16,-2-2-8-1,1 0-81-15,-1-2-4 0,-2-2-47 16,2 0-74-16,0 0-15 16</inkml:trace>
  <inkml:trace contextRef="#ctx0" brushRef="#br1" timeOffset="169889.2">5686 12601 235 0,'0'0'465'16,"0"0"-447"-16,0 0 4 15,0 0 18-15,0 0-40 0,0 0-8 16,0 20 7-16,9-16-34 15,-1-2 32-15,1-2-20 16,3 0 8-16,-2 0-5 16,2 0 2-16,1-4-11 15,-2-10-11-15,-4 2-45 16,-2-3 61-16,-5-2-9 16,0 0 33-16,0 4-5 15,0 3 12-15,0 1-7 16,0 5 48-16,0 4-36 15,-7 0 35-15,0 0-47 16,0 0 0-16,-1 0-21 16,-2 4 18-16,1 7 3 0,1 1 10 15,1-4-3-15,3 2 24 16,1 2-31-16,3-2 0 16,0 4 45-16,0-2-37 15,0 0-6-15,5 3-2 16,6-4 7-16,2-1-21 15,1-4-47-15,-1-3-26 16,3-3 25-16,1 0-63 16,6 0 38-16,3-12-13 15,3-9-4-15,-4 1 103 0</inkml:trace>
  <inkml:trace contextRef="#ctx0" brushRef="#br1" timeOffset="170274.21">5953 12559 271 0,'0'0'174'0,"0"0"-31"15,0 0-49-15,0 0 12 16,0 0-84-16,0 0-8 16,0 0-14-16,-5 0 10 15,1 0-30-15,-2 2 8 16,1 10-34-16,5-1 29 16,-2 2-6-16,2-3 17 15,0 0 0-15,0-2 12 16,0-1-19-16,0-2 13 15,0-3-2-15,0 0-24 16,2-2 5-16,5 0-19 0,1 0 31 16,1 0-20-1,-2-6 25-15,0-2-23 0,-1 0-1 16,-4 1 8-16,3 4 20 16,-1-1-3-16,-1 2-3 15,2 0 6-15,-3-2-14 16,4 4 12-16,1 0 2 15,1 0 8-15,6 0-7 16,-1 0-1-16,3 10 0 16,-1 0 13-16,1 2-27 15,5-6-39-15,3-2-120 16,0-4-18-16,1 0 148 0</inkml:trace>
  <inkml:trace contextRef="#ctx0" brushRef="#br1" timeOffset="170687.93">6272 12569 72 0,'0'0'243'0,"0"0"-91"16,0 0-32-16,0 0-36 16,0 0 8-16,0 0-92 15,-18-10 6-15,15 10 2 16,1 0-8-16,0 0 0 16,-2 0-16-16,2 12 33 15,0 4-34-15,2 2 12 16,0-2-4-16,0-4-12 15,0-2-5-15,2-6 3 16,4-4 20-16,-2 0-28 16,5 0 12-16,5-8-20 0,3-19 17 15,-1-3 7-15,-1-5-52 16,-5 0 23-16,-6 3 35 16,-4 2 9-16,0-2 12 15,0 2-10-15,0 1 9 16,-4 2 80-16,-3 5-80 15,4 10 40-15,1 6 40 16,2 4-44-16,0 2 31 16,0 0-64-16,0 0-4 15,-2 0-1-15,2 0-9 16,0 14-5-16,0 12-8 16,0 12 26-16,9 16-26 0,-4 10-35 15,-3 5-153-15,0-3-167 16</inkml:trace>
  <inkml:trace contextRef="#ctx0" brushRef="#br1" timeOffset="178912.81">6416 10808 57 0,'0'0'41'0,"0"0"6"15,0 0 40-15,0 0-8 16,0 0 4-16,0 0-53 15,0 0-7-15,0 0 32 16,2 0-55-16,-2 0 42 16,0 0-30-16,0 0-3 15,0 0 5-15,0 0-14 16,0 2 0-16,2 6-2 16,4 6 15-16,0 2-13 15,1 4 27-15,-3-3-27 0,0-8 22 16,-2 0-22-16,0-8 0 15,2-1 2-15,-2 0 1 16,-2 0-3-16,2 0 12 16,-2 0-8-16,2 0 47 15,2-22-51-15,7-14 1 16,7-14-20-16,0-10-60 16,-2 4-212-16</inkml:trace>
  <inkml:trace contextRef="#ctx0" brushRef="#br1" timeOffset="186566.62">7809 11292 236 0,'0'0'117'16,"0"0"-21"-16,0 0 6 15,0 0-23-15,0 0-72 16,0 0-7-16,0 0 13 16,0-7-3-16,0 7 17 15,0 0-13-15,0 0-4 16,0 0 75-16,0 0-70 15,0 0 11-15,0 0-23 16,0 0 12-16,-7 2-18 16,-4 14 3-16,-7 6 0 0,-2 2 0 15,2 0 0-15,1-3 0 16,1-1 0-16,-1-3-32 16,3 0-10-16,1-9-94 15,1-6-70-15,5-2-60 16</inkml:trace>
  <inkml:trace contextRef="#ctx0" brushRef="#br1" timeOffset="197492.5">9266 10626 509 0,'0'0'36'0,"0"0"-1"15,0 0-11-15,0 0-24 16,0 0 0-16,0 0-2 16,0 0 16-16,0 0-21 0,-2-7 7 15,2 7 0-15,0 0 19 16,0 0-19-16,0 0 0 15,0 0 6-15,0 14 6 16,0 1 6-16,2 0-18 16,5-2 0-16,-3-5 1 15,2 0-1-15,0-2 0 16,-2 0-7-16,0 0 21 16,1 2-13-16,-1 0-1 15,0 0 0-15,-2-2-6 16,1-4 6-16,0 0 0 15,-3-2 0-15,0 0 11 16,0 0-1-16,0 0-10 0,4 0 0 16,0-8 7-16,3-8-7 15,-1 2 0-15,4 2-5 16,3-1 18-16,0 1-14 16,1-2 1-16,-4 3 0 15,-1 3-7-15,-1 1 7 16,-6 6 0-16,0 1-2 15,-2 0 18-15,0 0-31 16,0 0 15-16,0-4-43 16,0-5-59-16</inkml:trace>
  <inkml:trace contextRef="#ctx0" brushRef="#br1" timeOffset="204558.23">12140 10561 417 0,'0'0'150'0,"0"0"-48"0,0 0-27 16,0 0 15-1,0 0-44-15,0 0-42 0,0 0 27 16,2-1-31-16,-2 1 0 15,0 0 32-15,0 0-19 16,0 0-6-16,0 0 16 16,0 0-21-16,0 0 22 15,5 0-24-15,0 0 0 16,-1 5-2-16,3 4 6 16,1-2-4-16,-1 4 0 15,0-3 8-15,0 2-15 16,-1-1 7-16,1 3 0 0,0 1-5 15,-3-2 9 1,3 0-4-16,-5-5 0 0,2-2 10 16,-2-4-22-16,1 0 12 15,3 0 0-15,8-14-25 16,13-22 36-16,6-15-22 16,5 1 11-16,-3 4-128 15,-10 18-24-15,-16 14 123 16</inkml:trace>
  <inkml:trace contextRef="#ctx0" brushRef="#br0" timeOffset="-123757.47">14548 10748 281 0,'0'0'178'0,"0"0"-111"15,0 0 44-15,0 0 43 16,0 0-106-16,0 0 18 16,0 0-3-16,-10-10-51 15,10 10 41-15,0 0-52 16,0 0-1-16,0 0 24 16,0 0-15-16,0 0-9 15,0 0 0-15,2 0 8 16,12 0-3-16,1 0-5 15,5-2 0-15,0-3-5 0,-2 4 10 16,0 1-5 0,-5-2 0-16,-2 2 9 0,3 0 13 15,-4 0-22-15,4-2 0 16,2 0 12-16,4 0-6 16,-1 0-6-16,6-2 0 15,2 1 14-15,2 0-18 16,2-1 4-16,-2 2 0 15,-4 2-8-15,-6-2 14 16,-1 2-6-16,-5 0 0 16,1 0 12-16,-3 0-13 15,1 0 1-15,1 0 0 16,2 0-3-16,3 0 8 16,0 0-5-16,2 0 0 0,0 0 16 15,1 0-20-15,-4 0 4 16,1 0 0-16,-1 0-7 15,-3 0 12-15,4 0-5 16,-2 0 0-16,3 2 14 16,1-2-23-16,3 0 9 15,2 0 0-15,-4 0-4 16,2 0 4-16,-3 0 0 16,0 2 0-16,2 0 11 15,-1 0-17-15,0 0 6 16,4-2 0-16,0 0-5 15,1 0 8-15,1 0-3 16,-2 0 0-16,-1 0 11 0,-4 0-16 16,1 0 5-16,-4 0 0 15,-3 0-7-15,-6 1 7 16,1 2 0-16,-5-3 0 16,2 2 12-16,-2-2-18 15,2 0 6-15,1 2 0 16,-1 0-12-16,4 0 12 15,-4 2-26-15,3 4-14 16,0 2-88-16,0-2-41 16,-9-6-281-16</inkml:trace>
  <inkml:trace contextRef="#ctx0" brushRef="#br0" timeOffset="-123190.95">15663 10550 459 0,'0'0'129'16,"0"0"-5"-16,0 0 19 15,0 0-77-15,0 0 17 16,0 0-83-16,-2 0 11 16,2 0 9-16,17 15-8 15,6 6 1-15,2 1-2 16,0-1 8-16,0 1-20 16,-2-5 1-16,-5-4 0 0,-3-2-10 15,-6-5 10-15,-2-4-5 16,-5 0 3-16,0-2-27 15,-2 0 16-15,0 0 1 16,0 0 12-16,0 0-9 16,0 0 9-16,0 2 0 15,-4 0-3-15,-12 4 15 16,-1 4-16-16,-8 10 4 16,-6 8 0-16,-5 10-22 15,-4 4-3-15,-14-7-291 16</inkml:trace>
  <inkml:trace contextRef="#ctx0" brushRef="#br1" timeOffset="-108573.54">13927 9019 403 0,'0'0'131'0,"0"0"-31"16,0 0-31-16,0 0-24 15,0 0-1-15,0 0-35 16,0 0 21-16,0 0-30 0,2-9 0 16,-2 6 32-16,0-1-29 15,-13 0 8-15,-3 2 2 16,-1 2-1-16,-1 0-22 15,-2 0 10-15,2 10 0 16,5 7-21-16,1 2 21 16,8 6 0-16,4 2 7 15,0 2 6-15,0 1-11 16,0-2-2-16,13-6 0 16,5-2-33-16,0-10 29 15,0-6-32-15,0-4 32 16,-1 0-16-16,-1-10 5 15,-1-12 14-15,-1-4 1 16,-3-3-24-16,-2-3 24 16,-4-1-1-16,-5-6-4 15,0-1-21-15,0 0 21 0,0 2-22 16,-5 6 16-16,-2 10-8 16,3 8 19-16,2 10 0 15,2 4 12-15,0 0-7 16,0 0-4-16,0 0-1 15,0 4 0-15,0 16 27 16,0 6-26-16,0 6 6 16,0 8 15-16,0 10-18 15,0 4 5-15,0 3-9 16,0-7-19-16,0-12 5 16,0-12-46-16,4-14-73 0,5-12-82 15</inkml:trace>
  <inkml:trace contextRef="#ctx0" brushRef="#br1" timeOffset="-107944.6">14079 9198 551 0,'0'0'52'0,"0"0"-39"16,0 0-13-16,0 0-3 15,0 0-29-15,0 0 32 16,87-32-47-16,-69 20 9 0,-7 6-6 16,-9 0 42-16,-2 0 0 15,0-3 4-15,0-3 7 16,0 1-9-16,-2-1 0 16,-7 2-6-16,-1 2 8 15,0 3-5-15,-3 4 0 16,3 1 3-16,1 0 46 15,-1 0 0-15,0 0-13 16,4 11 10-16,-3 3-42 16,5 4 17-16,1 1-17 15,0 1 17-15,3 4-4 16,0-3-14-16,0 2 0 0,8-3-5 16,7-8 8-1,3-4-6-15,2-8-4 0,2 0 7 16,3-10-33-16,2-22 33 15,-3-2-52-15,-2-6-18 16,-4 2-31-16,-5-1-23 16,-5 3 15-16,-8 4-11 15,0 4 72-15,0 4 48 16,0 1 22-16,0 2 55 16,0 3 9-16,0 4-16 15,0 5-7-15,2 3-42 16,0 6 30-16,2 0-49 15,3 0 6-15,1 11 35 16,0 13-3-16,-2 8 39 16,-1 7-24-16,-3 7-41 0,0 5 55 15,0-2-69-15,2-5 0 16,6-12-10-16,-1-12-2 16,3-10-55-16,2-8-71 15,-3-2-92-15</inkml:trace>
  <inkml:trace contextRef="#ctx0" brushRef="#br1" timeOffset="-107577.73">14515 9140 408 0,'0'0'105'0,"0"0"-91"15,0 0 0-15,0 0-14 16,0 0 0-16,0 0-14 15,76-48-18-15,-65 38-10 16,-4-4 18-16,-2-1 24 16,-3 0-10-16,-2 1 10 15,0 1 0-15,0 5 7 16,-2 4-5-16,-12 4 28 16,1 0 8-16,-3 0-2 15,-1 16 39-15,1 2-75 16,5 0 16-16,3-1 36 15,8-2-42-15,0-1 6 16,0 3-16-16,0 1 9 0,6 0-1 16,4-2-8-16,3 2 0 15,3-7-3-15,3-2 3 16,-2-7-8-16,10-2-67 16,0-14-109-16,-3-16-56 15</inkml:trace>
  <inkml:trace contextRef="#ctx0" brushRef="#br1" timeOffset="-107380.55">14733 9042 577 0,'0'0'116'0,"0"0"-102"16,0 0 60-16,0 0-74 15,0 0-14-15,0 0-3 16,94 1 4-16,-60-1-24 15,-6 0 36-15,-7 0-119 16,-7 10 52-16,-10-2-88 16,-2-1-44-16</inkml:trace>
  <inkml:trace contextRef="#ctx0" brushRef="#br1" timeOffset="-107149.49">14854 8979 151 0,'0'0'200'0,"0"0"-59"15,0 0-3-15,0 0-83 16,0 0-8-16,0 0-42 16,-29 31-5-16,29 4 65 0,-2 3-41 15,-1 1 21-15,1-3-6 16,2-6-33-16,0-6 37 16,0-8-43-16,0-6 0 15,7-4-19-15,9-6-27 16,6 0-44-16,10-10-14 15,3-18-97-15,-4-1 13 16,-4 0 96-16</inkml:trace>
  <inkml:trace contextRef="#ctx0" brushRef="#br1" timeOffset="-106826.83">15072 9148 45 0,'0'0'433'0,"0"0"-328"15,0 0-56-15,0 0 6 16,0 0-55-16,0 0-20 15,45-4-15-15,-30-10 20 16,-5 3-28-16,-6 3 41 16,-4 3 0-16,0 0 2 15,0-1 2-15,0 1 13 16,-6-2 26-16,-8 3-41 16,-1-1 0-16,-4 2-10 15,1 3 8-15,1 0 2 16,1 0 0-16,1 4 13 15,1 11 54-15,5-1-48 16,5 1-9-16,4 4 11 0,0 1-18 16,0-1-3-1,16 2 0-15,5-5-1 0,9-6-24 16,5-8-60-16,4-2-55 16,5 0-6-16,-2-18-33 15</inkml:trace>
  <inkml:trace contextRef="#ctx0" brushRef="#br1" timeOffset="-106437.08">15382 9093 167 0,'0'0'192'16,"0"0"21"-16,0 0-86 15,0 0-86-15,0 0 63 16,0 0-94-16,-63-22-1 0,57 22 11 16,-3 0-14-16,3 12-6 15,1 11 0-15,0 4 7 16,5 4-9-16,0-3 2 15,0-4 0-15,0-8-8 16,10-4 8-16,3-8-4 16,1-4 3-16,3 0-14 15,8-26-16-15,6-12 22 16,0-6-61-16,-2-4 43 16,-7 6-40-16,-11-2-2 15,-6 3 45-15,-5 3 13 16,0 0 11-16,-7 3 11 15,-7 8 9-15,6 7 73 0,-1 8-39 16,5 10 18 0,1 2-8-16,3 0-48 0,0 0 28 15,0 6-44-15,0 28 0 16,0 12 1-16,0 10 6 16,3 12-11-16,3 3 4 15,-4-1-82-15,-2-2-34 16</inkml:trace>
  <inkml:trace contextRef="#ctx0" brushRef="#br1" timeOffset="-69605.81">11371 10768 20 0,'0'0'2'15,"0"0"1"-15,0 0-6 16,0 0 1-16,0 0 2 16,0 0 9-16,0 0 21 15,0 0 55-15,-2 0-50 16,2 0-7-16,0 0 17 15,0 0-41-15,0 0 0 16,0 0-4-16,0 0 0 16,0 0-9-16,0 0 9 15,0 0 0-15,0 0-2 16,0 0 5-16,0 0 7 16,0 0 20-16,0 0-10 0,0 0 50 15,0 0-62-15,0 0-3 16,0 0 8-16,0 0-12 15,0 0-2-15,0 0 1 16,0 2 0-16,0 4 22 16,0 0-22-16,0-2 0 15,0 0 20-15,0-2-16 16,0-2 7-16,2 0-10 16,0 0 14-16,-2 0 3 15,0 2-18-15,3 0 0 16,4 0 8-16,0 0-2 15,1 2 2-15,-4-2 5 0,1 2-7 16,-3-2 40-16,5 0-45 16,-2 0-1-16,-1 0 21 15,0 0-13-15,5 1-4 16,3-3-4-16,-1 1 12 16,7 1 6-16,-5-2-18 15,1 0 0-15,-1 0 3 16,-5 0 6-16,-3 2-7 15,0 0-2-15,1-2 13 16,-1 2 20-16,3 0-24 16,4 2-9-16,-3 0 15 15,4-2-8-15,-4 2-1 16,2 0-6-16,0 2 2 0,-2 0 10 16,2 3-12-16,0-4 0 15,1 2 26-15,-4 0-12 16,1-3 7-16,1 0-21 15,-4 0 0-15,1 0-1 16,-3 0 1-16,0 1 0 16,0-4 3-16,2 6 9 15,-2-4-4-15,0 4-8 16,3 1 4-16,4 2 37 16,3 1-32-16,-2 1 1 15,2 3 2-15,-1-5 0 16,1 0-9-16,-3-2-3 0,0-1 0 15,-2 2-2 1,2-1 2-16,0 0 0 0,3-1-3 16,-3 4 18-16,1-1-10 15,-2 0-5-15,1-2 0 16,-1 2 0-16,-2-2 0 16,-1-4 0-16,-3 2 2 15,0 0 13-15,4-2-9 16,-4 2-6-16,5 0 0 15,-3 2 18-15,4 1-18 16,-4 0 0-16,3 3-1 16,0-1 18-16,-2 0-16 15,2 1-1-15,-3-5 0 0,-2 4-5 16,3-2 5 0,-2-2 0-16,-3 0 1 0,3-2 14 15,-3 1-14-15,0 2-1 16,2 2 0-16,1 0 8 15,-1 5-8-15,6-4 0 16,-6 3 18-16,2 1-4 16,1-5-12-16,-1 2-2 15,0-5 0-15,0 4-4 16,-4-1 4-16,5-2 0 16,-3 2-4-16,0-2 20 15,2-1-17-15,-2 0 1 16,-2-2 0-16,0 0-3 15,-2-1 3-15,2 2 0 0,1-2 2 16,-1 4 15-16,2 0-12 16,-2 2-5-16,5 2 0 15,-2-4 4-15,1 4-4 16,-1-6 0-16,-1 2-6 16,-2-2 25-16,0 0-22 15,1 0 3-15,-1-2 0 16,-2 0 3-16,2 2-3 15,3 0 0-15,-1 2 7 16,1 4 10-16,1 0-13 16,1 0-4-16,2-2 0 15,-2 0-8-15,-1 1 8 16,3-2 0-16,-5 0-7 0,2-2 27 16,0 1-23-16,-2-1 3 15,1 0 0-15,-1 0-4 16,0-2 4-16,-2 1 0 15,4-2-4-15,-2 7 24 16,2 3-25-16,3 1 5 16,1-1 0-16,-2 1-1 15,1-5 1-15,-3 0 0 16,4 2-7-16,-3-3 25 16,-3-2-22-16,0 1 4 15,3-4 0-15,-2 4-6 16,-1 0 6-16,1 0 0 15,-1-1-5-15,-2-2 23 16,5 1-23-16,-3 0 5 0,5 2 0 16,0 2-7-16,-2-2 7 15,-1 0 0-15,1 0-3 16,0 0 18-16,-1-2-17 16,-3 0 2-16,1-2 0 15,-2 0-5-15,0-2 5 16,0 2 0-16,4 0-4 15,-2 2 20-15,2 2-24 16,1 0 8-16,-1 1 0 16,2 0-5-16,0 0 5 15,1-2 0-15,1 1-4 16,-2 2 17-16,1-2-20 16,2 0 7-16,-2-2 0 0,-2-2-4 15,-1 0 4-15,-1 0 0 16,-1-2-3-16,1 0 21 15,0 3-27-15,-1-4 9 16,2 3 0-16,3-1-6 16,3 3 6-16,-2-2 0 15,4 1-1-15,-1 2 16 16,-2-5-24-16,3 2 9 16,-1 0 0-16,-1 0-6 15,-1 2 8-15,-3-3-2 16,2 2 0-16,-2-4 12 15,3 2-19-15,1 1 7 0,-1-2 0 16,0 3-4-16,2-1 4 16,-4-1 0-16,2-1-1 15,1 0 16-15,-6 2-21 16,3-2 6-16,-1 2 0 16,2-3-6-16,3 2 7 15,1 1-1-15,3 0 0 16,8 0 13-16,0-2-15 15,1 0 2-15,1-2 0 16,-1 2-5-16,-3 0 5 16,-1 0 0-16,-5-1-4 15,2-1 18-15,-1 3-19 16,-3-1 5-16,3 0 0 0,0-2-8 16,-2 2 8-1,3-2 0-15,4 2-4 0,1-2 21 16,1 0-24-16,0 0 7 15,-8 0 0-15,3 0-8 16,-5 0 8-16,4 0 0 16,-2 0-2-16,-1 0 17 15,2 0-18-15,-3 0 3 16,1 0 0-16,2 0-6 16,0-2 6-16,1 0 0 15,4 0-2-15,0-3 15 16,1 4-18-16,0-1 5 0,1 0 0 15,-1 0-7 1,-1 0 7-16,2 0 0 0,-2-2-1 16,2-2 15-16,2 0-26 15,0-2 12-15,-2 2 0 16,0-3-5-16,2 4 8 16,-2-2-3-16,-5-1 0 15,-5 5 10-15,-1-1-15 16,-3 0 5-16,5 0 0 15,-3 0-5-15,3-2 6 16,2-2-1-16,2-2 0 16,2-1 12-16,4 1-19 15,1 0 7-15,2-2 0 0,0 0-7 16,0-2 8 0,0 2-1-16,-4 0 0 0,0 0 10 15,-6 0-13-15,2 0 3 16,-6 1 0-16,-4-2-5 15,0 5 10-15,-2-2-5 16,-2 2 0-16,2 0 11 16,-3 0-14-16,3 2 3 15,5-8 0-15,1-4-9 16,3-2 12-16,5-6-3 16,1-2 0-16,2 4 9 15,1-1-16-15,-2 3 7 16,0 7 0-16,-6-2-5 15,-1 5 6-15,-7 4-1 0,-6 5 0 16,0 0 12-16,-3 3-20 16,-2 0 8-16,2 0 0 15,-2 0-3-15,0 0 5 16,4-6-2-16,5-2 0 16,7-2 10-16,7-6-20 15,8-3 10-15,6-4 0 16,5-1-7-16,6 0 11 15,0 0-4-15,-1 2 0 16,0 2 9-16,-2 2-17 16,-10 6 8-16,-10 4 0 15,-6 4-13-15,-5 0 17 16,-1 0-4-16,-1 1 0 0,3-2 9 16,1-1-14-1,1-4 5-15,8-5 0 0,9 0-5 16,3-6 8-16,1 2-3 15,5 1 0-15,-6 4 11 16,-3-3-20-16,1 5 9 16,-1-2 0-16,-3 2-5 15,-4 0 9-15,-7 4-4 16,-2-2 0-16,-5 4 10 16,5-2-14-16,-5 0 4 15,0 2 0-15,1-4-8 16,-3 4 9-16,1-3-1 0,-1 6 0 15,-3-3 10 1,2 4-21-16,-4-2 11 0,-1 0 0 16,-1 0-8-16,0-2 12 15,3 2-4-15,0 0 0 16,2-3 3-16,-3 0-24 16,3 1 21-16,-4 1 0 15,-1 0-14-15,1 5 17 16,-5-2-3-16,0 2 0 15,0 0 6-15,0 0-8 16,0 0 2-16,0 0 0 16,0 0-20-16,0 0 12 15,0 0-61-15,0 0-64 0,-9 0-188 16</inkml:trace>
  <inkml:trace contextRef="#ctx0" brushRef="#br1" timeOffset="-69163.69">15541 11158 166 0,'0'0'335'15,"0"0"-311"-15,0 0 44 16,0 0-5-16,0 0-17 16,0 0 49-16,117 3-72 15,-74-3 19-15,-1-3-16 16,-7-2-25-16,-1-1 43 15,-10 0-44-15,-3 0 0 16,-4 2-2-16,-5 2 6 16,-6 2-4-16,-1 0 0 15,-5-3 6-15,0 3-15 16,0 0 9-16,0 0 0 0,0 0-4 16,0 0 16-16,-7 25-4 15,-18 15-8-15,-12 16 19 16,-5 8-45-16,-5-3-65 15,2-10-292-15</inkml:trace>
  <inkml:trace contextRef="#ctx0" brushRef="#br1" timeOffset="-57719.94">13337 10768 223 0,'0'0'146'16,"0"0"-101"-16,0 0 67 15,0 0-34-15,0 0-48 0,0 0 80 16,0 0-67-1,0 0 1-15,0 0 51 0,0 0-94 16,0 0 25-16,0 0-26 16,0 0 7-16,-7 0-17 15,-11 0 10-15,-1 0 0 16,-2 0-29-16,-1 0 20 16,4 0 5-16,2 2-1 15,-1 8 5-15,3 2-15 16,3 2 15-16,2 0 0 15,4-2-14-15,3 0 14 16,2 2 0-16,0 4-4 16,0 0 9-16,0 5-9 15,12-5 4-15,1 0 0 16,3-4-16-16,-1-6 11 0,1-4-1 16,-5-4-14-16,4 0 8 15,1-8-13-15,-1-14 25 16,-1-6 0-16,-5-1-6 15,-7-1 6-15,-2-2 0 16,0 0-6-16,0-4-29 16,0-4 18-16,0-1-34 15,0 6-24-15,-2 4 75 16,2 9-22-16,0 8 16 16,0 6 3-16,0 8 6 15,-5 0 17-15,5 0-13 16,-2 0 6-16,0 0 49 0,0 0-60 15,-2 0 25-15,-1 3-27 16,0 16 11-16,3 16-11 16,-2 9 0-16,-1 8 0 15,3 0-7-15,2-8-12 16,0-12-98-16,0-10-178 16</inkml:trace>
  <inkml:trace contextRef="#ctx0" brushRef="#br1" timeOffset="-45099.63">12181 10578 218 0,'0'0'30'0,"0"0"15"16,0 0-10-16,0 0-17 15,0 0 0-15,0 0-18 16,0 0 43-16,0-21-31 16,0 21 6-16,0 0 73 15,0 0-53-15,0 0-16 16,0 0 5-16,0 0-26 15,0 0 19-15,0 0-20 16,0 0 0-16,0 0 23 0,0 0-20 16,0 0-3-1,0 0 11-15,0 0-3 0,0 0 10 16,0 0-18-16,0 0 0 16,0 0 2-16,0 4-2 15,0 4 0-15,0 2 2 16,2-2 13-16,2 2-15 15,3 3 0-15,-3 1 0 16,0-1 1-16,-1 1-1 16,1-2 0-16,-4-3 5 15,3-5 9-15,-1-2-11 16,-2-2-3-16,0 0 0 16,0 0-3-16,2 0 3 15,0 3 0-15,3 6-8 16,-1 1 25-16,3 0-23 0,-5-2 6 15,2-2 0 1,-1-4-5-16,-1-2 5 0,-2 0 0 16,0 0 11-16,0 0-3 15,0 0 12-15,3 0-20 16,-3 0 0-16,0 0 22 16,0 0-22-16,0 0 0 15,2 0-9-15,0 0 27 16,4 0-23-16,1-6 5 15,2-6 0-15,2-8 8 16,2-8-8-16,5-6 0 16,3-5 5-16,2 2 7 0,9-2-24 15,-1 3 4 1,-6 1 8-16,-14 8-183 0</inkml:trace>
  <inkml:trace contextRef="#ctx0" brushRef="#br1" timeOffset="-25300.01">11381 9856 268 0,'0'0'114'0,"0"0"-47"16,0 0 15-16,0 0 24 15,0 0-65-15,0 0-29 16,0 0 48-16,0 0-58 0,0 0-2 16,0 0 24-16,0 0-23 15,0 0 46-15,0 12-44 16,-16 14 3-16,-5 8 61 15,-2 1-59-15,0 2-7 16,3-5-1-16,7-4 13 16,6-4-18-16,2-2 5 15,3-2 0-15,0 3-28 16,0-4 0-16,-1-2-24 16,1-2-8-16,0-4-34 15,0-10 25-15,2-1-57 16,-4-9-25-16,-3-19-108 15</inkml:trace>
  <inkml:trace contextRef="#ctx0" brushRef="#br1" timeOffset="-25008.65">11130 10080 356 0,'0'0'59'0,"0"0"-1"16,0 0 39-16,0 0-92 15,0 0-1-15,0 0-8 16,-4-2 12-16,4 2-19 16,0 0 11-16,0 18 0 15,0 12 88-15,0 6-59 16,-4-4 6-16,2 0-10 16,2-9-19-16,0-10 8 0,0-4-14 15,0-7 0-15,0 0-8 16,8-2 8-16,13 0 0 15,10 0-4-15,13-13 3 16,16-16-11-16,0-11-155 16,-4 2-204-16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4T01:31:05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8036 9756 448 0,'0'0'39'16,"0"0"0"-16,0 0-12 0,0 0-17 15,0 0-10-15,0 0 0 16,0 0-3-16,5 0 9 15,-5 0 35-15,0 0 33 16,0 0-7-16,0 0 49 16,0 0-75-16,0 0-15 15,0 0-10-15,0 4-3 16,2 17-21-16,2 13 8 16,-2 5 0-16,3-3 15 15,-2-7-14-15,-1-3-1 16,0 1 22-16,-2-1-18 15,0 4 9-15,2 6-13 16,2 5 0-16,-1 0-9 16,1 2 9-16,-2-14-9 15,-2-7 5-15,2-9-59 0,-2-11 3 16,0-2-76-16,0 0-66 16,-8-19-20-16</inkml:trace>
  <inkml:trace contextRef="#ctx0" brushRef="#br0" timeOffset="351.03">7940 10117 34 0,'0'0'201'16,"0"0"-41"-16,0 0-9 16,0 0-33-16,0 0-55 15,0 0 18-15,0 21-81 16,0-3 6-16,0 12 25 16,0 5-22-16,7-1-7 15,2 0 23-15,-2-6-22 16,2-8 25-16,-3-6-28 15,1-12 0-15,-1-2-1 0,8 0 1 16,3-14 0 0,4-28 5-16,3-11 8 0,-1-5-26 15,-6 4-29 1,-5 16-188-16,-12 17 10 0</inkml:trace>
  <inkml:trace contextRef="#ctx0" brushRef="#br0" timeOffset="954.95">8234 9234 156 0,'0'0'162'0,"0"0"-50"15,0 0 46-15,0 0-84 16,0 0-11-16,0 0-20 16,0 0-31-16,0 18 17 15,2 18-24-15,1 14 19 0,2 6 59 16,-3-4-79-16,2-4 6 15,0-7-10-15,3-5 12 16,-3-8-29-16,2-6-67 16,0-14-87-16,-2-8-98 15</inkml:trace>
  <inkml:trace contextRef="#ctx0" brushRef="#br0" timeOffset="1232.13">8302 9439 298 0,'0'0'310'0,"0"0"-217"16,0 0 9-16,0 0-78 16,0 0-9-16,0 0-30 0,31 0 5 15,-14 4 3 1,-1 2-19-16,-7 0-12 0,-5-3 31 16,-4 2-16-16,0 4 23 15,0 6 18-15,-8 6 3 16,-13 6 8-16,-1-1 21 15,2-2-21-15,4-6 19 16,7-8-48-16,5-4 0 16,4-6-20-16,0 0-1 15,0 0-80-15,7 0-64 16,11 0-19-16,-1 0-38 16</inkml:trace>
  <inkml:trace contextRef="#ctx0" brushRef="#br0" timeOffset="2099.5">8508 9522 30 0,'0'0'36'16,"0"0"10"-16,0 0-5 16,0 0-13-16,0 0 33 15,0 0-51-15,67-79-1 16,-53 53-9-16,-6 3-38 15,-5 11 1-15,-3 4-14 16,0 4 51-16,0 4 32 0,-11 0 34 16,-7 0 18-1,-2 0-10-15,2 6-23 0,1 6-2 16,3 0-45-16,5-2 29 16,7 2 2-16,2 3-31 15,0 5-4-15,0 6 0 16,0 2 7-16,2 1 21 15,2-2-27-15,-1-5-1 16,1-10 52-16,-2-3-47 16,5-9-5-16,4 0 0 15,12-9-24-15,5-25 20 16,13-8-46-16,-2-4-5 16,1 4 28-16,-3 10-25 15,-11 8-6-15,-10 10 21 0,-8 7 15 16,-5 5 22-16,-3 0 3 15,0 2 92-15,0-1 27 16,0-2-66-16,0 1-33 16,-5 2-12-16,-3 0-8 15,-4 0 41-15,-1 0-39 16,0 5-1-16,-3 8 52 16,5 6-54-16,1 2 30 15,8 8-17-15,2-1-7 16,0-3 7-16,0-4-15 15,14-10 0-15,-1-2-15 16,-1-7 15-16,-1-2-10 16,2 0-6-16,1-18-39 0,-1-12 55 15,-2-5-57-15,-4-1-25 16,-5 10 28-16,0 10-19 16,-2 11 69-16,0 5 4 15,0 0 40-15,0 0 72 16,0 0-89-16,0 7-11 15,0 11 16-15,0 4-23 16,0 1-5-16,2 1 0 16,0 2 7-16,1 9-6 15,-1 10 4-15,-2 3-5 16,0 6 46-16,0-6-44 16,0-4 21-16,0-8 0 0,0-9-22 15,0-9 43-15,0-6-44 16,0-8 0-16,0-4 14 15,0 0-11-15,0 0-6 16,-2-4-15-16,-5-14-64 16,1-8-13-16,1-10-57 15,5-5 52-15,0-3-40 16,7 0-69-16</inkml:trace>
  <inkml:trace contextRef="#ctx0" brushRef="#br0" timeOffset="2305.15">8988 9461 3 0,'0'0'282'0,"0"0"-86"16,0 0-53-16,0 0-85 15,0 0-2-15,0 0-21 0,-21 26-33 16,19-6-2-16,0 4 0 16,2 0 1-16,0-7-14 15,0-2 13-15,0-5-22 16,0-8 14-16,2-2-61 15,5 0-12-15,-5-9-88 16,0-16-95-16</inkml:trace>
  <inkml:trace contextRef="#ctx0" brushRef="#br0" timeOffset="2461.65">8945 9218 294 0,'0'0'394'0,"0"0"-386"16,0 0 28-16,0 0-36 16,0 0-86-16,0 0-9 15,34 2-173-15</inkml:trace>
  <inkml:trace contextRef="#ctx0" brushRef="#br0" timeOffset="3000.02">9139 9276 596 0,'0'0'34'0,"0"0"85"16,0 0-95-16,0 0-14 15,0 0-16-15,0 0 15 16,5 118-9-16,-1-94 0 15,0-5 2-15,-2-3 6 16,-2-6-8-16,0-2 0 16,0 0-4-16,0-2 4 15,0-4-6-15,0-2-16 16,0 0-45-16,0 0 59 16,0 0-58-16,3-6 45 0,1-4 21 15,1-6 8-15,-1 1 24 16,3 0-10-16,-1-2-13 15,1 3 3-15,0-2-12 16,0 2 0-16,-1 5-8 16,-1 2 6-16,-1 5 0 15,-4 2 1-15,2 0 1 16,-2 0-7-16,2 0 7 16,1 0-5-16,2 0-6 15,1 0-1-15,1 2 10 16,-3 14-4-16,0 7 6 15,-2 0 22-15,2 2-15 16,2-5 12-16,0-3 37 0,3-2-53 16,1-5 8-1,-4 0-11-15,5-4 1 0,-2-2-26 16,5-4 2-16,-2 0-46 16,2-14-112-16,1-24-85 15</inkml:trace>
  <inkml:trace contextRef="#ctx0" brushRef="#br0" timeOffset="12654.72">5632 10118 176 0,'0'0'35'0,"0"0"-35"16,0 0 0-16,0 0 15 15,0 0-13-15,0 0-2 16,0 0 15-16,0 0 2 16,0 0 46-16,0 0-15 15,0 0 29-15,0 0-4 16,0 0-60-16,0 0 9 16,0 0-22-16,0 0 10 0,0 0-16 15,0 0 6-15,0 0 0 16,0 0-7-16,0 0 9 15,0 0-2-15,0 0 0 16,0 0 7-16,0 0 8 16,0 0-11-16,0 0-4 15,0 0 15-15,0 0-12 16,0 0-3-16,0 0 0 16,0 0 3-16,0 0-8 15,0 0 5-15,0 0-29 16,0 0-63-16,0 10-208 15</inkml:trace>
  <inkml:trace contextRef="#ctx0" brushRef="#br0" timeOffset="14893.72">5828 10823 239 0,'0'0'101'16,"0"0"-6"-16,0 0-19 16,0 0 3-16,0 0-32 15,0 0-42-15,0-5 19 0,4 5-24 16,1 0 0-16,8 0-3 16,8 0 12-16,0 0-4 15,8-2-5-15,3 0 5 16,-3-2 3-16,2 0-8 15,0 0 0-15,-2 2 7 16,-4 2-5-16,-3 0-2 16,0 0 0-16,-2 0 4 15,-2 4 9-15,0 2-13 16,-4 2 0-16,-1 0 6 16,1 0 3-16,-2 2-4 15,5 0-5-15,0 0 3 0,3 2 2 16,2 4-4-16,2 4-1 15,1 0 32-15,2 2-32 16,-2 0 20-16,-2-4-20 16,-2 0 4-16,-3-4 16 15,-3-1-20-15,-3-1 0 16,1 1 13-16,3-2-5 16,-3 1 4-16,0-2-12 15,1 0 1-15,-1 2 15 16,1 2-6-16,-4-1-10 15,3-1 28-15,1 3-22 16,-1-1 11-16,3 2-17 16,-3-2 3-16,3 2 13 0,-3-2-16 15,3-1 0 1,-3 0-3-16,3 1 16 0,-5-2-15 16,0 0 2-16,1-4 0 15,-6 2 2-15,5-2-2 16,-1 2 0-16,-4 1 12 15,3-1-3-15,-1 0 1 16,0-1-10-16,0 0 0 16,3 0 0-16,-1 4 0 15,1-3 0-15,-1-1 0 16,0 2 12-16,-1-1-13 16,-1 0 1-16,4 2 0 0,1 0 0 15,0 2 0-15,1 0 0 16,-1-2 0-16,-1 0 14 15,-2-2-16-15,1-2 2 16,-1 0 0-16,1 0-7 16,-3 0 7-16,4-2 0 15,-3 2-3-15,1 1 19 16,2-2-20-16,-1-1 4 16,0 2 0-16,3 0-5 15,-1 0 5-15,3-1 0 16,-1 0-9-16,1 0 26 15,1-2-23-15,1 1 6 16,1 1 0-16,-4-1-4 0,1-1 4 16,-1 2 0-1,1-3-5-15,-1 1 21 0,3 0-19 16,2-1 3-16,0 0 0 16,3 1-10-16,-2 1 10 15,6 2 0-15,4 1-3 16,-2-3 19-16,5 0-21 15,-3-2 5-15,0 0 0 16,0-1-7-16,2 1 7 16,-4 1 0-16,0-3-11 15,1-2 28-15,-1 0-22 16,0 0 5-16,-3 0 0 16,1 2-3-16,0-2 3 15,-2 0 0-15,-4 0-4 0,0 0 21 16,-6 0-23-16,1 0 6 15,-3 0 0-15,1 0-8 16,1 0 8-16,1-2 0 16,-1-5-5-16,1 3 21 15,-1 1-21-15,1-1 5 16,2 0 0-16,-2 0-9 16,1-3 9-16,1 1 0 15,0-1-9-15,0-4 23 16,2 3-17-16,1 0 3 15,-2 1 0-15,6-2-10 16,-3 2 10-16,3 1 0 16,-1-1-2-16,-2 0 16 0,1 0-19 15,-2-1 5 1,2-2 0-16,2 0-11 0,1-2 11 16,1-2 0-16,0 0-7 15,-1 0 20-15,1 0-19 16,-5 2 6-16,3 4 0 15,-2 0-5-15,-2-2 5 16,2 4 0-16,2-4-5 16,-3 2 16-16,0-2-14 15,0 0 3-15,-1 0 0 16,-4 0-20-16,1 2 20 16,-5 2 0-16,1 2-9 0,-1-2 23 15,3 0-19-15,-1 0 5 16,6-2 0-16,3 0-9 15,0-5 9-15,3 2 0 16,4-6-8-16,2-1 18 16,3 2-23-16,2 0 13 15,-2 4 0-15,-3 4-24 16,-8 4 7-16,-3 4-45 16,-11 0 0-16,-8 0-71 15,-1 0-15-15,-2 4-50 16,0 3-20-16</inkml:trace>
  <inkml:trace contextRef="#ctx0" brushRef="#br0" timeOffset="15473.23">9115 11181 145 0,'0'0'252'16,"0"0"-153"-16,0 0-23 15,0 0-2-15,0 0 20 16,0 0-94-16,0 0 0 15,24 0 12-15,7 0-9 16,3 0 11-16,-3 0-14 16,-2 0 0-16,-2 0-6 0,-3 0 6 15,-2 0 0 1,-1 0-3-16,-2 0 10 0,-3 0-21 16,-1 0 14-16,-3 0 0 15,-8 0-4-15,-2 0 7 16,-2 0-3-16,0 0 15 15,0 0-13-15,0 0 59 16,-2 18-51-16,-9 8 0 16,0 6 1-16,2 4-11 15,-4 2-24-15,-1 3-77 16,-11-3-126-16</inkml:trace>
  <inkml:trace contextRef="#ctx0" brushRef="#br0" timeOffset="80076.75">6840 8444 37 0,'0'0'62'0,"0"0"-4"15,0 0 9-15,0 0-6 0,0 0 10 16,0 0-48-16,0 0-1 16,0 0 30-16,-3 0 23 15,1 0-10-15,2 0-8 16,-2 0-21-16,2 0 32 15,0 0-44-15,0 0 8 16,0 0 11-16,0 0-35 16,0 0 2-16,0 0-10 15,0 0 7-15,0 0-14 16,0 0 7-16,0 0 0 16,0 0-7-16,0 0 8 15,0 0-2-15,0 0 0 0,0 0 1 16,11 0-12-16,7 4 12 15,7 2 0-15,1-4 10 16,5 1-7-16,-2 0-3 16,2 1 13-16,-4 0-2 15,-2-2 10-15,-3 2-21 16,-5-2 0-16,4 0 3 16,1 4 3-16,3-2-6 15,6 0 0-15,5-2 4 16,4 0 9-16,5-2-13 15,-1 0 0-15,-2 0 15 16,-4 0-14-16,-4 0 11 16,-7 0-12-16,-4 0 8 15,-2 0 6-15,-3 0-14 16,-1 0 0-16,4 4 17 0,8-2-14 16,6 0 8-16,7 0-7 15,8 0 7-15,-4-2 13 16,1 0-24-16,-5 0 0 15,-6 0 6-15,-5 0-1 16,-4 0-5-16,-5 0 0 16,-1 4 6-16,0 1 1 15,2-5-7-15,1 0 0 16,3 0 10-16,2 0-5 16,0 0 2-16,-5 0-7 0,-1-5 13 15,-7 5-7 1,-3-2-6-16,-3 2 0 0,2 0 5 15,1 0 0-15,3 0-5 16,-1-2 0-16,-3-2 10 16,1 2-2-16,-2 0-8 15,-2 0 0-15,-2 2 1 16,-3-2 5-16,0 2-6 16,-1 0 0-16,-3 0 3 15,0 0 7-15,0 0-10 16,0 0 0-16,2-2 10 15,0 2-6-15,3-2-8 16,10-4-8-16,8-8-106 16,-1-6-84-16,-11 4-377 15</inkml:trace>
  <inkml:trace contextRef="#ctx0" brushRef="#br0" timeOffset="82950.7">5779 9222 49 0,'0'0'32'16,"0"0"4"-16,0 0 7 16,0 0 11-16,0 0 46 15,0 0-14-15,0 0-7 16,0 0 21-16,0 0-47 16,0 0 10-16,0 0-59 15,0 0 6-15,0 0-15 16,0 0 5-16,11 2 0 15,10 2-3-15,5 2 10 16,3-2-8-16,7-2 1 16,2-2 0-16,-3 0 4 0,1 0-3 15,-5 0-1 1,-2 0 11-16,-4 0-8 0,-1 0 18 16,-2 0-21-16,3 0 1 15,-1 0 24-15,1 0-23 16,0 0 0-16,6 0 8 15,2 0-4-15,7 0 15 16,9 0-16-16,0 0 11 16,5-8 13-16,-8 0-29 15,-3 2 0-15,-6 2 8 16,-3 2-3-16,-3 0 2 16,-6 2-7-16,-1 0 0 15,-2 0 15-15,1 0-13 16,-1 0-2-16,-2 0 10 0,2 0-6 15,3 0 14-15,-1-2-18 16,5 0 4-16,1 0 33 16,-4 0-34-16,1 2-3 15,-5 0 1-15,0 0 7 16,1 0-1-16,4 0-7 16,-1 0 0-16,3 0 19 15,0 0-13-15,2-2 0 16,-2-3 13-16,-2 2-18 15,2-1 24-15,0-2-25 16,-2 1 0-16,4 2 13 16,0-2-13-16,0 2 0 15,5-1 3-15,-1 2 8 0,1-2-11 16,5-1 0 0,0 2 0-16,7-3 5 0,0 0-3 15,-3-3-2-15,-5 4 0 16,-4-2 12-16,-3 3-13 15,-4 3 1-15,-4-3 0 16,-3 2-1-16,0 2 1 16,0-3 0-16,1 2 6 15,2-4 3-15,-2 0-5 16,2-2-4-16,4 1 0 16,0-2 0-16,0 3 0 15,0-2 0-15,2 1 0 0,0 2 11 16,-1 2-10-1,-4-1-1-15,3 0 0 0,0 2-4 16,3 1 4-16,-1-3 0 16,0 1-3-16,-4 2 14 15,-3-1-11-15,0 1 0 16,-1-3 0-16,-3 3-3 16,-3 0 3-16,2 0 0 15,-4 0-2-15,5 0 11 16,5 0-7-16,6 0-2 15,2 0 0-15,3 0 0 16,4 0 0-16,-3 0 0 16,0 0-2-16,1 0 12 15,-3 0-8-15,0 0-2 16,-1 0 0-16,-3 3-4 0,-2-2 4 16,-2 1 0-16,0 2-2 15,4-4 14-15,0 4-12 16,0-2 0-16,-4-2 0 15,-7 0-3-15,-9 0 3 16,0 0 0-16,-7 0-1 16,1 0 9-16,-5 0 2 15,3 0-10-15,-3 0 0 16,0 0 29-16,0 0-29 16,0 0 0-16,0 0 11 15,0 0-5-15,0 0 3 16,0 0-9-16,0 0 0 0,0 0 13 15,0 0-13-15,0 2 0 16,0 2-4-16,0 10-68 16,-3 9-97-16,-25-1-235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4T01:59:28.86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21841 5424 261 0,'0'0'81'0,"0"0"25"15,0 0 18-15,0 0-58 16,0 0 4-16,0 0-7 16,0 0-33-16,-17 0 6 15,17 0-25-15,0 0-9 16,0 0 14-16,0 0-16 16,0 0 0-16,17 0 0 15,12 0 7-15,11 0 6 16,9 0-13-16,3 0 0 0,6-8 17 15,-1 0-14-15</inkml:trace>
  <inkml:trace contextRef="#ctx0" brushRef="#br0" timeOffset="1770.27">21874 5358 6 0,'0'0'100'0,"0"0"-36"0,0 0 20 16,0 0-23-1,0 0 7-15,0 0-44 0,-4-8-15 16,4 8 7-16,0 0-15 16,0 0-1-16,0 0 26 15,0 0 11-15,0 0 26 16,-2 0-26-16,0 0-22 15,2 0 30-15,0 0-44 16,0 0-1-16,0 0 0 16,0 0 3-16,6 0-6 15,12 0 3-15,5 0 0 16,-4 0-1-16,2 4 1 16,-2-4 0-16,2 0-5 15,-5 0 13-15,3 0-8 16,-1 0 0-16,3 0 0 0,3 0 4 15,0 0-4-15,3 0 0 16,2 0 0-16,2 0 6 16,0 0-5-16,1 0-1 15,1 0 0-15,0-6 0 16,1 4 0-16,1 0 0 16,4 0 2-16,-2 0 4 15,1-2-5-15,0 0-1 16,-1 1 0-16,4-1 17 15,-1 3-16-15,-2-5 8 16,-3 4 0-16,-4-3-6 16,-2 5 5-16,-2 0-8 15,-2 0 0-15,2 0 0 0,2 0 0 16,-2 0 0-16,-3 0 8 16,-4 0-5-16,-11 0 13 15,-4 0-16-15,-5 0 3 16,0 0 14-16,0 0-17 15,0 0 0-15,0 0-37 16,0-6-138-16,0-14-386 16</inkml:trace>
  <inkml:trace contextRef="#ctx0" brushRef="#br0" timeOffset="3517.23">25754 5029 585 0,'0'0'81'0,"0"0"-48"0,0 0 77 15,0 0 9-15,0 0-87 16,0 0-9-16,0 0 14 16,0-2-26-16,0 2-11 15,0 0 11-15,0 0-9 16,0 0 38-16,-3 14-40 15,-5 12 0-15,-3 4 17 16,3 0-11-16,8-8-6 16,0-5 0-16,0-8 8 15,0-3-29-15,19-2 21 16,1-4 0-16,0 0-22 0,-2 0 30 16,-3 0-8-16,-9-4 0 15,0-4 7-15,-6-8 6 16,0-6-13-16,0-6 0 15,0-4-2-15,-3 4 6 16,-6 6-4-16,2 6 0 16,1 6 7-16,-1 4-19 15,0 6 12-15,-2 0 0 16,-1 0-19-16,-6 0 16 16,0 0 3-16,0 4 0 15,8 4-32-15,6-2 16 16,2 3-112-16,0-2-37 0,12 3 73 15,18-2-101-15,3-8-33 16,2 0 3-16</inkml:trace>
  <inkml:trace contextRef="#ctx0" brushRef="#br0" timeOffset="3778.49">26115 4812 276 0,'0'0'183'15,"0"0"-73"-15,0 0 31 16,0 0-51-16,0 0-42 16,0 0 5-16,0-3-53 15,0 8 0-15,0 28-7 0,-7 11 21 16,1 10-14-16,0 0 13 16,4-4-9-16,2-8 43 15,0-10-47-15,0-8 0 16,2-4-3-16,21-6 3 15,8-4-19-15,9-3-50 16,7-7-55-16,-3 0-78 16,-3-11-247-16</inkml:trace>
  <inkml:trace contextRef="#ctx0" brushRef="#br0" timeOffset="4288.7">26482 4885 289 0,'0'0'90'15,"0"0"-50"-15,0 0 106 16,0 0-45-16,0 0-46 16,0 0 9-16,-2-4-52 15,2 14-12-15,0 16 46 16,0 7-23-16,0-1 11 15,0-1-18-15,0-7-8 16,0-6 3-16,0-2-11 16,0-6 0-16,0-4-13 0,0-4 13 15,0-2-16-15,0 0 0 16,0 0-4-16,0 0 9 16,0-8-13-1,0-6 24-15,0-6-13 0,7-2 15 16,4-1-2-16,5-2 0 15,-1-2 0-15,5 4-19 16,-2 3 3-16,0 4-13 16,0 7 18-16,-7 8-17 15,-3 1 11-15,-2 0 7 16,-4 0 10-16,2 4 16 16,-2 11-5-16,2 2 13 15,-1 1 17-15,-1 0-33 16,2 0-8-16,-4 2 0 0,2-2 9 15,-2 2-19-15,0 0 10 16,0-5-41-16,0 0-11 16,2-9-145-16,4-6-98 15</inkml:trace>
  <inkml:trace contextRef="#ctx0" brushRef="#br0" timeOffset="4708.09">26828 4766 371 0,'0'0'141'0,"0"0"-90"16,0 0 90-1,0 0-81-15,0 0-24 0,0 0 15 16,14 22-49-16,-8 2 22 16,0 11-20-16,-1 4 7 15,-5 10-3-15,0 1-8 16,0 2-54-16,-9 2-11 16,-16-4-115-16,-4-6-153 15</inkml:trace>
  <inkml:trace contextRef="#ctx0" brushRef="#br0" timeOffset="11580.9">25926 6368 502 0,'0'0'47'15,"0"0"-23"-15,-132 117 68 16,101-84-92-16,13-4 13 15,16-8-31-15,2-6-1 16,2-7-103-16,20-8-28 16,7 0 5-16,-3-14 78 15,1-10-47-15,-6 2 106 0,-11 2 8 16,0 6 53-16,-6 6 45 16,-2 4 12-16,-2 4-14 15,0 0-7-15,0 22-59 16,0 16 40-16,0 10 52 15,3 4-83-15,-3 0-13 16,4 3 14-16,-2-10-37 16,0-4 10-16,0-7-13 15,-2-8-10-15,3-6-3 16,2-6-72-16,-1-10-45 16,1-4-69-16,1-6-90 15</inkml:trace>
  <inkml:trace contextRef="#ctx0" brushRef="#br0" timeOffset="11723.04">26007 6721 460 0,'0'0'129'0,"0"0"-103"15,0 0 100-15,0 0-112 16,0 0-1-16,0 0-13 16,114-74-7-16,-80 70-29 15,-5 4-136-15,-9 0-149 16</inkml:trace>
  <inkml:trace contextRef="#ctx0" brushRef="#br0" timeOffset="11886.57">26237 6471 309 0,'0'0'235'0,"0"0"-152"16,0 0 82-16,0 0-136 15,0 0-15-15,0 0-14 16,-71 140 0-16,64-78-68 15,3 0-70-15,-1-9-141 16,-1-9-29-16</inkml:trace>
  <inkml:trace contextRef="#ctx0" brushRef="#br0" timeOffset="12062.14">26128 6872 378 0,'0'0'91'0,"0"0"26"16,0 0-39-16,0 0-15 0,0 0-10 15,0 0-53-15,-15 84 17 16,15-60-17-16,0-3-30 16,0-10 26-16,0-1-120 15,10-10-34-15,2 0-68 16,1-6 10-16</inkml:trace>
  <inkml:trace contextRef="#ctx0" brushRef="#br0" timeOffset="12303.06">26128 6872 170 0,'62'26'128'15,"-62"-36"32"-15,0-2-50 16,0 4-81-16,5 0-19 16,0 6 5-16,1 2-15 15,3 0-13-15,-5 15-2 0,-2 14 7 16,-2 5-16-16,0 2 24 16,0-2 0-16,-19-2 19 15,-2-4-18-15,1-4 20 16,7-4 7-16,4-8-14 15,7-3 21-15,2-9-35 16,0 0-2-16,22 0-14 16,14-29 16-16,6-9-37 15,0-6-85-15,-11 0-184 16</inkml:trace>
  <inkml:trace contextRef="#ctx0" brushRef="#br0" timeOffset="12723.32">26562 6365 31 0,'0'0'451'16,"0"0"-417"-16,0 0 45 16,0 0-12-16,-44 103-42 15,21-40 13-15,4-5-38 16,3-12 0-16,7-16-17 16,5-11-6-16,4-18-39 0,0-1-83 15,4-17-113 1</inkml:trace>
  <inkml:trace contextRef="#ctx0" brushRef="#br0" timeOffset="12846.63">26578 6433 185 0,'0'0'173'0,"0"0"-161"16,0 0 19-16,0 0-31 15,0 0-14-15,0 0-102 16</inkml:trace>
  <inkml:trace contextRef="#ctx0" brushRef="#br0" timeOffset="13068.69">26578 6433 377 0,'-40'108'116'0,"40"-108"-29"0,0 0-12 15,0 0-27-15,0 0-48 16,5 6 0-16,5 3 5 15,2 0-4-15,-1 5-2 16,-5-2 1-16,1-3-20 16,-2 0 13-16,2-7-35 15,1-2-31-15,5 0-5 16,8-32-41-16,-1-14-69 16</inkml:trace>
  <inkml:trace contextRef="#ctx0" brushRef="#br0" timeOffset="13246.84">26807 6220 255 0,'0'0'164'0,"0"0"-116"15,0 0 131-15,0 0-107 16,0 0-18-16,-28 121-37 16,14-90-5-16,1 6-22 15,-1-3 10-15,4-2-45 16,1-8-9-16,1-8-114 15,4-10-105-15</inkml:trace>
  <inkml:trace contextRef="#ctx0" brushRef="#br0" timeOffset="13388.33">26723 6422 206 0,'0'0'69'0,"0"0"59"15,0 0-37-15,0 0 1 16,0 0-90-16,0 0-2 15,42-4-1-15,-31 11-126 16,-1 3-148-16</inkml:trace>
  <inkml:trace contextRef="#ctx0" brushRef="#br0" timeOffset="13552.02">26723 6422 287 0,'96'31'363'0,"-103"-31"-263"15,7 0 27-15,0 0-42 16,0 0-85-16,9 0 0 16,14 12-24-16,0 8-48 15,-4 2-119-15,-11 2-158 16</inkml:trace>
  <inkml:trace contextRef="#ctx0" brushRef="#br0" timeOffset="13777.63">26796 6581 616 0,'0'0'121'0,"0"0"-89"16,0 0 99-16,0 0-115 16,-33 108-12-16,33-82 2 15,0-2-6-15,0-6-2 16,0-5-36-16,0-5-46 15,0-4 29-15,0-4-93 16,0 0-28-16,0-7 71 16,4-16-93-16</inkml:trace>
  <inkml:trace contextRef="#ctx0" brushRef="#br0" timeOffset="14002.58">26796 6581 118 0,'-15'92'107'0,"17"-97"63"15,5 2-102-15,2-5-22 16,-1 0-24-16,6 2-18 0,-5 1 28 15,-5 2-31-15,0 3 6 16,0 0 40-16,-2 0-40 16,2 0 28-16,-2 14 9 15,0 5-15-15,3 6 62 16,-3 3-90-16,-2 0 3 16,0-2 9-16,0-1-8 15,0-3-10-15,0-6-2 16,0 0-82-16,0-6 9 15,0-4-103-15,0-6-113 16</inkml:trace>
  <inkml:trace contextRef="#ctx0" brushRef="#br0" timeOffset="14149.92">26801 6822 352 0,'0'0'124'0,"0"0"-45"16,0 0 2-16,0 0-81 15,0 0-21-15,0 0 16 16,18 3-118-16,-12 10-102 16</inkml:trace>
  <inkml:trace contextRef="#ctx0" brushRef="#br0" timeOffset="14294.9">26801 6822 333 0,'-61'134'128'16,"59"-134"34"-16,2 0-100 0,0 0-45 15,0 0-17-15,7 0 4 16,13-2-8-16,3-4-5 16,-4 6-82-16,-1 0-29 15,-9 0-130-15</inkml:trace>
  <inkml:trace contextRef="#ctx0" brushRef="#br0" timeOffset="14488.57">26723 7122 113 0,'0'0'147'0,"0"0"12"16,0 0 5-16,0 0-104 16,0 0-48-16,0 0 12 15,-2 20 1-15,40-29-10 0,-1-10 15 16,1 4-24-16,-5 0-12 16,-4 1 2-16,0 4-85 15,-8 4 55-15,-6 3-97 16,-10-2-156-16</inkml:trace>
  <inkml:trace contextRef="#ctx0" brushRef="#br0" timeOffset="14654.9">26912 7004 247 0,'0'0'113'0,"0"0"32"16,0 0-54-16,0 0-65 15,0 0 25-15,0 0-51 16,-24 60 0-16,17-29-3 15,1 2-8-15,-4-1-30 0,8-3-57 16,0-7-80-16,2-15-2 16</inkml:trace>
  <inkml:trace contextRef="#ctx0" brushRef="#br0" timeOffset="14825.24">26948 6970 156 0,'0'0'267'15,"0"0"-117"-15,0 0-6 16,0 0-113-16,0 0 16 16,0 0-47-16,-4 163 0 0,4-79-6 15,0 16-7 1,0 7-76-16,0-10-131 0,-9-9-247 16</inkml:trace>
  <inkml:trace contextRef="#ctx0" brushRef="#br0" timeOffset="15519.2">27712 6457 116 0,'0'0'152'15,"0"0"-1"-15,0 0 25 16,0 0-68-16,0 0-14 16,0 0-16-16,-2 18-60 15,-20 52 27-15,-7 23 10 16,-5 14-51-16,-3 16 23 15,-6 5-27-15,-4 4-43 16,0-11-109-16,3-23-188 16</inkml:trace>
  <inkml:trace contextRef="#ctx0" brushRef="#br0" timeOffset="16307.03">28251 6336 235 0,'0'0'157'0,"0"0"-60"0,0 0 39 15,0 0 30-15,0 0-77 16,0 0-27-16,0-14-20 15,0 28-35-15,0 13 12 16,0 5-19-16,0-2 4 16,0-10-16-16,0-4 12 15,0-9-48-15,0-4 7 16,0-3-55-16,0 0 10 16,8-21-10-16,2-11 24 15,-1-3 28-15,-3 2 19 0,0 10 20 16,-6 6 5-16,2 11 20 15,-2 4 32-15,4 2-34 16,3-2-15-16,1-2 45 16,6 0-43-16,3 0 16 15,-3 0 2-15,-3 3-15 16,-2-2 24-16,-2 3-20 16,-5 0-6-16,-2 0 42 15,3 11-48-15,-3 16 15 16,0 7 45-16,0 6-47 15,0-3 2-15,-3-3-15 16,-4-7-6-16,0-2-10 16,3-5-33-16,0-6-66 0,-3-4-39 15,-2-8-94 1,2-2 24-16</inkml:trace>
  <inkml:trace contextRef="#ctx0" brushRef="#br0" timeOffset="16456.73">28288 6483 184 0,'0'0'111'15,"0"0"35"-15,0 0-72 16,0 0-10-16,0 0-64 16,0 0 0-16,6-26 0 15,5 26-17-15,-5 0-17 16,-1 0-73-16,-5 11-85 16,0 2 76-16,0-4 3 0</inkml:trace>
  <inkml:trace contextRef="#ctx0" brushRef="#br0" timeOffset="16778.89">28288 6483 31 0,'-23'32'133'0,"11"-29"-11"15,6-3 16-15,4 3-15 16,2-3-90-16,0 0-27 16,10 0 16-16,17 0 12 15,4 0 5-15,1 0-39 16,-6 0 0-16,-5 0-14 16,-10 0-11-16,-11 4-31 15,0 21-14-15,-27 10 1 16,-13 1-3-16,-6 2 2 15,-8-4 66-15,-2-2 3 16,-4 0 2-16,2-5 9 16,9-9-2-16,20-6 35 15,18-11 97-15,11-1-76 0,26 0-44 16,28-19 84-16,15-10-31 16,9 1-14-16,-4-2-11 15,-6 6-39-15,-7 6 6 16,-10 8-15-16,-11 6-23 15,-11 4 18-15,-13 0-112 16,-12 4-43-16,-4 12-1 16,-8-1-87-16</inkml:trace>
  <inkml:trace contextRef="#ctx0" brushRef="#br0" timeOffset="16968.16">28325 6752 328 0,'0'0'106'0,"0"0"-6"0,0 0 15 16,0 0-24-16,0 0-39 16,0 0-6-16,0 89-46 15,0-65 2-15,2-1-15 16,1-5-2-16,1-6-56 16,0-7-62-16,3-5-110 15,0 0 4-15</inkml:trace>
  <inkml:trace contextRef="#ctx0" brushRef="#br0" timeOffset="17166.62">28325 6752 337 0,'56'37'95'15,"-56"-37"-67"-15,7 0 34 0,1 0-56 16,8 0-6-16,2 0 19 16,2 0-15-1,-5 0 6-15,-3 0-10 0,-6 0 0 16,-4 0 0-16,-2 0 0 15,0 17 0-15,0 11 24 16,-10 8-16-16,-6 4-8 16,0-4-21-16,5-4-95 15,-2-12-110-15</inkml:trace>
  <inkml:trace contextRef="#ctx0" brushRef="#br0" timeOffset="17296.34">28381 6928 233 0,'0'0'8'0,"0"0"-16"15,0 0-39-15</inkml:trace>
  <inkml:trace contextRef="#ctx0" brushRef="#br0" timeOffset="17462.4">28381 6928 285 0,'-62'114'39'16,"62"-114"105"-16,0 0-83 15,4-2-59-15,13-8-2 0,2 4 0 16,-2 4-20 0,-1 0-26-16,-5 2-83 0,-2 0-22 15</inkml:trace>
  <inkml:trace contextRef="#ctx0" brushRef="#br0" timeOffset="17761.87">28434 6886 222 0,'0'0'46'0,"0"0"35"15,0 0 4-15,0 0-71 16,0 0-9-16,-9 112-5 0,7-76-8 15,-2 0 6-15,-1 4-17 16,0-4 17-16,1-4-14 16,0-6 12-16,1-8 4 15,1-7-1-15,2-8 8 16,0-3-2-16,0 0 8 16,0 0 26-16,9-7 4 15,18-15-5-15,8-7 5 16,8 0-31-16,3-6-5 15,2-1-14-15,-2-4-112 16,-5-6-304-16</inkml:trace>
  <inkml:trace contextRef="#ctx0" brushRef="#br0" timeOffset="18828.34">28915 6447 342 0,'0'0'65'0,"0"0"-63"16,0 0 74-16,0 0-76 15,0 0 0-15,0 0 53 16,3 84-42-16,-6-48-4 15,-10-3 14-15,0-6-18 16,2-5 6-16,1-8-3 16,6-6 0-16,4-4-4 15,0-2-2-15,0-2 0 16,14 0-3-16,3 0 4 16,3 0-1-16,-4 0 0 15,-5 0 8-15,-4 0-20 0,-7 2 11 16,0 12-15-1,0 6 1-15,-4 2 15 0,-8 0 0 16,1-4 0-16,2-2 7 16,3-5-3-16,4-6-4 15,2-1 0-15,0-1 12 16,0-3-4-16,0 0-8 16,0 1 0-16,0 6 10 15,0 5-7-15,0 6-3 16,0 3 0-16,0 6 4 15,0-4-3-15,0 0-1 16,0-7 13-16,0-6-11 16,0-4 34-16,2-6-28 15,4 0-7-15,7-8 48 16,6-24-34-16,3-6 4 0,2-8-19 16,-2 2 12-16,-3 1-21 15,-4-1 9-15,-4 2 0 16,-2 2-21-16,0 5 12 15,-3 4 9-15,2 9-3 16,-6 10 12-16,0 9 13 16,0 0-22-16,-2 3 0 15,0 0 26-15,0 6-16 16,2 18-10-16,0 11 69 16,-2 8-30-16,0 5 22 0,0 0-40 15,-2 1-21 1,-6-3 19-16,0-4-17 0,4-4-3 15,4-12 1-15,0-8-37 16,0-6 20-16,0-12-54 16,0 0-19-16,0 0 50 15,12-18-52-15,3-16 34 16,3-11-50-16,-1 0-72 16,-1-1-65-16</inkml:trace>
  <inkml:trace contextRef="#ctx0" brushRef="#br0" timeOffset="19207.79">29190 6568 94 0,'0'0'114'16,"0"0"14"-16,0 0-54 16,17-119-23-16,5 92-9 15,-1 8-38-15,0 7 4 0,-5 10-8 16,-5 2-4-16,1 3-6 16,-10 22 5-16,-2 5 5 15,0 6 20-15,0-2-2 16,-4-4-18-16,-8-4 0 15,1-4 8-15,5-6-10 16,-4-2 2-16,6-6 0 16,2-2 2-16,0-2 12 15,2 0-2-15,0 2 21 16,0 0-17-16,0 6 39 16,16-2-52-16,-1 2 3 15,1 2 5-15,-1-4-8 16,-3 2-3-16,-4 2 0 0,-8 0 8 15,0 4-4-15,0 4 4 16,-8 3-4-16,-13 0 41 16,-3 1-40-16,-5 1-1 15,-3-7-4-15,6 0 6 16,1-6-21-16,8-8-50 16,6-6-65-16,1 0-77 15</inkml:trace>
  <inkml:trace contextRef="#ctx0" brushRef="#br0" timeOffset="19374.82">29125 6800 479 0,'0'0'70'0,"0"0"23"16,0 0 90-16,0 0-106 0,0 0-22 16,171 100-4-16,-95-77-43 15,4 0 0-15,1 1-8 16,-4-4-88-16,-7-8-61 15,-17-8-389-15</inkml:trace>
  <inkml:trace contextRef="#ctx0" brushRef="#br0" timeOffset="22739.85">25992 7656 702 0,'0'0'14'0,"0"0"30"16,0 0-3-16,0 0 56 16,0 0-67-16,0 0-17 0,0 0 19 15,-33-18-32-15,108 18 0 16,46-8 22-16,34 0-15 16,26 1 10-16,8 7-17 15,-6 0-50-15,-25 0-89 16,-37 0-380-16</inkml:trace>
  <inkml:trace contextRef="#ctx0" brushRef="#br0" timeOffset="48059.25">25529 5654 222 0,'0'0'32'0,"0"0"20"16,0 0 25-16,0 0 10 15,0 0-46-15,0 0 23 16,0 0-40-16,0 0-20 16,-65 9-4-16,65-7 6 15,0-2-1-15,0 0-5 16,0 0 0-16,0 2 24 16,0-2-21-16,0 1 6 15,0 2 11-15,0-1-19 16,5 0 18-16,24 0-19 0,22-2 0 15,27 0 48-15,22-4-42 16,30-24 10-16,23-8-11 16,21-3 8-16,13 7-26 15,0 16-8-15,-13 4-175 16,-23-6-152-16</inkml:trace>
  <inkml:trace contextRef="#ctx0" brushRef="#br0" timeOffset="48778.98">25479 5943 139 0,'0'0'111'15,"0"0"-99"-15,0 0-24 0,0 0 23 16,0 0-11-16,187 14 26 15,-50-32 0-15,41-14-13 16,36 0-13-16,15 6-84 16,-8 4-149-16</inkml:trace>
  <inkml:trace contextRef="#ctx0" brushRef="#br0" timeOffset="75087.75">28134 7644 11 0,'0'0'50'0,"0"0"27"16,0 0-9-16,0 0 2 16,0 0-13-16,0 0 2 15,0 0-48-15,-5 0-5 16,5 0 17-16,-3 0-16 15,3 0 13-15,-2 0 6 16,2 0-15-16,0 0 20 16,0 0-20-16,0 0-8 15,0 0 24-15,0 0-27 16,0 0 0-16,0 0 8 16,12 0-7-16,3 0 21 0,3 0-22 15,2 0 2 1,7 0 34-16,4 0-34 0,16-4 2 15,15 2 32-15,18-4-26 16,21-2 46-16,12-2-36 16,10-2-12-16,1 3 3 15,3 6-11-15,-1 3 0 16,-15 0-12-16,-18 1-65 16,-19 14 7-16,-21-6-64 15,-12-9-116-15</inkml:trace>
  <inkml:trace contextRef="#ctx0" brushRef="#br0" timeOffset="208999.09">26582 5336 256 0,'0'0'129'0,"0"0"-124"16,0 0 72-16,0 0-38 15,0 0-37-15,0 0-2 16,0 0-5-16,119-16-9 15,-70 10-135-15</inkml:trace>
  <inkml:trace contextRef="#ctx0" brushRef="#br0" timeOffset="209468.37">26516 5476 220 0,'0'0'24'0,"0"0"-24"0,0 0-8 15,0 0-29-15</inkml:trace>
  <inkml:trace contextRef="#ctx0" brushRef="#br0" timeOffset="-202472.78">28232 7609 229 0,'0'0'16'0,"0"0"-5"15,0 0-11-15,0 0 49 16,0 0-9-16,0 0 13 0,42-31-53 16,-26 31 5-16,5 0 15 15,4 0-19-15,0 0 12 16,2 0 17-16,-3 0-24 16,2 0 26-16,1 1-29 15,0 2 2-15,4-3 47 16,5 0-51-16,2 0 27 15,0 0-16-15,6 0-7 16,-1-7 14-16,-5 6-19 16,-1-1 0-16,-6 2 19 15,-2 0-15-15,0 0-4 16,0 0 3-16,1 0 7 0,3 0-1 16,-2 0-9-16,5 0 0 15,-3 0 13-15,0 0-7 16,-2 0-6-16,-2 0 1 15,-2 0 11-15,-4 0-2 16,-6 0-10-16,1 0 0 16,3 0 6-16,-4 0 4 15,3 0-10-15,1 0 0 16,-2 0 12-16,-1 0-12 16,2 0 0-16,0 0 0 15,-4 0-4-15,-1 0 4 16,1 0 0-16,-3 0-1 15,0 2 13-15,1-2-12 0,-5 0 0 16,0 1 0 0,0-1-7-16,-5 0 7 0,1 0 0 15,-1 3-3-15,-2-3 15 16,0 0-13-16,3 0 1 16,0 0 0-16,-1 0-5 15,1 0 5-15,-5 0 0 16,2 0 0-16,-2 0 9 15,2 0-8-15,0 0-1 16,0 1-20-16,-2-1 15 16,0 0-254-16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4T02:04:08.215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2002 5797 72 0,'0'0'51'0,"0"0"5"16,0 0-18-16,0 0-16 16,0 0-9-16,0 0 9 15,0 0 48-15,0 0 6 16,0-8 45-16,0 7-11 16,0 1-21-16,0 0-4 15,0 0-20-15,0 0-38 16,0 0 30-16,0 0-52 15,0 0-1-15,0 0 11 16,0 0-15-16,0 0 0 16,0 15-1-16,0 9 5 15,0 6 27-15,0 4-31 16,0-2 0-16,5 0-3 16,-3 2-7-16,0 0-56 15,-2 3-83-15,0-7-117 0,0-10-73 16</inkml:trace>
  <inkml:trace contextRef="#ctx0" brushRef="#br0" timeOffset="488.16">1801 5961 440 0,'0'0'75'0,"0"0"-3"0,0 0 43 16,0 0-76-16,0 0-13 16,-10 105 11-16,10-61-33 15,0-2 34-15,20-6-38 16,5-4 0-16,1-10 6 15,3-8-5-15,0-5-1 16,2-9 0-16,2 0 0 16,4-9-3-16,3-23 3 15,-5-8 0-15,-4-8 0 16,-6 0-17-16,-12-2 4 16,-4-4-3-16,-9 5 16 0,0 2-7 15,-2 4 12-15,-16 7-5 16,2 4 41-16,-1 4-40 15,-1 8 23-15,2 6-12 16,0 2-8-16,-1 9 65 16,-8 2-40-16,1 1-26 15,-8 0 10-15,-1 16-13 16,-2 22-2-16,1 12-37 16,10 6-109-16,11-2 3 15,13-12-305-15</inkml:trace>
  <inkml:trace contextRef="#ctx0" brushRef="#br0" timeOffset="3542.7">2484 6002 741 0,'0'0'128'0,"0"0"-69"16,0 0-8-1,0 0-29-15,0 0-15 0,0 0-5 16,0 0-2-16,113 1 0 15,-90-1-48-15,-5 0 37 16,-5 0-84-16,-5 0-30 16,-5 0 9-16,-3 0-19 15,0 0 79-15,0-4 16 16,0-7 5-16,-11-2 35 16,4 5 8-16,3 4 30 15,0 4 72-15,2 0-18 16,-2 0-32-16,4 0-21 15,0 0-31-15,0 8 22 16,-2 20-24-16,2 12-6 0,-2 5 35 16,0 1-29-16,2-6 11 15,0-6-14-15,0-10 8 16,0-12-4-16,2-6-7 16,14-6-3-16,7 0-3 15,8-28 12-15,4-10 9 16,-1-8-15-16,-5-2-59 15,-8 4-3-15,-7 4-153 16,-9 5-81-16</inkml:trace>
  <inkml:trace contextRef="#ctx0" brushRef="#br0" timeOffset="3725.18">2834 5732 192 0,'0'0'102'0,"0"0"92"15,0 0-57-15,0 0-35 16,0 0-20-16,0 0-51 16,0 9-11-16,8 7-20 15,6 4 8-15,3 0-24 16,4 0-49-16,1-12-180 16,-4-8-213-16</inkml:trace>
  <inkml:trace contextRef="#ctx0" brushRef="#br0" timeOffset="3857.24">3054 5675 251 0,'0'0'544'0,"0"0"-528"15,0 0 125-15,0 0-130 16,0 0-11-16,0 0-46 16,-46 113-99-16,19-62-213 15</inkml:trace>
  <inkml:trace contextRef="#ctx0" brushRef="#br0" timeOffset="4227.42">2856 5899 396 0,'0'0'306'16,"0"0"-287"-16,0 0 81 15,0 0-100-15,0 0 0 0,0 0-16 16,-6 74 5-16,10-36-47 15,-2-10 1-15,0-6 14 16,0-10 4-16,1-10-24 16,3-2-63-16,6-9 16 15,3-25 17-15,5-5 0 16,2-1 36-16,-2 7 22 16,5 6 35-16,0 9 23 15,-2 8 35-15,2 8 53 16,-2 2 1-16,-1 0 10 15,-2 0-30-15,-2 0-35 16,-3 4 14-16,-5 0-23 0,-4 0-43 16,-2 2 26-16,-4 10-31 15,0 8-21-15,0 10-30 16,-10 6-67-16,-11-6-141 16,3-9-23-16</inkml:trace>
  <inkml:trace contextRef="#ctx0" brushRef="#br0" timeOffset="4387.29">3092 5888 136 0,'0'0'424'0,"0"0"-361"16,0 0 40-16,0 0-41 16,0 0-62-16,0 0-20 0,-42 126 7 15,40-90-139-15,-3-7-79 16,1-6-54-16</inkml:trace>
  <inkml:trace contextRef="#ctx0" brushRef="#br0" timeOffset="4535.85">2989 6126 111 0,'0'0'212'0,"0"0"-134"16,0 0 32-16,0 0-66 16,0 0-37-16,0 0 14 15,9-4-19-15,5 0-2 16,-3 0 0-16,3 0-2 15,-6 4-45-15,-1-5-126 0,-5 4-111 16</inkml:trace>
  <inkml:trace contextRef="#ctx0" brushRef="#br0" timeOffset="4705.39">2989 6126 607 0,'-31'-101'85'0,"31"101"-44"15,0 0-20-15,0 0-17 16,13 4-8-16,8 5-24 16,-5-4-45-16,-1 2-11 15,-1-5-65-15,-3-2 3 16,-3 0-19-16</inkml:trace>
  <inkml:trace contextRef="#ctx0" brushRef="#br0" timeOffset="4993.76">3077 6186 82 0,'0'0'63'0,"0"0"35"16,0 0-3-16,0 0-38 0,0 0-10 16,-9 126-24-16,7-82-3 15,-6-1-20-15,6-1 10 16,0-11-10-16,2-13 0 16,0-13-26-16,4-5-55 15,15-27-88-15</inkml:trace>
  <inkml:trace contextRef="#ctx0" brushRef="#br0" timeOffset="5262.67">3154 6204 353 0,'0'0'16'0,"0"0"-16"0,0 0-7 15,0 0-21 1,0 0-29-16,0 0-7 0,66 2 50 15,-60-2-3-15,-2 0 17 16,-2 0 30-16,-2 0 53 16,3 2 5-16,1 16 21 15,-2 6-21-15,-2 2 7 16,2 2-62-16,0 1-11 16,1-8-10-16,0-3-12 15,-3-4-8-15,0-5-45 16,0-4-106-16,0-5-58 15</inkml:trace>
  <inkml:trace contextRef="#ctx0" brushRef="#br0" timeOffset="5570.33">3188 6309 489 0,'0'0'76'15,"0"0"-11"-15,0 0-22 16,0 0-43-16,0 0-2 15,0 0-28-15,5 6 5 16,3 7-56-16,-3 0-35 16,-3 0 11-16,-2 1-17 15,0 3 77-15,0-3 41 16,-7 0 4-16,-1 2 58 16,-4-4 15-16,8-3 4 15,-1-2-4-15,3-3-6 0,2-2-3 16,0-2-51-16,0 0 19 15,0 0 19-15,0 0-23 16,0 0-17-16,0 0-11 16,13-13-48-16,5-1 21 15,3 0-252-15</inkml:trace>
  <inkml:trace contextRef="#ctx0" brushRef="#br0" timeOffset="7121.74">1998 9645 450 0,'0'0'201'16,"0"0"-91"-16,0 0 34 15,0 0-28-15,0 0-58 16,0 0 16-16,0 0-74 15,-4-8 0-15,4 8 0 16,6 0 3-16,7 0-4 16,3 0 1-16,-3 6-32 15,1 12 22-15,-7 4-68 16,-1 0 13-16,-6 1 27 0,0-8-21 16,0-1 52-1,0-4 3-15,-13-2 8 0,-1 0 58 16,1-2-50-16,5-2 7 15,6-2 9-15,2 0-25 16,0-2-6-16,0 3-1 16,0 3-9-16,13-1-7 15,7 2 20-15,4-4-14 16,-2 0 0-16,-1-3-72 16,-6 0-10-16,-6 0-56 15,-4 0-97-15,-5 0 5 16</inkml:trace>
  <inkml:trace contextRef="#ctx0" brushRef="#br0" timeOffset="7548.76">1902 9571 595 0,'0'0'35'16,"0"0"-2"-16,0 0 57 15,-64 122-55-15,62-76-5 16,2 4 6-16,0-6-35 16,13 3 36-16,7-5-37 15,2-8 0-15,2-4 9 16,3-6-8-16,7-12-1 0,3-10 0 16,4-2 1-16,1-14-23 15,-2-20 22-15,-2-8 0 16,-6-6-11-16,-13-5 4 15,-5-2 1-15,-10 5-4 16,-4 1-19-16,0 9 20 16,-6 6-6-16,-15 8 15 15,-1 2-1-15,-5 6 10 16,-2 2-9-16,-2 3 8 16,0 8 0-16,-7 5 17 15,-4 0-25-15,1 26 0 16,-1 10-9-16,9 6-1 15,6 2-6-15,12 2-19 0,8-4-83 16,7-7-61-16,0-12-180 16</inkml:trace>
  <inkml:trace contextRef="#ctx0" brushRef="#br0" timeOffset="8015.16">2742 9633 260 0,'0'0'432'0,"0"0"-414"0,0 0 65 16,0 0-49-16,0 0-8 15,0 136-11-15,-2-76-14 16,-2-3 10-16,2-9-11 16,2-14-15-16,0-10 15 15,0-12-111-15,0-12-27 16,0 0-71-16,6-24-61 15</inkml:trace>
  <inkml:trace contextRef="#ctx0" brushRef="#br0" timeOffset="8299.75">2763 9607 506 0,'0'0'2'0,"0"0"-1"0,0 0-1 16,0 0 6-16,0 0-6 15,0 0 0-15,64 0 0 16,-55 0 5-16,-3 4 2 16,-1 25 32-16,2 16 87 15,-1 13-25-15,-3 9 2 16,1 1-70-16,0-6-15 16,1-6 29-16,2-10-39 15,2-14-8-15,-3-12 0 16,3-9-17-16,-2-10 3 15,2-1-93-15,2-14-25 16,3-22 30-16,-4-14-92 16,-1-4-85-16</inkml:trace>
  <inkml:trace contextRef="#ctx0" brushRef="#br0" timeOffset="8496.19">3019 9667 351 0,'0'0'308'16,"0"0"-241"-16,0 0 33 15,0 0-44-15,-9 108 2 16,9-70-53-16,0 5-1 16,0-4-4-16,0 4 8 15,0-7-19-15,-2-4 3 0,0-10-39 16,-2-10 7 0,2-8-73-16,2-4-37 15,0-24-30-15,0-20-210 0</inkml:trace>
  <inkml:trace contextRef="#ctx0" brushRef="#br0" timeOffset="9042.82">3037 9699 454 0,'0'0'41'0,"0"0"9"16,0 0 58-16,0 0-94 16,0 0 6-16,0 0-8 15,40 57-8-15,-36-35 31 16,0 6-16-16,-4 6 11 15,0 4 42-15,0 6-56 16,0 0 5-16,0-4-21 0,0-4 10 16,0-8-13-16,0-8 3 15,-4-8-31-15,-5-2 30 16,-7-4-76-16,-3-6 16 16,-4 0-26-16,-4 0-27 15,0-18 8-15,-4-4 12 16,-2 2 20-16,0 0 74 15,1 8 61-15,6 6 72 16,5 4 16-16,10 2 5 16,9 0-29-16,2-2-116 15,0 0 7-15,0 0-32 16,13-6 0-16,12-2 15 16,10-4-8-16,4-4 18 0,3-4-24 15,0 0 15 1,1 2-32-16,-1 0 13 0,-5 3-68 15,-3 7-44-15,-7 4 42 16,-11 3 26-16,-8 3 62 16,-3 0-13-16,-5 0 14 15,0 0 47-15,0 0 19 16,4 0-18-16,1 1-6 16,6 7-41-16,-2 1 12 15,5-4-13-15,3-5-20 16,1 0-4-16,2 0-46 15,0-7-24-15,-4-11-12 16,-3-3-24-16,0 3 10 16</inkml:trace>
  <inkml:trace contextRef="#ctx0" brushRef="#br0" timeOffset="9258.81">3393 9597 163 0,'0'0'119'0,"0"0"87"16,0 0-63-16,0 0-53 15,0 0-44-15,0 0-34 16,0-10 13-16,0 26-25 16,0 6 0-16,0 13 18 15,0 6-10-15,0 14-3 0,0 13-3 16,0 9 11 0,0 8-18-16,-2 5 5 0,-3-2-41 15,5-9 8-15,0-17-164 16,0-24-146-16</inkml:trace>
  <inkml:trace contextRef="#ctx0" brushRef="#br0" timeOffset="10653.06">1987 12621 516 0,'0'0'336'0,"0"0"-298"0,0 0 38 15,0 0-60 1,0 0 4-16,0 0-26 0,40-18 6 15,-27 18-2-15,-3 0 2 16,-2 0-25-16,-5 20 24 16,-1 7-16-16,-2 0 17 15,0-1 12-15,0-6-7 16,-5-8-5-16,3-6 10 16,0-6-5-16,2 0 9 15,0 0-14-15,0 0-23 16,0 0 20-16,0 0-41 15,0 0 1-15,9 2 1 0,6 6 28 16,3 2 2 0,0 2 1-16,-7 0 4 0,0-1-10 15,-6 0 11-15,-3 1-5 16,-2 4 11-16,0 4 16 16,-2 4 44-16,-14-2-49 15,0-6-2-15,5-5-18 16,3-11 3-16,1 0-78 15,-5-16-166-15,-1-14-232 16</inkml:trace>
  <inkml:trace contextRef="#ctx0" brushRef="#br0" timeOffset="11024.14">1918 12662 589 0,'0'0'148'0,"0"0"-133"0,0 0 80 15,-32 103-60-15,32-47 18 16,12 6-31-16,17-1-21 16,7-9 31-16,3-6-32 15,3-14 0-15,-1-14-3 16,1-12 11-16,0-6-10 16,8-26 2-16,-1-22-10 15,-5-12-4-15,-8-7-19 16,-14 2-12-16,-13-6 8 0,-9 4-33 15,-2 6 42 1,-23 11 11-16,-8 10 17 0,-1 9 69 16,-1 12 11-16,1 5-39 15,5 6 39-15,0 8-57 16,-2 0 33-16,-6 27-56 16,-6 26-12-16,1 11-4 15,8 6-13-15,14-4-59 16,16-10-50-16,4-17-135 15,11-16-259-15</inkml:trace>
  <inkml:trace contextRef="#ctx0" brushRef="#br0" timeOffset="12084.9">2665 12607 521 0,'0'0'79'16,"0"0"-75"-16,0 0 26 16,0 0-30-16,0 0 7 15,0 0-12-15,33 10 5 16,-33 16 0-16,0 8 8 16,0 4-3-16,-14 2 4 15,-3-6 23-15,3-9-10 0,5-10 18 16,5-9-40-16,4-4-8 15,0-2-4-15,0 0-40 16,15 0 29-16,1 0 16 16,-5 0 7-16,-7 0-9 15,-2 0 9-15,-2 0 0 16,0 14 22-16,0 11 2 16,0 3 22-16,0 3 0 15,0 1-30-15,0-3 29 16,0-8-22-16,0-8-18 15,0-8 21-15,0-5-26 16,8 0-10-16,9 0 7 0,8-25-3 16,6-13 2-16,0-11-17 15,-4-1-43-15,-7 0 49 16,-4 0-69-16,-6 0 8 16,0 4 19-16,-4 4-24 15,3 8 28-15,-5 15 39 16,1 6 14-16,-3 10 11 15,-2 3 0-15,0 0 28 16,0 0 30-16,3 17-47 16,-3 9 44-16,2 4-45 15,-2 2-15-15,0-3 9 16,0-6-15-16,0-5 0 16,0-6 4-16,2-6-1 0,-2-4 4 15,2-2-5 1,1 0 2-16,3 0 0 0,5 0-1 15,7 0-3-15,5-8 10 16,0-1-3-16,-2 4-6 16,-5 1-1-16,-7 2 0 15,-5 2 1-15,-2 0-1 16,-2 0 0-16,2 0 2 16,0 0 5-16,3 10-7 15,0 9 0-15,-3 10 5 16,-2 3 21-16,0 6-20 15,-7 1 5-15,-15 2 34 0,-3-4-23 16,3-5-1-16,-1-10-21 16,8-8-24-16,-1-10 9 15,3-4-104-15,4 0-100 16,0-22-124-16</inkml:trace>
  <inkml:trace contextRef="#ctx0" brushRef="#br0" timeOffset="12251.9">2905 12914 372 0,'0'0'179'0,"0"0"-68"16,0 0-8-16,0 0-56 16,0 0-40-16,0 0 43 15,84 36-12-15,-42-2 1 16,4 10 9-16,0 4-40 16,-3-2-8-16,1 0-5 15,-1-6-122-15,-8-8-151 0,-6-7-259 16</inkml:trace>
  <inkml:trace contextRef="#ctx0" brushRef="#br0" timeOffset="14301.39">2198 15306 447 0,'0'0'109'15,"0"0"-91"-15,0 0-10 16,0 0-4-16,-19 120 24 16,19-92-27-16,0-10-1 15,0-4 29-15,2-6-27 16,4-2 9-16,3-6 10 16,3 0-14-16,3 0 31 0,5 0-27 15,3-6-9-15,1-7 6 16,-2-4-8-16,-4 2-27 15,-5 2-25-15,1-1-26 16,-9-4 12-16,-3 4 13 16,-2-2 41-16,0-2 3 15,0 4 15-15,0 0-6 16,-5 6 17-16,0 8 24 16,1 0 64-16,2 0-57 15,-3 0-17-15,1 0 12 16,-2 22-43-16,-4 14 0 15,1 8 0-15,-1 10-4 0,1 8 2 16,-3-3-99-16,1-11-128 16</inkml:trace>
  <inkml:trace contextRef="#ctx0" brushRef="#br0" timeOffset="14756.73">2094 15326 674 0,'0'0'7'0,"0"0"52"16,0 0 6-16,0 0-51 15,0 0-7-15,0 0-2 0,-4 160 9 16,17-94 15-16,3 1-4 15,-1-13 7-15,7-11-31 16,5-5 13-16,4-17-17 16,5-17 3-16,6-4-3 15,5-7-4-15,5-34-23 16,-2-13 4-16,-5-12-32 16,-11-5-19-16,-10-3 20 15,-15 4-55-15,-9 4 6 16,0 12 71-16,-4 12 35 15,-15 12 48-15,-3 8 54 16,2 8-45-16,-2 5 41 0,-1 5-81 16,2 4 15-16,-10 0 9 15,-6 4-40-15,-7 19 0 16,0 8-1-16,1 10-11 16,7 7-2-16,10 0-21 15,15 2-20-15,9-4-45 16,2-11-172-16</inkml:trace>
  <inkml:trace contextRef="#ctx0" brushRef="#br0" timeOffset="15557.45">2854 15362 369 0,'0'0'365'0,"0"0"-324"15,0 0-35-15,0 0 1 16,0 0-6-16,0 0-1 15,117-42 29-15,-88 26-29 16,-4 4-6-16,-7 4-11 16,-5 0-49-16,-6-5-10 15,-2 8-38-15,-5-9 10 16,0 4 33-16,0 2-23 16,0 0 68-16,0 8 26 15,-2-5 14-15,-6 5 86 0,4 0-16 16,2 0-13-16,-2 0 37 15,-1 8-76-15,3 10-4 16,0-3 16-16,0 2-16 16,2 0 25-16,0 3-28 15,0 2-22-15,0 0 16 16,0 4-19-16,0-2 0 16,-2 0-5-16,-2-4-13 15,2-4 7-15,0-10-22 16,2-2-13-16,-2-4 44 15,2 0-18-15,0 0 6 16,0 0 11-16,-4-6-88 0,-1-2 21 16,1 4 61-16,-2-1 9 15,-2 5 62-15,2 0-31 16,-3 0 24-16,0 0 5 16,2 0-24-16,-4 0 5 15,-2 9-28-15,-1 5 0 16,-1-2-16-16,-1 4 3 15,5 0-15-15,2-7-21 16,4-5-52-16,5-4-51 16,0 0-54-16,0 0-109 15</inkml:trace>
  <inkml:trace contextRef="#ctx0" brushRef="#br0" timeOffset="15680.71">3085 15432 72 0,'0'0'226'0,"0"0"-191"15,0 0 7-15,0 0-19 16,0 0-23-16,0 0-8 16,31 72-149-16</inkml:trace>
  <inkml:trace contextRef="#ctx0" brushRef="#br0" timeOffset="15896.9">3085 15432 92 0,'-116'147'341'0,"112"-143"-311"16,4 6 42-16,0-6 1 16,0 0-19-16,0 2-54 15,0 2 0-15,0 4 4 16,0 2-3-16,0 4-2 16,0 0-12-16,0-4-65 15,0 4 9-15,0-11-72 16,-2 0-5-16,-1-7 33 15,1 0 24-15</inkml:trace>
  <inkml:trace contextRef="#ctx0" brushRef="#br0" timeOffset="16187.41">2956 15695 19 0,'0'0'100'0,"0"0"-16"0,0 0-31 16,0 0-5 0,0 0-12-16,0 0-10 15,15-22 40-15,6 8-59 0,1-2 0 16,5-4 3-16,2 2-6 15,-2 0-4-15,-8 6 0 16,-5 7 0-16,-7 1-5 16,-7 4 20-16,0 0-15 15,0 0 76-15,0 0-13 16,0 4-30-16,2 10-9 16,2 9-8-16,-2 7 26 15,1 2-39-15,-1 3 7 16,0-5 1-16,-2-3-4 15,0-7-14-15,2-4 4 16,-2-6-56-16,2-10 9 0,-2 0-105 16,0 0-25-16,0 0 17 15</inkml:trace>
  <inkml:trace contextRef="#ctx0" brushRef="#br0" timeOffset="16667.68">3050 15757 385 0,'0'0'49'0,"0"0"-44"16,0 0-5-16,0 0-71 16,0 0 71-16,0 0 0 15,49-20 2-15,-42 20-4 16,-7 0-1-16,0 0 3 0,0 17 4 16,0 1-4-16,0-1-3 15,-7-5-7-15,0 2-35 16,-2-10 8-16,3 2 37 15,3 2 14-15,-1-8 70 16,4 0-6-16,0 0-8 16,0 0 6-16,0 0-43 15,0 0-3-15,0 0-30 16,0 0-14-16,4 0-3 16,5 0 4-16,-3 0-21 15,2 1 0-15,-6 6-43 16,-2 3 10-16,0 0 42 15,0 6 25-15,0 2 1 0,-14-4 3 16,-1-4 21-16,-3 2 56 16,3-7-4-16,1-2-2 15,7-1 16-15,5-2-11 16,2 0 20-16,0 0-65 16,0 0-22-16,5 0-13 15,21 0-12-15,14 0 12 16,7 0 2-16,6 0 5 15,7-14-12-15,5 0 5 16,-2-4-154-16,-10 4-285 16</inkml:trace>
  <inkml:trace contextRef="#ctx0" brushRef="#br0" timeOffset="27994.94">4574 5253 283 0,'0'0'120'15,"0"0"6"-15,0 0-37 16,0 0-1-16,0 0-30 16,0 0-44-16,0 0-8 15,0-32-6-15,2 22 1 0,-2 4 5 16,0 3 0-16,0-1-6 16,0-5 37-16,-2 1-29 15,-10-3 5-15,-1-2-13 16,0 1 0-16,2-1-4 15,-3 4 4-15,1 0-7 16,-5 6 3-16,-2 1-23 16,-4 2 5-16,-10 0 6 15,-1 8-18-15,-3 10 25 16,2 4-1-16,4 2 10 16,7 4 2-16,8 8 8 15,9 4-5-15,6 11-5 0,2 9 6 16,0 4 6-1,0 2-12-15,4-4 0 0,2-3 0 16,1-7 4-16,3-10-3 16,0-10-1-16,3-8 3 15,5-8-5-15,0-4 2 16,-2-2-8-16,2 0 7 16,-3-2-13-16,1 0 8 15,-3 1-1-15,-4-4 4 16,0 2-15-16,-6 0 16 15,-1 3-12-15,-2 7 13 16,0 2 2-16,0 7 13 16,0 5-14-16,-5 2 12 15,-6 6-4-15,0 5-8 16,2 2 0-16,-3 4 9 0,2 0-8 16,-2 5 13-16,5 3-2 15,-1 0-12-15,4 5 45 16,4-1-42-16,0 1-3 15,0 1 12-15,0 4-12 16,4 10 5-16,2 11-4 16,-4 11 3-16,1 8 17 15,-3-1-18-15,0-1-1 16,0-3 8-16,4-6-8 16,3-4-4-16,8-11-22 15,6-16-124-15,-2-16-239 16</inkml:trace>
  <inkml:trace contextRef="#ctx0" brushRef="#br0" timeOffset="30812.75">4939 5052 893 0,'0'0'38'0,"0"0"93"16,0 0-60-16,0 0-52 0,0 0-19 15,0 0-6-15,0 0-9 16,45-3 5-16,-18 3-23 16,-6 0 27-16,-2 0-22 15,-9 0 20-15,0 0-5 16,-6 0-5-16,1 0-1 15,-5 0 1-15,2 0 13 16,-2 0-7-16,0 0 12 16,0 8 0-16,0 22 14 15,-13 18-7-15,-3 19 20 16,1 5 5-16,5-4-19 16,6-6 44-16,4-10-57 0,0-10 0 15,0-8 4 1,0-7-4-16,0-12-2 0,0-5-23 15,0-3-58-15,0-3 23 16,0 0-81-16,-2-4 0 16,-14 0-17-16,-4 0-81 15,-5-18 149-15,1-4 90 16,0-1 38-16,3 9 103 16,11 4 6-16,2 4-15 15,8 0 30-15,0-6-134 16,14-6-28-16,19-6 0 15,9 0 10-15,1 6-18 16,-3 6 8-16,-4 6-49 16,-7 4-26-16,-2 0-164 0,-5-4-67 15</inkml:trace>
  <inkml:trace contextRef="#ctx0" brushRef="#br0" timeOffset="31691.23">5269 5227 499 0,'0'0'115'16,"0"0"-93"-16,0 0 76 16,0 0-98-16,0 0 0 15,0 0-1-15,31 60 1 16,-22-10 15-16,-4 7-15 16,-3-1 0-16,-2-6 28 15,0-8-27-15,0-10 14 0,0-18-15 16,2-7 6-16,-2-7-3 15,0 0-3-15,5 0 0 16,-1-25 11-16,7-7-11 16,0-2-2-16,2 2-5 15,3 10-23-15,-3 6 21 16,0 6-26-16,1 6 0 16,-3 4 27-16,-1 0-9 15,0 6 17-15,-1 8 15 16,1 6-9-16,-2-2 33 15,3-2-39-15,3 2 0 16,-3-2 9-16,2-6-9 16,-4-4 0-16,0-6-1 0,0 0 5 15,-3-12-8 1,-1-16 4-16,-3-4 0 0,-2-6-4 16,0 8 4-16,0 2-10 15,0 6-1-15,0 12-15 16,0 6 15-16,-4 4 2 15,-5 0 9-15,0 0 14 16,-2 8-12-16,2 8-2 16,0 2 0-16,5-4 10 15,4-2-17-15,0-6 7 16,0-6-12-16,8 0 1 16,13 0-7-16,5-9-3 0,6-12 7 15,1-3 9 1,0 4 4-16,-6 5-10 0,-5 8-29 15,-8 7 30-15,-6 0 0 16,-6 0 10-16,-2 14 43 16,0 2-12-16,0 4 56 15,0 4-65-15,0-4-21 16,0 0 19-16,0 0-18 16,0 0-2-16,0 2 0 15,0-4 7-15,0-4-6 16,0-6-1-16,0-4 0 15,0-4-9-15,0 0 9 16,0-18 0-16,12-10 2 16,1-4 8-16,-2 0-14 15,1 8 4-15,-4 10 0 0,-3 6-11 16,-1 8 11-16,1 0-5 16,0 0 5-16,3 4 0 15,-1 10-2-15,-3 6 2 16,0 8 0-16,-1 2 14 15,-3 4-14-15,0-2 0 16,0-6-1-16,0-10-36 16,0-11-25-16,0-5-117 15,0-7-115-15</inkml:trace>
  <inkml:trace contextRef="#ctx0" brushRef="#br0" timeOffset="31850.55">5875 5428 456 0,'0'0'93'16,"0"0"-54"-16,0 0 36 16,0 0-41-16,0 0-23 15,127-24 20-15,-85 10-31 16,-7 6-55-16,-8 6-76 16,-6 0-136-16</inkml:trace>
  <inkml:trace contextRef="#ctx0" brushRef="#br0" timeOffset="32103.62">6048 5296 364 0,'0'0'91'16,"0"0"31"-16,0 0 0 0,0 0-94 16,0 0-22-16,0 0-6 15,-19 41 0-15,17 0 45 16,-3-1-26-16,-2 6 9 15,0 2 4-15,3-1-24 16,0-9 30-16,4-7-38 16,0-14 8-16,0-12-8 15,27-5 0-15,17-15-5 16,20-29-11-16,13-11-27 16,-2 1-94-16,-13 10-300 15</inkml:trace>
  <inkml:trace contextRef="#ctx0" brushRef="#br0" timeOffset="32937.37">5160 7054 349 0,'0'0'167'0,"0"0"9"16,0 0-39-16,0 0-41 15,0 0-18-15,0 0-57 16,0 68-14-16,0-9 71 16,0 3-70-16,0-2-6 0,0-2 10 15,0-8-6 1,0-5-3-16,0-12-3 0,0-13 0 15,0-8-23-15,0-9-11 16,0-3-28-16,2-11-21 16,7-23-116-16,0-14-170 15</inkml:trace>
  <inkml:trace contextRef="#ctx0" brushRef="#br0" timeOffset="33350.08">5200 7117 524 0,'0'0'188'16,"0"0"-185"-16,0 0 44 16,0 0-46-16,0 0 5 15,0 0-6-15,104-3 4 0,-83 20-10 16,-8 6 6-16,-6 6-14 16,-7 3 10-16,0 0-14 15,-3-5 13-15,-12-6 4 16,2-5 1-16,1-6 6 15,3-4-6-15,7-2 0 16,2 1-2-16,0 6-1 16,0 7 0-16,0 3 1 15,2 4 2-15,9-3-4 16,3-3 4-16,-1-1-1 0,-4-7-7 16,-2-1 8-1,-5-4 0-15,-2-1-1 0,0 0 4 16,0 8 11-16,-18 2 4 15,-11 3 28-15,-6 1 40 16,1-5-14-16,5-3-23 16,9-2-37-16,9-7 7 15,9-1-38-15,2-1 14 16,4 0-124-16,25 0-77 16,13-1-104-16</inkml:trace>
  <inkml:trace contextRef="#ctx0" brushRef="#br0" timeOffset="33939.46">5639 7457 583 0,'0'0'171'0,"0"0"-157"16,0 0 146-16,0 0-117 16,0 0-32-16,0 0-11 15,-76-26-2-15,74 36-19 16,-3 19 11-16,1 0 10 15,1 5-3-15,3-6 5 16,0-3-3-16,0-5 1 16,0-6-4-16,7-6-21 15,5-8 4-15,1 0-31 16,3-2 29-16,1-24 1 16,1-2 22-16,-5-3 0 0,-3 7 0 15,-6 10 2 1,-2 6 8-16,-2 8-8 0,0 0 64 15,0 0-22-15,0 0 4 16,0 0-48-16,0 8 7 16,9 9-30-16,7 1 23 15,1-3-34-15,6 0-2 16,4-9-30-16,2-6 27 16,4 0 25-16,5-6-58 15,-1-19 72-15,-6-1-60 16,-6 2 25-16,-14 2 30 15,-11 3 10-15,0 2-2 16,-9 6 65-16,-13 4-8 16,-4 3 23-16,3 4-32 15,5 0-37-15,3 0-2 0,8 0-12 16,0 14 0-16,5 6 0 16,2 4 1-16,0-2-9 15,0-2 8-15,4-4 0 16,10-6-10-16,3-3 8 15,6-7-2-15,2 0-17 16,2-3-78-16,2-20 68 16,-5-8-96-16,-4-2-101 15,-6-6-56-15</inkml:trace>
  <inkml:trace contextRef="#ctx0" brushRef="#br0" timeOffset="34131.75">6035 7240 87 0,'0'0'100'0,"0"0"63"0,0 0 57 16,0 0-97-16,0 0-43 15,0 0-28-15,-22 25-27 16,22 23 68-16,2 10-59 16,12 6-17-16,-1 7 28 15,-1-2-42-15,-6 0-3 16,3-11 0-16,-3-14-33 16,2-12 33-16,2-16-135 15,8-16-20-15,6-2-90 16,5-36-116-16</inkml:trace>
  <inkml:trace contextRef="#ctx0" brushRef="#br0" timeOffset="34394.58">6351 7371 118 0,'0'0'521'0,"0"0"-454"16,0 0 45-16,0 0-77 15,0 0-25-15,0 0-10 16,-91 35 0-16,72-14-1 15,-4-1 9-15,1 3 43 16,-1-2-23-16,6-1-9 16,6-3 6-16,6-2-21 15,5-1-7-15,0 4 3 16,11 0 0-16,16-3-1 16,5-5 1-16,3-2 0 0,5-2-8 15,9-5 7 1,9-1-58-16,5 0-12 0,-6 0-242 15</inkml:trace>
  <inkml:trace contextRef="#ctx0" brushRef="#br0" timeOffset="41730.18">6118 4034 48 0,'0'0'106'0,"0"0"-40"16,0 0 28-16,0 0-6 15,0 0 5-15,0 0-6 16,0 0-23-16,0 0 11 16,0-32-38-16,0 32 43 15,0 0-35-15,0 0-12 16,0 0 44-16,0 0-53 15,0 0 19-15,-2 0-15 16,0 0-26-16,2 16 10 16,-3 12-12-16,-2 13 0 15,3 9 34-15,-2 6-25 16,2 6-9-16,0 8 16 0,-5 7-12 16,-3 1 18-16,2-6-22 15,1-8 0-15,3-14 10 16,4-16-9-16,0-14-1 15,0-8 0-15,0-8-14 16,0-2 13-16,0-2-67 16,0 0-17-16,0 0 42 15,0 0-70-15,0 0-5 16,4-8-6-16,1-8-14 16,-1-6-17-16,-2-2-75 15</inkml:trace>
  <inkml:trace contextRef="#ctx0" brushRef="#br0" timeOffset="42136.43">6305 3986 233 0,'0'0'389'0,"0"0"-383"15,0 0-4-15,0 0 25 0,0 0-25 16,0 0 51-16,136 0-40 16,-91 0-8-16,-3 0 9 15,2 4-11-15,1 10-3 16,1 0 29-16,4 0-25 15,1 0 2-15,0-4-6 16,0-2 0-16,-4-2 3 16,-9-3-3-16,-9-3 0 15,-9 0-3-15,-8 1 12 16,-8 2-18-16,-2-1 9 16,2 0-29-16,5-1 29 15,7 1-57-15,3-2 1 16,4 0-52-16,-3 0-152 15</inkml:trace>
  <inkml:trace contextRef="#ctx0" brushRef="#br0" timeOffset="42367.23">7207 4074 305 0,'0'0'128'0,"0"0"-101"16,0 0 93-16,0 0-22 15,0 0-29-15,0 0-5 16,0 111-21-16,0-75 16 15,0 16-33-15,0 12-20 16,0 12 66-16,0 14-29 16,0 5-9-16,0-3-6 0,-4-3-25 15,4-16 10 1,0-12-13-16,0-17-23 0,6-14 12 16,13-14-116-16,-4-16-93 15,-7 0-175-15</inkml:trace>
  <inkml:trace contextRef="#ctx0" brushRef="#br0" timeOffset="42839.56">6100 4841 147 0,'0'0'267'16,"0"0"-129"-16,0 0 32 15,0 0-73-15,0 0-55 0,0 0 19 16,-2 0-55-16,31 4-2 16,13 0 69-16,14-3-36 15,8-1 23-15,15 0-40 16,10 0-14-16,6-3 52 15,8-3-52-15,-8 3-5 16,-8 3 1-16,-11 0 0 16,-18 0-4-16,-11 4-63 15,-14-1-47-15,-10-3 5 16,-14-4-162-16,-9-25-175 16</inkml:trace>
  <inkml:trace contextRef="#ctx0" brushRef="#br0" timeOffset="43449.25">6779 4195 255 0,'0'0'172'0,"0"0"-131"15,0 0 47-15,0 0-6 16,0 0-36-16,0 0-26 16,0-13 33-16,0 13-39 15,0 7-1-15,-15 21 22 16,-5 8-32-16,-5 14 29 16,-2 10 0-16,-4 11-16 15,-4 12 53-15,-3 4-42 16,5-7 5-16,6-12-5 15,6-14-19-15,11-18-8 16,5-14 0-16,5-9-28 16,0-11 13-16,2-2-116 15,16-19-81-15,-4-14-238 0</inkml:trace>
  <inkml:trace contextRef="#ctx0" brushRef="#br0" timeOffset="43937.34">6114 4271 75 0,'0'0'288'0,"0"0"-165"16,0 0 30-16,0 0 3 15,0 0-76-15,0 0-37 16,-29-8-43-16,48 8 3 0,15 1 23 16,6 10-16-16,2-5 1 15,0-2 8-15,3-4-13 16,-3 0-6-16,1 0 0 15,-7 0-16-15,-7 0 16 16,-8 0-80-16,-5 0-44 16,-9 6-40-16,-7-1-152 15</inkml:trace>
  <inkml:trace contextRef="#ctx0" brushRef="#br0" timeOffset="44169.36">6027 4474 651 0,'0'0'75'0,"0"0"-74"15,0 0 3-15,0 0-3 16,0 0 56-16,164-7-48 16,-108 1-5-16,-2 4 2 15,-8 0-5-15,-8 2-2 16,-7 0-6-16,-4 0-56 15,-7 0 32-15,-7 0-76 16,-8 4-141-16,-5 2-100 16</inkml:trace>
  <inkml:trace contextRef="#ctx0" brushRef="#br0" timeOffset="44341.85">6162 4618 315 0,'0'0'216'0,"0"0"-192"15,0 0 21-15,0 0 19 16,139 30 5-16,-79-30-55 16,5-14 11-16,-3-1-25 15,-4 4-14-15,-5 1 6 16,-8 4-110-16,-14 0-120 16</inkml:trace>
  <inkml:trace contextRef="#ctx0" brushRef="#br0" timeOffset="44840.9">6310 4219 184 0,'0'0'98'16,"0"0"-21"-16,0 0 36 15,0 0-41-15,0 0-6 16,0 0-2-16,0 0-34 16,0 16-2-16,0 26 2 15,0 20 8-15,-7 15 46 16,-3 9-44-16,2 2-17 0,-1-8 11 15,5-10-33 1,4-16 1-16,0-17-2 0,0-16-12 16,0-10 6-16,0-10-90 15,8-1-37-15,3-15-21 16,1-20-45-16,-5-9-176 16</inkml:trace>
  <inkml:trace contextRef="#ctx0" brushRef="#br0" timeOffset="45159.88">6470 4161 230 0,'0'0'176'0,"0"0"-174"15,0 0 39-15,0 0 70 16,0 0 8-16,0 158-18 16,0-90-41-16,-9 4 2 15,-1-1 18-15,2-9-76 16,6-8 16-16,2-12-20 16,0-10 6-16,0-8-27 15,0-10-11-15,0-8-72 16,0-4 17-16,0-2-64 0,0 0 22 15,0-22-25-15,0-12-124 16</inkml:trace>
  <inkml:trace contextRef="#ctx0" brushRef="#br0" timeOffset="45420.64">6630 4159 216 0,'0'0'90'15,"0"0"-68"-15,0 0 73 16,0 0-15-16,0 0-41 0,0 0 68 16,2 90-12-16,-2-43-30 15,0 9-5-15,-11-1-46 16,3 4-8-16,-2-4-6 15,4-2-17-15,1-8-30 16,1-10-150-16,0-15-190 16</inkml:trace>
  <inkml:trace contextRef="#ctx0" brushRef="#br0" timeOffset="45722.82">6488 4309 500 0,'0'0'127'15,"0"0"-25"-15,0 0 5 16,0 0-82-16,0 0-25 16,0 0-9-16,24-4 8 15,10 12-2-15,2-4-14 0,-1-2-81 16,-6-2-134 0,-10 0-225-16</inkml:trace>
  <inkml:trace contextRef="#ctx0" brushRef="#br0" timeOffset="45968.54">6465 4474 179 0,'0'0'244'0,"0"0"-112"16,0 0-5-16,0 0-49 16,0 0-78-16,0 0 15 15,23 0-29-15,8 10 14 16,5-5-58-16,-5-5-159 16</inkml:trace>
  <inkml:trace contextRef="#ctx0" brushRef="#br0" timeOffset="61911.33">6920 4481 105 0,'0'0'132'0,"0"0"-125"16,0 0 53-16,0 0-26 0,0 0-19 16,0 0-15-1,0 0 0-15,0 0 3 0,0-7 10 16,0 7 55-16,0 0 20 16,0 0-32-16,0 0 22 15,0 0-45-15,0 0-14 16,0 0 8-16,0 0-27 15,0 0 4-15,0 0-4 16,0 0 7-16,0 6 2 16,0 7-4-16,0 4-5 15,0 5 21-15,0 0-18 16,0 2 13-16,0-4-16 16,0-6 10-16,0-2-9 15,0-4-1-15,0-3-8 16,11 0 4-16,0-5-5 0,3 0 4 15,-1 0 3 1,1-6 0-16,-6-8-19 0,1-2 13 16,-5-4 1-16,-1-2-2 15,-3 1 12-15,0 6-3 16,0 1 0-16,0 6 8 16,-3 0-1-16,-6 3-7 15,1 4-2-15,-1 1-3 16,4 0-13-16,-2 0-18 15,3 0-56-15,-4 14-120 16,-2-1-56-16</inkml:trace>
  <inkml:trace contextRef="#ctx0" brushRef="#br0" timeOffset="62449.14">7035 4560 301 0,'0'0'175'15,"0"0"-123"-15,0 0 34 16,0 0 40-16,0 0-70 15,0 0-39-15,0 0 38 0,0 0-55 16,0 0 0-16,3 0 6 16,13 0-5-16,2 0 27 15,1 0-1-15,2 0-19 16,-4 0 28-16,3 0-36 16,1 0 0-16,-2 0 15 15,4 0-14-15,1 0 7 16,5 0 6-16,2 0 1 15,5 0 25-15,-1 0-40 16,-1-4 0-16,-1 2 22 16,4-2-21-16,-4 0 14 15,-2 1-11-15,2 2 7 0,-3 1 15 16,-7-3-26-16,-2 3 0 16,-3 0 3-16,-7 0 5 15,-5 0-8-15,-4 0 0 16,-2 0 8-16,0 0 44 15,0 0-40-15,0 0-2 16,0 0 5-16,0 0-15 16,0 0 0-16,2 0-63 15,8 9-156-15,-8 0-150 16</inkml:trace>
  <inkml:trace contextRef="#ctx0" brushRef="#br0" timeOffset="64121.77">7557 4427 514 0,'0'0'190'0,"0"0"-162"16,0 0 68-16,0 0-5 0,0 0-74 16,0 0-4-1,0 0-13-15,0 0 3 0,0 0-9 16,0 0 8-16,0 0-2 16,2 4 31-16,7 2-25 15,7 0-2-15,6 3-4 16,3-4 9-16,6 1-10 15,-4-2 1-15,0 0 0 16,-6-1-8-16,-7-2 8 16,-7-1-3-16,-5 0 3 15,-2 2 0-15,0-2-14 16,0 3 14-16,0 1-4 16,2-1-10-16,2 2 1 15,1 1 10-15,-3-5-10 16,3 3 13-16,-3-1-15 15,-2-3 15-15,0 0 0 0,0 0-9 16,0 0 15-16,0 0-6 16,0 0 0-16,0 1 6 15,0 6 9-15,-7 4-15 16,-8 10 0-16,-14 11 4 16,-9 9-4-16,-3 14-3 15,-7-5-83-15,3-10-213 16</inkml:trace>
  <inkml:trace contextRef="#ctx0" brushRef="#br0" timeOffset="70566.45">6191 4034 69 0,'0'0'54'0,"0"0"-1"16,0 0 13-16,0 0-19 16,0 0-8-16,0 0 3 15,0 0-23-15,-40-16 26 16,38 14-32-16,0 0 19 16,0-1 40-16,-3 0-27 15,0 1 29-15,3 0-4 16,2 2-33-16,0 0 57 15,0 0-79-15,0 0-7 16,0 0-8-16,5 0-2 0,30 0-26 16,12 8-58-1,5-4-234-15</inkml:trace>
  <inkml:trace contextRef="#ctx0" brushRef="#br1" timeOffset="79023.03">6911 3466 204 0,'0'0'382'16,"0"0"-350"-16,0 0 110 0,0 0-69 16,0 0-22-16,0 0-2 15,0-7-32-15,0 7 25 16,0 0-37-16,0 0 0 16,0 0 67-16,0 0-60 15,0 0 11-15,0 0 10 16,0 0-31-16,0 0 8 15,0 10-10-15,0 22 0 16,0 12 1-16,-5 7-1 16,-1 2 0-16,-1-9-1 15,5-6 17-15,-2 0-18 16,2-6 2-16,2 1 0 16,0-1-28-16,0-6 1 15,0-4-51-15,0-6-4 0,0-8-61 16,0-6 3-16,6-2-88 15,-2-6-28-15</inkml:trace>
  <inkml:trace contextRef="#ctx0" brushRef="#br1" timeOffset="79322.47">6795 3834 244 0,'0'0'114'15,"0"0"-95"-15,0 0 74 16,0 0-68-16,0 0-18 16,0 0 2-16,-11 2-5 0,11-2 26 15,0 0-9-15,0 2 42 16,0 10 29-16,0 7-67 16,0 10 33-16,0 7 9 15,0 0-58-15,2-4 21 16,2-5-30-16,1-10 0 15,2-11-10-15,4-3 10 16,7-3-11-16,9-9 10 16,10-26 1-16,10-20-17 15,2-15-51-15,-9-4-199 16</inkml:trace>
  <inkml:trace contextRef="#ctx0" brushRef="#br1" timeOffset="80411.53">7183 2974 139 0,'0'0'341'0,"0"0"-249"16,0 0 21-16,0 0 11 15,0 0-64-15,0 0-19 16,0-8 3-16,0 8-39 15,0 1 7-15,0 26-12 0,0 12 0 16,0 24 102-16,0 7-66 16,-7 8-12-1,1-8 16-15,1-10-38 0,3-11 14 16,2-15-16-16,0-10 0 16,0-10-25-16,2-8-4 15,3-4-35-15,-1-2-11 16,-2 0-46-16,-2-2 31 15,2-22-35-15,3-10-135 16,-5-13-41-16</inkml:trace>
  <inkml:trace contextRef="#ctx0" brushRef="#br1" timeOffset="80683.69">7247 2959 503 0,'0'0'36'0,"0"0"-35"0,0 0 55 16,0 0-23-16,0 0 3 16,0 0-20-16,76 39-15 15,-63-20 14-15,-3 8-15 16,-10 5 0-16,0 2 22 16,0 2-19-16,-14 0 6 15,-6-6 35-15,2-8-21 16,4-6 17-16,6-8-40 15,3-5-2-15,5-3-10 16,0 0-55-16,0 0-59 0,0-13-102 16,0-9-175-16</inkml:trace>
  <inkml:trace contextRef="#ctx0" brushRef="#br1" timeOffset="81020">7386 3134 104 0,'0'0'71'0,"0"0"-23"15,0 0 55-15,0 0-39 16,0 0-24-16,0 0-2 16,60 52-26-16,-51-44-1 15,1-2-11-15,2-4 0 16,-1-2-12-16,-2 0 12 16,-2 0-12-16,-3-2 7 15,-2-12 10-15,-2-6 9 0,0-2-14 16,0 0 0-16,0 4 5 15,0 4 1-15,-10 6 0 16,0 4 21-16,-1 4 7 16,3 0 17-16,0 0-51 15,2 0 5-15,1 0-6 16,1 0 1-16,2 0-8 16,-2 10 8-16,-2 0-31 15,4 0 4-15,0-2-33 16,2-4-27-16,0-2-6 15,0-2-68-15</inkml:trace>
  <inkml:trace contextRef="#ctx0" brushRef="#br1" timeOffset="81671.13">7756 3001 324 0,'0'0'170'16,"0"0"-87"-16,0 0-4 15,0 0 5-15,0 0-84 16,0 0 0-16,0 0 16 0,-7 5-11 16,-9 5 23-1,-1 4-28-15,-4 0 0 0,3-1 19 16,5-2-19-16,7-5 0 15,4-4-2-15,2 0 6 16,0 0-11-16,0 0-21 16,8 4-2-16,13 2 19 15,2 0-9-15,4 0 8 16,0 4 11-16,-2-2 1 16,-3 4-13-16,-2-2 10 15,-4 0 3-15,-8-4-7 16,-5-2 7-16,-3-2 0 15,0 0 17-15,0-2 7 16,0 4 49-16,-16 3-45 0,-4-4-26 16,2 1 41-16,5-4-37 15,9-2-4-15,4 0-2 16,0 0-29-16,0 0-9 16,0 0-76-16,13-10-66 15,7-4 150-15,5-2-25 16,-6 4 17-16,4 2 26 15,-5 4 11-15,1 2-11 16,-1 2 12-16,-2 0 0 16,-5 2 10-16,0 0-7 15,-2 0-3-15,-5 0 18 16,1 0 4-16,-5 0 13 16,0 0-18-16,0 0-6 0,0 4 27 15,0-2-34 1,0 0-4-16,0 0-19 0,3-2-22 15,-3 0-7-15,0 0-71 16,0 0-6-16,0-4-13 16</inkml:trace>
  <inkml:trace contextRef="#ctx0" brushRef="#br1" timeOffset="81815.31">7999 2927 13 0,'0'0'274'0,"0"0"-183"15,0 0 9-15,0 0-36 16,0 0-57-16,0 0-11 0,0 24 4 16,8-9-59-1,-1-6-109-15</inkml:trace>
  <inkml:trace contextRef="#ctx0" brushRef="#br1" timeOffset="82015.59">8105 3100 642 0,'0'0'73'16,"0"0"-73"-16,0 0 6 16,0 0-12-16,0 0-16 15,0 0-6-15,107 0 1 0,-69 0-90 16,-7 0-80-1,-4 0-53-15</inkml:trace>
  <inkml:trace contextRef="#ctx0" brushRef="#br1" timeOffset="82444.14">8263 3014 556 0,'0'0'43'16,"0"0"81"-16,0 0-49 15,0 0-68-15,0 0 23 0,0 0-27 16,-13 74 15 0,17-46-2-16,3 0-9 0,-3 0 0 15,2-2-7-15,-4-6-3 16,0-4-15-16,-2-6-4 16,2-4-36-16,4-6-3 15,7 0-54-15,8-18 6 16,4-12 41-16,1 0-37 15,-4 4 93-15,-6 8-1 16,-5 10 13-16,-4 4 38 16,-2 4 7-16,-5 0 39 15,0 0 1-15,2 0-50 16,2 0 4-16,3 4-36 16,-1 6 14-16,6 0 1 0,-4 0-14 15,3-2 18 1,-3 2-22-16,-2-4 0 0,-2-2-3 15,1 0 3-15,-3-4-7 16,0 0-9-16,2 0-42 16,2 0-28-16,2-12-79 15,-1-10-13-15</inkml:trace>
  <inkml:trace contextRef="#ctx0" brushRef="#br1" timeOffset="82595.39">8526 2951 224 0,'0'0'184'0,"0"0"-138"16,0 0 56-16,0 0-59 16,0 0-43-16,0 0-7 0,-6 0-27 15,12 16 22-15,1 2-112 16,-1-2-63-16,-1-1-47 16</inkml:trace>
  <inkml:trace contextRef="#ctx0" brushRef="#br1" timeOffset="83304.6">8620 3106 136 0,'0'0'160'16,"0"0"-2"-16,0 0-61 15,0 0-33-15,0 0-63 16,0 0 1-16,13 90-4 16,1-84 0-16,1-2-3 15,1-4-18-15,-1 0-7 0,-1 0 26 16,-3-2-19-16,-5-9 23 15,-4-4 9-15,-2-1-6 16,0-4 15-16,0 0-18 16,0 2 4-16,-4 2-14 15,-7 6-5-15,3 4 15 16,-4 6 0-16,6 0 11 16,1 0 17-16,1 0-28 15,4 0 6-15,0 4-3 16,0 3-3-16,0 0-3 15,0-3 1-15,2-2-19 16,13-2 1-16,1 0-50 16,4-6-41-16,0-10 77 15,3-2-28-15,-4 0 57 0,-1 5 2 16,-5 8 6-16,-5 2 20 16,-4 3-8-16,-4 0 14 15,2 0 53-15,-2 8 11 16,0 6-25-16,0 4-6 15,0 5-8-15,0-2 18 16,0 4-45-16,0-1-27 16,-2-2 17-16,0 0-16 15,2 0-1-15,0-10 0 16,0 0-7-16,0-8 1 16,0-4-22-16,0 0-5 0,6 0 29 15,7-12-22 1,5-14 26-16,-1-2 18 0,-2 0-17 15,-2 6 7-15,-2 4-8 16,-2 4 0-16,0 4 8 16,0 2-4-16,-4 6-4 15,-1 0 8-15,-2 2 3 16,0 0-16-16,0 0 5 16,3 20 0-16,-3 12 55 15,3 8-21-15,-3 8 10 16,-2-1-16-16,5-8-24 15,-1-5 5-15,4-7-9 16,4-11-43-16,-3-12-62 16,-5-4-234-16</inkml:trace>
  <inkml:trace contextRef="#ctx0" brushRef="#br0" timeOffset="90367.11">7936 4084 138 0,'0'0'107'0,"0"0"-105"15,0 0 60-15,0 0-13 16,0 0 30-16,0 0-16 15,7-10 33-15,-7 10 5 16,0 0-23-16,0 0 13 16,0 0-21-16,0 0-52 15,0 0 44-15,0 0-62 16,0 0 0-16,0 21-3 16,0 15 11-16,0 20 5 15,4 12 26-15,-2 12-37 16,-2 6 83-16,0 0-67 0,0 1 1 15,0-11 23 1,0-10-37-16,0-11 5 16,0-15-10-16,0-11 10 0,0-10-21 15,2-9 11-15,3-7-50 16,-3-3-4-16,3 0-64 16,4-15-6-16,1-28-59 15,4-9-210-15</inkml:trace>
  <inkml:trace contextRef="#ctx0" brushRef="#br0" timeOffset="91040.05">8076 4102 312 0,'0'0'237'0,"0"0"-237"16,0 0 109-16,0 0-64 15,0 0-26-15,0 0 35 16,58 0-14-16,-29 3-3 16,11-3-15-16,7 0-9 15,9 0 57-15,6 0-68 16,3 0 10-16,-3 0 3 0,1 0-7 15,-3 0-8-15,-2 0 0 16,-2 0 9 0,-8 1 13-16,-6-1-20 0,-13 0-2 15,-4 0 29-15,-9 0-19 16,-1 0 11-16,-3 0-21 16,-1 0 17-16,-3 0-18 15,2 0 1-15,1 0-20 16,2 0-11-16,1 3-51 15,-2 1 4-15,2 0-26 16,-1-3-20-16,3-1 25 16,2 0-78-16,-4 0 11 15,-1 0 55-15,-5 0-1 16,-4 0 112-16,-4 0 35 0,0 0 119 16,0 0 36-16,0 0-53 15,0 0-10-15,0 0-12 16,0 0-63-16,0 0 0 15,0 0-18-15,0 17-32 16,0 16 40-16,6 18-5 16,-2 14 29-16,-2 3 2 15,0 1-44-15,-2-3-1 16,0 1-23-16,0-7 17 16,0-4-23-16,3-6 6 15,-3 0-38-15,2-2 6 16,0-2-48-16,-2-3-13 0,0-9-12 15,0-11-68-15,0-8-26 16,0-13-193-16</inkml:trace>
  <inkml:trace contextRef="#ctx0" brushRef="#br0" timeOffset="91655.32">8018 5097 130 0,'0'0'310'0,"0"0"-192"0,0 0 55 16,0 0-75-16,0 0-37 16,0 0 13-16,10-8-70 15,-2 8 3-15,10 0 2 16,6 0-2-16,7 0 57 15,8 0-53-15,3 0 6 16,7 0 18-16,11 0-20 16,12 0-15-16,12-10 11 15,10 1-9-15,4-6 23 16,2 5-25-16,-9 6 0 0,-4 2-4 16,-16 2 6-16,-13 0-2 15,-10 0 0-15,-15 0-47 16,-9 0 21-16,-6 0-104 15,-5-14-78-15,-11-2-140 16</inkml:trace>
  <inkml:trace contextRef="#ctx0" brushRef="#br0" timeOffset="94540.04">8578 4267 379 0,'0'0'91'15,"0"0"-40"-15,0 0 105 16,0 0-100-16,0 0-45 16,0 0 57-16,0 0-55 15,2 0-1-15,-2 0 24 0,0 0-9 16,0 0 25 0,0 0-47-16,0 0-4 0,0 0 36 15,0 0-37-15,0 0 0 16,0 0 0-16,0 0 15 15,0 0-22-15,0 0 7 16,0 0 0-16,0 0-17 16,0 0 17-16,0 2 0 15,0 10 0-15,0 2 11 16,-7 4-6-16,-4 0-5 16,0 3 0-16,-3 6 0 15,-1 1 0-15,1 6 0 0,1 0-5 16,-3 1 17-16,5-2-13 15,3-2 1-15,-2-5 0 16,2-4 1-16,1-2-1 16,1-2 0-16,-4 2 21 15,1 6-18-15,-4 4 24 16,-1 6-27-16,2 2 1 16,-2 1 27-16,3-6-21 15,0-5-7-15,4-7 13 16,4-13-2-16,3-6-22 15,0-2-9-15,5 0-130 16,15-23-45-16,1-9-285 16</inkml:trace>
  <inkml:trace contextRef="#ctx0" brushRef="#br0" timeOffset="121276.76">8288 4346 72 0,'0'0'28'16,"0"0"-14"-16,0 0 21 15,0 0-33-15,0 0 4 16,0 0 4-16,0 0-5 15,0 0 17-15,-21-1-18 16,21 1 3-16,0-2 39 0,-2 0-29 16,2 2 0-16,0-2-4 15,0 2-11-15,0-2 6 16,-2 2-8-16,0 0 0 16,2 0 22-16,0 0-21 15,0 0 13-15,0 0 7 16,0 0 16-16,0 0 6 15,0 0-24-15,0 0-5 16,0 0 34-16,0 0-48 16,-2 0 12-16,2 0 11 15,-2 0-17-15,2 0 32 16,-5 0-38-16,1 0 0 16,-2 2 10-16,-4 8-10 0,-1 4 0 15,5 2 0-15,-6 4 7 16,1 0 12-16,2 2-16 15,-4-2-2-15,2 3 43 16,-5 0-41-16,3-2 11 16,0-1 10-16,1-7-22 15,6-5 17-15,3-3-19 16,1-4 0-16,2-1-21 16,0 0 19-16,0 0-34 15,0 0-15-15,2-3-19 16,16-15 46-16,2-4-85 15,-2-4-111-15,-3 1 10 0</inkml:trace>
  <inkml:trace contextRef="#ctx0" brushRef="#br0" timeOffset="121555.35">8286 4337 194 0,'0'0'152'15,"0"0"-101"-15,0 0-20 16,0 0 20-16,0 0-12 16,0 0-16-16,-36 111 15 15,30-79-30-15,-2 4-3 16,0 5 59-16,-3 6-50 0,-1-5 8 16,3-2-6-1,3-8-10-15,4-10-4 0,2-4-2 16,0-8-4-16,0-2-15 15,0-4-14-15,0-2-48 16,0-2-49-16,0 0-87 16,2 0 71-16</inkml:trace>
  <inkml:trace contextRef="#ctx0" brushRef="#br0" timeOffset="121749.59">8157 4766 1 0,'0'0'343'0,"0"0"-292"0,0 0 2 16,0 0-26-16,0 0-21 15,0 0 39-15,37 2-29 16,-14-2 1-16,2 0-13 16,0 0 0-16,0 0-8 15,-4 0-85-15,-13 0-247 16</inkml:trace>
  <inkml:trace contextRef="#ctx0" brushRef="#br0" timeOffset="122672.38">8082 4784 17 0,'0'0'431'0,"0"0"-364"0,0 0-66 16,0 0 25-16,0 0-26 15,0 0 0-15,41 4-18 16,-7-4-23-16,-5 0-167 16</inkml:trace>
  <inkml:trace contextRef="#ctx0" brushRef="#br0" timeOffset="152729.87">8194 5314 28 0,'0'0'92'16,"0"0"6"-16,0 0-50 16,0 0-25-16,0 0 79 15,0 0-51-15,0 0 26 16,0 0 0-16,5-21-10 16,-5 21 20-16,0 0-45 15,0 0-7-15,0 0 31 16,0 0-63-16,0 0 14 15,0 0-9-15,0 0 0 16,0 0-4-16,0 0-4 16,0 0 0-16,0 0-18 15,0 0 20-15,-5 23-2 0,-13 7 14 16,-6 8-10-16,0 2 28 16,5-12-31-16,4-6-1 15,9-8 15-15,-2-4-14 16,4-4-1-16,4-2 0 15,0-2-26-15,0-2 13 16,0 0-54-16,0 0-19 16,0 0 44-16,0-8-59 15,6-12 25-15,11-2-32 16,3-2-29-16,-1 0 12 16,4 2-2-16</inkml:trace>
  <inkml:trace contextRef="#ctx0" brushRef="#br0" timeOffset="152767.81">8194 5314 84 0</inkml:trace>
  <inkml:trace contextRef="#ctx0" brushRef="#br0" timeOffset="152968.43">8194 5314 84 0,'56'-7'114'0,"-56"7"-7"0,0 0 3 0,0 0-9 0,0 13-41 15,0 11 2-15,-6 10-26 16,-4 6 22-16,1 2-32 16,1 6 7-16,-4 0 36 15,1-4-50-15,5 1 12 16,-1-9-15-16,2-6-9 15,3-6 1-15,2-9-8 16,0 0 0-16,0-7-8 0,0-4 8 16,0 0-5-16,0 0-31 15,0-4-61-15,0 0 1 16,2 0-63-16,5-3-130 16</inkml:trace>
  <inkml:trace contextRef="#ctx0" brushRef="#br0" timeOffset="153353.1">8134 5781 470 0,'0'0'116'0,"0"0"-39"16,0 0 41-16,0 0-45 15,0 0-53-15,0 0 30 16,-4 0-47-16,17 0 8 16,7 0 24-16,5 0-28 15,-1 0 11-15,3 0-18 16,-3 0 0-16,1 0-2 16,-3 0 2-16,-2 0 0 15,-6 0 0-15,-4 0 10 16,-2 0-13-16,-4 0 3 15,-2 0 0-15,-2 0 0 0,0 0 3 16,0 0-3-16,0 0 0 16,0 0 10-16,0 0-14 15,0 0 4-15,3 0-62 16,1 0 9-16,-2 1-127 16,-2 2-90-16</inkml:trace>
  <inkml:trace contextRef="#ctx0" brushRef="#br0" timeOffset="169762.81">7315 3481 51 0,'0'0'53'0,"0"0"-46"16,0 0 11-16,0 0-15 15,0 0 4-15,0 0-14 16,0 0 3-16,0 0 4 15,0-3 3-15,0 3 17 16,0 0 36-16,0 0 13 16,0 0-8-16,0 0 22 15,0 0-40-15,0 0-17 0,0 0 10 16,0 0-29-16,0 0 0 16,0 0-7-1,0 0 3-15,0 0-3 0,0 0 0 16,2 0 0-16,9 0-3 15,-3 0 9-15,8 0-6 16,4 0 24-16,0-1-17 16,3 1 10-16,-2-2-17 15,-2 2 0-15,-3-2 7 16,-3 2-6-16,-3 0-1 16,2 0 0-16,1 0 3 15,3 0-3-15,6 0 0 16,0 0 0-16,3 0 7 0,2 0-2 15,-2 0-5 1,0 0 4-16,4 2 4 0,-2-2 9 16,0 2-17-16,-4-1 0 15,-1 2 0-15,-2 0 0 16,0-2 0-16,5 1 0 16,2 0 10-16,-1-2 1 15,7 0-11-15,-2 2 0 16,3-2 19-16,0 0-12 15,-1 2-2-15,0-2-5 16,3 0 13-16,-3 2-13 16,1-1 0-16,-3 2 0 15,0 1 8-15,0-2 1 16,2-2-9-16,1 4 6 0,-1-4 0 16,4 2 10-1,-4 0-16-15,0-2 0 0,3 3 1 16,-3-3 3-16,0 1-4 15,-1 3 0-15,-5-2 1 16,-3 0-2-16,-4 1 1 16,-4 0 0-16,-1 0-2 15,-1 0 5-15,-1-1-3 16,3 0 0-16,1 0 4 16,1 1-6-16,5 0 2 15,-4-1 0-15,2 0-5 16,-3 0 8-16,-1 0-3 15,-3-2 0-15,-5 0 3 0,-1 0 2 16,-3 0-5-16,-3 0 0 16,0 0-1-16,-2 0 4 15,3 0-3-15,-1 0 0 16,0 0 8-16,3 0-4 16,-3 0-4-16,0 0 0 15,0 0 6-15,-2 0 3 16,0 0-9-16,0 0 21 15,0 0-10-15,0 0 36 16,0 0-44-16,0 0 5 16,0 0 12-16,0 0-16 15,0 2-4-15,0-2 0 0,0 2 4 16,0-2-5-16,0 0 1 16,0 0 0-1,0 0 12-15,0 0-4 0,0 0 2 16,0 0 7-16,0 0-16 15,0 0 22-15,0 0-23 16,0 0 0-16,0 0 0 16,0 0 1-16,0 0-1 15,0 0 0-15,0 0 8 16,0 0-7-16,0 2-1 16,0-2 0-16,0 0 19 15,0 0-10-15,0 0-7 16,0 0 6-16,0 0-3 15,0 0 13-15,0 0-18 16,0 0 0-16,0 0 18 0,0 0-8 16,0 0-6-16,0 0 14 15,0 3-13-15,0-2 35 16,0-1-40-16,0 0 0 16,0 0 13-16,0 0-13 15,0 0-1-15,0 2-24 16,0 10-133-16,-2-2-224 15</inkml:trace>
  <inkml:trace contextRef="#ctx0" brushRef="#br0" timeOffset="174262.29">8248 7072 72 0,'0'0'92'0,"0"0"-50"15,0 0 54-15,0 0 22 16,0 0-12-16,0 0-29 15,0 0 20-15,6-21-22 16,-6 21-29-16,0 0 38 16,0 0-65-16,0 0-18 15,0 0 44-15,0 0-40 16,0 0 0-16,0 0 8 16,0 0-5-16,0 0 5 15,0 1-13-15,-4 24 0 16,-16 7 33-16,-5 8-29 15,-4 1 11-15,3-9 9 16,6-5-20-16,4-11 13 0,7-2-17 16,3-7 0-16,1-2 0 15,3-3 0-15,2-2-4 16,-2 0 2-16,2 0-34 16,0 0 21-16,0 0-80 15,2 0-55-15,17-7 21 16,8-11-27-16,0-1-137 15</inkml:trace>
  <inkml:trace contextRef="#ctx0" brushRef="#br0" timeOffset="174332.69">8248 7072 340 0</inkml:trace>
  <inkml:trace contextRef="#ctx0" brushRef="#br0" timeOffset="174549.89">8248 7072 340 0,'69'70'209'0,"-69"-70"-121"0,0 0 20 0,0 0 3 0,2 0-95 16,-2 0 9-16,0 18-21 15,0 17 11-15,0 10 18 16,0 12-10-16,-4-1-15 16,-5 2 52-16,-3-4-53 15,4-8 10-15,1-11 3 16,1-9-10-16,4-8-4 16,-2-6-6-16,4-5 0 15,0-1-25-15,0-3 18 16,0-1-46-16,0 0-15 15,0-2-42-15,0 2-8 0,0 2-80 16,0 1-42-16,-6 3-41 16</inkml:trace>
  <inkml:trace contextRef="#ctx0" brushRef="#br0" timeOffset="174838.53">8130 7654 428 0,'0'0'235'0,"0"0"-102"15,0 0 65-15,0 0-97 16,0 0-50-16,0 0 47 16,-29-13-80-16,29 13-7 15,0 0-10-15,2 0 16 0,18-3-8 16,11-3-9-16,11 0 0 16,6 2 33-16,0 2-33 15,-1 2 0-15,2 0-1 16,-4 0 13-16,-5 0-12 15,-9 0 0-15,-13 0 0 16,-9 0-2-16,-7 0 3 16,0 0-1-16,-2 0 0 15,2 0-40-15,0 10-44 16,-2-2-172-16,0-6-415 16</inkml:trace>
  <inkml:trace contextRef="#ctx0" brushRef="#br0" timeOffset="179999.44">8901 4612 180 0,'0'0'129'0,"0"0"-127"16,0 0 2-16,0 0 72 15,0 0-20-15,0 0-9 16,0 0 20-16,0 0-7 15,0 0 9-15,0 0-29 16,0 0-18-16,0 0 15 16,0 2-37-16,-3-2 0 15,3 2-1-15,0 0 8 16,0 4-10-16,0 0 3 16,0 0 0-16,0 0 0 15,0-2 0-15,0 2 0 16,9 0-1-16,3 0 8 15,-1-2-13-15,2-2 6 0,3-2-3 16,-3 0-15-16,-2 0 18 16,-2-2 0-16,-3-10 0 15,-1 0 2-15,-3-4 0 16,-2 0-2-16,0 0 0 16,0 2 13-16,-2 6-6 15,-11-2-5-15,-3 2 25 16,1 2-24-16,-1-1 10 15,0 1-13-15,0 3 0 16,6-3 3-16,1 2-3 16,3-1 0-16,0 5-1 15,4 0 5-15,0 0-17 0,0 0 11 16,0 0-24-16,-5 0 26 16,5 6-65-16,2 12-32 15,0-1-74-15,0-3-142 16</inkml:trace>
  <inkml:trace contextRef="#ctx0" brushRef="#br0" timeOffset="193313">8174 3840 245 0,'0'0'255'0,"0"0"-156"15,0 0-32-15,0 0-10 16,0 0-3-16,0 0-53 15,-4 0-1-15,4 10 33 16,2 9 4-16,9 0 12 16,-4-1-31-16,4 2-4 15,-2 0 43-15,2-2-54 16,0-2 11-16,1-2-2 16,-2-2-5-16,-1-4 1 15,1-4-8-15,0-2 0 16,1-2 9-16,10 0 3 15,8-12-11-15,13-26 16 0,9-16-13 16,3-12-8 0,-3-9-62-16,-13 3-145 0,-21 6-179 15</inkml:trace>
  <inkml:trace contextRef="#ctx0" brushRef="#br0" timeOffset="202864.26">10316 5195 94 0,'0'0'131'15,"0"0"-112"-15,0 0-19 16,0 0 0-16,0 0-1 16,0 0 3-16,0 0 10 15,26-6 1-15,-23 4 17 16,-3 2 54-16,0 0-27 15,0 0-17-15,0-2-5 16,0 2-5-16,0 0-8 16,0 0-17-16,0 0-5 15,0 0 40-15,0 0-25 0,0 2 12 16,-7 18 14-16,-11 4-16 16,-5 11 22-16,0 1-22 15,0-4-8-15,3-2 37 16,4-4-50-16,5-8 7 15,2-2 4-15,5-4-10 16,-1-4-1-16,3-6-4 16,2 0 0-16,0 0-14 15,0-2-20-15,0 0-61 16,0 0-27-16,15 0-24 16,8-10 37-16,-3-10-45 15,2-4-32-15</inkml:trace>
  <inkml:trace contextRef="#ctx0" brushRef="#br0" timeOffset="203145.78">10386 5227 19 0,'0'0'107'15,"0"0"-11"-15,0 0 12 16,0 0-9-16,0 0-30 16,0 0-22-16,3 21 12 15,-3 9 29-15,-3 8-46 16,-3 14 21-16,-3 6 3 15,0 6-24-15,2-6 4 16,-1-4-5-16,1-7-36 16,1-11 36-16,-2 0-34 0,4-8 2 15,0-4-8 1,2-6 10-16,2-4-17 0,0-4 6 16,0-2-20-16,0 0 9 15,0-4-59-15,0 0-20 16,0 0-54-16,0-4-49 15,0 2-66-15</inkml:trace>
  <inkml:trace contextRef="#ctx0" brushRef="#br0" timeOffset="203528.11">10195 5882 368 0,'0'0'193'0,"0"0"-81"16,0 0 3-16,0 0-51 15,0 0-13-15,0 0-9 16,-2 0-25-16,2 0 22 15,0 0-37-15,4 0 3 16,14 0 49-16,4 0-34 16,5 0 9-16,6 0-12 15,4-7-16-15,0-3 19 0,1-2-20 16,-2 2 0-16,-7 2 0 16,-7 2 0-16,-9 6-2 15,-3 0-7-15,-4 0-36 16,-2 0-11-16,3 6-102 15,-5 2-125-15,-2-8-278 16</inkml:trace>
  <inkml:trace contextRef="#ctx0" brushRef="#br1" timeOffset="213771.99">9291 3584 463 0,'0'0'31'0,"0"0"33"15,0 0 42-15,0 0-68 16,0 0 38-16,0 0-56 16,0-6-9-16,0 6 36 15,0 0-46-15,0 0 14 16,0 0 6-16,0 0-17 15,0 3 31-15,-12 15-35 16,-5 6 4-16,-6 10 10 0,-1 4-10 16,-3 5-4-16,0-1 12 15,3 2-5-15,-3-6 23 16,3 0-30-16,1 0 4 16,4-6 14-16,2-4-18 15,5-8 0-15,0-4 0 16,5-4 15-16,-1-6-18 15,3 3 3-15,1-2 0 16,-1-1-3-16,0 1 3 16,1-6-9-16,4 1 5 15,0-2-40-15,0 0 30 16,0 0-29-16,0 0-15 16,0 0 33-16,0 0-49 15,-2 7-10-15,-4-2 11 16,1 1-65-16,1-2 33 0,1-4-9 15,1 0-92-15</inkml:trace>
  <inkml:trace contextRef="#ctx0" brushRef="#br1" timeOffset="214237.4">8938 3938 110 0,'0'0'151'0,"0"0"-50"16,0 0 50-16,0 0-53 16,0 0-1-16,0 0-50 15,0-2-41-15,0 2 11 16,0 0-17-16,0 0 0 15,0 0 5-15,0 0-1 16,0 20-4-16,-8 6 0 16,-5 3 9-16,3-2 16 15,-1-4-19-15,3-5-6 16,0-1 41-16,0-2-40 16,3-3 12-16,1 0 1 15,0-2-9-15,4-5 13 16,-2 0-18-16,2-3 0 0,0-2-1 15,0 0 1-15,2 0 0 16,17 0 18-16,6 0-2 16,2-8 37-16,2-6-46 15,4-3-6-15,5-6 32 16,7-6-32-16,5-5-2 16,8-2 0-16,-6 2-124 15,-19 8-152-15</inkml:trace>
  <inkml:trace contextRef="#ctx0" brushRef="#br0" timeOffset="-195384.65">9001 4668 132 0,'0'0'139'0,"0"0"-70"16,0 0 61-16,0 0-19 16,0 0-20-16,0 0-36 15,0 0-2-15,0-2 49 16,0 2-59-16,0 0 7 15,0 0 5-15,0 0-42 16,0 0 26-16,0 0-39 0,0 0 0 16,0 0-4-1,0 0 4-15,0 0 0 0,9 0-6 16,4 0 15-16,8 0-8 16,0 0-1-16,4 0 0 15,6 0 8-15,0-2-1 16,3 0-7-16,-1 2 0 15,0 0 15-15,2 0-16 16,-10 0 1-16,2 0 0 16,-6 0-4-16,-4 0 4 15,-1 0 0-15,-7 0-2 16,0 0 17-16,0 0-18 16,-3 0 3-16,5 0 0 15,1 0-5-15,-1 0 5 16,-3 0 0-16,0-2-3 0,0 2 16 15,-3 0-21-15,-3 0 8 16,0 0 0-16,-2 0-7 16,0 0 7-16,0 0 0 15,4 0-2-15,4 0-18 16,-2 0 6-16,7 0-65 16,1 0-78-16,-5 4-64 15,-7 0-194-15</inkml:trace>
  <inkml:trace contextRef="#ctx0" brushRef="#br0" timeOffset="-194852.97">9482 4550 12 0,'0'0'532'16,"0"0"-413"-16,0 0-63 15,0 0 10-15,0 0-30 0,0 0-24 16,13 14-10-16,5-4-2 15,5-2 0-15,1-3 1 16,0 2-1-16,-1-1 0 16,-3-2-1-16,-5 0 10 15,-1 0-28-15,-5-2 15 16,-3 2-16-16,-1-3 2 16,-1 4-3-16,-2 1 5 15,4-2-1-15,-6-1-37 16,2 0 39-16,-2-1-22 15,0-2 37-15,0 0-1 16,0 2 10-16,-8 2-5 0,-9 4 9 16,-6 2 9-1,-1 6 24-15,-3 4-46 0,1 2 0 16,3 1 8-16,1-2-8 16,5-1 0-16,-2-2-2 15,3-1-16-15,6-4 3 16,1-2-68-16,2-9-131 15,2-2-46-15</inkml:trace>
  <inkml:trace contextRef="#ctx0" brushRef="#br0" timeOffset="-193852.37">10021 4503 200 0</inkml:trace>
  <inkml:trace contextRef="#ctx0" brushRef="#br0" timeOffset="-185252.99">10193 7030 85 0,'0'0'544'16,"0"0"-484"-16,0 0 72 16,0 0-76-16,0 0-15 15,0 0-32-15,0 0 3 0,0 0-10 16,6-24-2-1,6 20 0-15,1-2 34 16,0 4-29-16,1 0 1 0,-1 2 3 16,5 0 0-16,5 0-6 15,-4 0-3-15,4 12 0 16,-5 4 2-16,-5 4-2 16,-5 10 0-16,-5 9-2 15,-3 9 12-15,0 6-8 16,-20-2-2-16,0-9 0 15,2-10 1-15,3-11-1 16,6-8 0-16,1-8 0 16,2-4 9-16,-1-2-29 15,-1 0 20-15,-6 0-22 16,1 0 6-16,1 0 2 0,4-4 14 16,3 2 0-16,3 2 10 15,2 0-14-15,0 0 4 16,0 0 0-16,0 0-5 15,0 0 5-15,0 0 0 16,7 9 3-16,13 12 2 16,3-1 51-16,-2 0-56 15,2-4 0-15,-1-4 43 16,-2-4-33-16,11-6-9 16,18-2-1-16,22-40-19 15,16-28-82-15,5-10-45 16</inkml:trace>
  <inkml:trace contextRef="#ctx0" brushRef="#br0" timeOffset="-180510.29">9765 4068 242 0,'0'0'84'16,"0"0"32"-16,0 0-9 15,0 0-52-15,0 0-22 16,0 0-13-16,0-4 25 16,0 4-38-16,0 0-1 0,0 0 40 15,0 0-44 1,0 0 19-16,0 0-1 0,0 0-15 15,0 15 24-15,0 5-29 16,0 10 4-16,0 4 28 16,0 8-22-16,-4 2-10 15,2 0 18-15,-1-2-17 16,3-4 27-16,-2 0-28 16,0 3 0-16,2 0 37 15,0 3-30-15,0 6 0 16,0 5 9-16,-2-1-10 15,0-2 22-15,2-8-28 16,-3-7 0-16,3-6 2 16,0-9 1-16,0-5-3 15,0-6 0-15,0-4-25 0,0-1-7 16,0-4-74-16,0-2-29 16,5 0 4-16,-1-7-154 15</inkml:trace>
  <inkml:trace contextRef="#ctx0" brushRef="#br0" timeOffset="-180009.47">9964 4173 352 0,'0'0'109'16,"0"0"-91"-16,0 0 59 16,0 0-37-16,0 0-27 15,0 0-11-15,44 0 3 16,-15 0 35-16,2 0-32 15,5 0-8-15,1 0 28 16,4 0-9-16,3 0 22 16,4 0-12-16,-4 2-22 0,3 4 3 15,-1-2-10 1,1-2 0-16,-2 0 2 0,-1 2 1 16,-1-2-3-16,-6-1 0 15,-6 2 6-15,-4-2-5 16,-4-1 0-16,-6 0-1 15,-1 0 10-15,-3 0-4 16,3 0-6-16,-3 0 0 16,5 3 3-16,2-1-3 15,0 2 0-15,1 4-4 16,-6 0-5-16,-3 4-40 16,-6 0-32-16,-6 3-57 15,0-6-100-15</inkml:trace>
  <inkml:trace contextRef="#ctx0" brushRef="#br0" timeOffset="-179749.36">10885 4327 397 0,'0'0'134'16,"0"0"-45"-16,0 0 2 15,0 0-23-15,0 0-68 16,0 0 0-16,-2 58 2 15,2-9 19-15,0 10 32 16,-6 5-2-16,-1-2-6 16,1 3 31-16,4-7-71 15,-1-3-4-15,3-5 3 0,0-5-4 16,0-5-6-16,3-2-42 16,5-6-83-16,-3-9-3 15,-5-5-186-15</inkml:trace>
  <inkml:trace contextRef="#ctx0" brushRef="#br0" timeOffset="-179141.64">9767 5057 302 0,'0'0'181'0,"0"0"-76"15,0 0 17 1,0 0-43-16,0 0-43 0,0 0 13 16,-22-2-49-16,22 2 0 15,0-2-3-15,0 2 11 16,5 0-8-16,10 0 13 15,8 0-7-15,-1 0 43 16,4 0-48-16,7 0 3 16,6 0 1-16,9 0-3 15,10 0-2-15,7 0 0 16,9-1 3-16,-1-8-5 16,0 3 2-16,2-2 0 15,-9 0-2-15,-6 1 6 0,-8 2-4 16,-6 1 0-16,-6 2 5 15,1 1 2-15,-6 1-7 16,-3 0 0-16,-3 0-5 16,0 0 11-16,-7 0-7 15,-5 0 1-15,-1 3-22 16,-5-1 9-16,2-2-139 16,-7 0-91-16,-6-10-183 15</inkml:trace>
  <inkml:trace contextRef="#ctx0" brushRef="#br0" timeOffset="-178374.78">10523 4277 308 0,'0'0'42'15,"0"0"45"-15,0 0 22 0,0 0-48 16,0 0-15-16,0 0-22 16,-2 0 22-16,2 0-19 15,0 0-15-15,-2 0 42 16,2 0-40-16,-3 2 2 15,-6 6 12-15,-2 7-22 16,-5 0 14-16,-1 5-20 16,-1 0 0-16,0 4 39 15,-2 6-35-15,-5 8 3 16,3 5 27-16,-2-1-10 16,4-1 18-16,3-4-42 15,4-7 5-15,3 0 4 16,0-6-9-16,4-2 0 0,-3-4 2 15,5-4 6-15,-4 2-8 16,-3 2 0-16,-2 8 0 16,-7 6-2-16,0 3 2 15,2-3 0-15,7-12-6 16,11-8-14-16,0-6-10 16,3-6-71-16,25 0-9 15,1-16-44-15,-7-15-242 16</inkml:trace>
  <inkml:trace contextRef="#ctx0" brushRef="#br0" timeOffset="-177581.27">9952 4492 163 0,'0'0'207'16,"0"0"-148"-16,0 0-6 15,0 0 30-15,0 0-67 16,0 0 3-16,4 0-11 15,15 0-6-15,-2 0 27 16,3 0-27-16,-4 4-2 16,-3 6 5-16,-2 0 4 15,-3 6-11-15,-4 4 2 16,-4 3 0-16,0 4-11 16,0-3 7-16,-14-2 4 0,-8-6-3 15,4-2 11 1,5-6 0-16,6-6-6 0,5 0 2 15,-1-2 25-15,3 0-29 16,0 0-4-16,0 0 3 16,0 0-23-16,12 0 23 15,8 0 0-15,2 0 1 16,3 0 17-16,0 0-14 16,-4 0 12-16,0 0-1 15,-6 0-10-15,1-2 4 16,-5 2-8-16,-4 0 0 15,4 0-13-15,-3 0-12 16,4 2-52-16,-3 0-118 0</inkml:trace>
  <inkml:trace contextRef="#ctx0" brushRef="#br0" timeOffset="-168047.59">12501 5091 389 0,'0'0'72'0,"0"0"-52"15,0 0 13-15,0 0 20 16,0 0 5-16,0 0-58 15,0 0 0-15,0 0 6 16,0 0 4-16,0 0 2 16,0 0 24-16,0 0-32 15,0 0 53-15,0 0-57 0,0 0 3 16,0 0 13-16,0 0-7 16,0 0-7-16,0 0-2 15,0 0 8-15,0 0 7 16,0 0-9-16,0 0-6 15,0 0 26-15,0 0-22 16,0 0 5-16,0 8-9 16,-11 7 7-16,-5 6 18 15,-4 3-25-15,1 2 0 16,-4 0 30-16,3 0-27 16,-2 3 15-16,2-3-18 15,1 0 16-15,4-2-3 0,5-6-13 16,4-6 0-16,4-6-8 15,2-4 8-15,0-2-2 16,0 0-19-16,0 0-88 16,8 0 23-16,15-12-41 15,4-16-95-15,0-7-24 16</inkml:trace>
  <inkml:trace contextRef="#ctx0" brushRef="#br0" timeOffset="-167804.03">12499 5198 211 0,'0'0'71'16,"0"0"9"-16,0 0-8 16,0 0 32-16,0 0-67 0,0 0-15 15,0 45 66 1,0-4-34-16,0 3 0 0,0 0-4 16,-4 0-43-16,-1-2 71 15,0-3-78-15,1-8 2 16,2-7-1-16,2-3 5 15,0-2-12-15,0-1 5 16,0-4-67-16,0-2 2 16,0-3-106-16,0-5-61 15,0-3-30-15</inkml:trace>
  <inkml:trace contextRef="#ctx0" brushRef="#br0" timeOffset="-167535.15">12366 5650 385 0,'0'0'160'0,"0"0"9"0,0 0-79 16,0 0-34-16,0 0-20 15,0 0-32-15,-8 0 3 16,27 4 13-16,7-1-14 16,6-3 69-16,1 0-68 15,0 0 5-15,1 0 20 16,-3 0-32-16,0 0 17 15,-4 0-17-15,-5 0 0 16,-4 0 0-16,-4 0 0 16,-6-3-2-16,-1 3-3 15,-5 0-47-15,0 0-29 0,-2 0-130 16,0 0-216-16</inkml:trace>
  <inkml:trace contextRef="#ctx0" brushRef="#br1" timeOffset="-158657.4">10708 3545 421 0,'0'0'39'0,"0"0"30"15,0 0 23-15,0 0-49 16,0 0 18-16,0 0-57 15,0-4-1-15,0 4 17 16,0 0-7-16,0 0 1 16,0 0 24-16,0 0-26 15,-10 0 20-15,-5 5-32 0,-3 18 0 16,-4 7-2-16,-4 12 11 16,-1 8-9-16,-2 2 0 15,-3 3 9-15,3-5 12 16,0-4-21-16,3-6 0 15,5-8 32-15,8-10-26 16,5-8-6-16,3-5 0 16,3-4 5-16,-1-3-8 15,3 0 3-15,-2 1 0 16,0 0-7-16,2 1 7 16,-3 0 0-16,1 0 0 15,0 2 7-15,-2-2-21 16,2 3 14-16,2-1 0 0,0-5-19 15,0 1 6-15,0-2-5 16,0 0 6-16,0 2-23 16,0 0 32-16,0 4-63 15,0 4 12-15,0 2-19 16,6-6-137-16,-4-3-118 16</inkml:trace>
  <inkml:trace contextRef="#ctx0" brushRef="#br1" timeOffset="-156472.92">10322 4002 134 0,'0'0'180'0,"0"0"-124"15,0 0-10-15,0 0 6 0,0 0 16 16,0 0-38-16,0 0 41 15,6-20-34-15,-6 18-24 16,3 2 41-16,-3-1-38 16,0 1 11-16,0 0 5 15,0 0-22-15,0 0 18 16,0 0-28-16,0 0 0 16,0 0 8-16,0 0-8 15,0 0 0-15,0 0-7 16,0 7 20-16,0 11-17 15,0 7 4-15,0 1 0 16,0-4 11-16,0-7-11 16,0-5 0-16,0-3-3 15,0-2 17-15,0-1-14 0,0 1 0 16,0 1 0-16,0-3-4 16,0 6 4-16,0-1 0 15,0 0-4-15,0-1 14 16,0 0-9-16,0-5-1 15,0 0 0-15,0-2-10 16,0 0 10-16,0 0 0 16,0 0 1-16,0 0 10 15,0 0-10-15,0 0-1 16,0 0 0-16,7 0 6 16,0 0-6-16,3 0 0 15,9-4 9-15,14-17-4 16,13-11 8-16,22-13-13 0,14-12-60 15,-4 3-95-15</inkml:trace>
  <inkml:trace contextRef="#ctx0" brushRef="#br0" timeOffset="-148770.78">12370 6717 299 0,'0'0'229'0,"0"0"-161"16,0 0 36-16,0 0-19 15,0 0-28-15,0 0 33 16,-16-10-72-16,16 10-12 15,0 0-1-15,0 0-3 16,0 0-2-16,0 0 0 16,0 0 1-16,0 0-2 15,0 0 1-15,0 0 0 16,0 0-4-16,0 0 5 16,0 0-2-16,0 0-1 15,0 0-17-15,0 6 7 0,0 6-4 16,0 1-6-1,0-2 20-15,0-3-19 0,0-1 21 16,0-1-1-16,0 2 1 16,-4-1-4-16,-1 1 4 15,1 2 0-15,2 1-3 16,0-5 7-16,2 2-8 16,0-4 0-16,0 0 1 15,4 1-20-15,9 0 23 16,3 1 0-16,-1 2-7 15,6-3 15-15,-2 6-8 16,1 3 0-16,3 8 1 16,-4 4-1-16,2 2 0 15,-5-2 0-15,-5-6-4 16,-7-6 6-16,-2 0-4 0,-2 5 2 16,0 0 0-16,-9 5 6 15,-13-2-6-15,-3-1 0 16,1-2 4-16,0-5 4 15,3-2-3-15,6-3-5 16,-1-5 4-16,5 0 13 16,3-2-14-16,2 0-1 15,6-2 6-15,0 0 1 16,0 0-18-16,0 0 2 16,0 0-5-16,10 0-3 15,5 0 15-15,6-2 0 16,-6 0 0-16,3-1 8 0,-3 3-3 15,-1 0-5-15,1 0 0 16,-3 0-7-16,1 0 7 16,1 3 0-16,-4 8-6 15,1 4 15-15,-3-3-21 16,-6 0 12-16,-2-1 0 16,0 0-10-16,0 1 10 15,0 6 0-15,-14-2 11 16,-11 4-10-16,-4 6 22 15,-6 2-18-15,-1 4-3 16,3 0 53-16,4-7-52 0,12-7 0 16,5-11 0-1,7-3 6-15,3-4-18 0,2 0-35 16,0 0-96-16,0-24-108 16,0-4-261-16</inkml:trace>
  <inkml:trace contextRef="#ctx0" brushRef="#br0" timeOffset="-145928.34">10672 4539 89 0,'0'0'548'16,"0"0"-479"-16,0 0-18 0,0 0 29 15,0 0-72-15,0 0 8 16,-14 0-21-16,14 0 5 16,0 17 0-16,0 2 15 15,0 2-13-15,0-1 14 16,0-4-16-16,3-2 3 15,5-4-20-15,4-4 17 16,1-6-32-16,5 0 19 16,2-2-38-16,0-16 25 15,-6-2-4-15,-5 2 30 16,-7 4 0-16,-2 2 7 16,0 2-1-16,0 2 41 0,-9 2-33 15,-5 2 23 1,6 4-24-16,1-2 3 0,5 2-8 15,0 0-8-15,2 0-3 16,0 0-6-16,-3 0-34 16,0 8-44-16,3 4-66 15,0-6-190-15</inkml:trace>
  <inkml:trace contextRef="#ctx0" brushRef="#br0" timeOffset="-145819.22">10672 4539 482 0</inkml:trace>
  <inkml:trace contextRef="#ctx0" brushRef="#br0" timeOffset="-145501.96">10672 4539 482 0,'103'47'237'0,"-106"-47"-159"0,3 0 6 0,0 0-23 0,0 0-43 16,0 0-17-16,5 1-1 15,13 4 2-15,8-1 6 16,7-2 50-16,8-2-44 15,3 0-2-15,8 0 47 16,4 0-36-16,4 0-10 16,2-11-13-16,1-1 12 15,-1 3-14-15,-6-1 2 16,-12 6 0-16,-13 0-2 16,-13 4 8-16,-13 0-6 15,-5 0 6-15,0 0-1 0,0 0 65 16,0 0-68-16,0 0-2 15,0 0 10-15,0 0-2 16,0 0-8-16,0 0 0 16,0 0 0-16,0 0-35 15,0 0 32-15,0 0-41 16,0 0 14-16,0 0-63 16,0 0-21-16,0 0-56 15,0 0-147-15,-5-6-139 16</inkml:trace>
  <inkml:trace contextRef="#ctx0" brushRef="#br0" timeOffset="-145197.65">11414 4427 516 0,'0'0'142'0,"0"0"-116"0,0 0 12 15,0 0 21-15,0 0-46 16,0 0-13-16,65 12 34 15,-36-3-27-15,-5-1-4 16,-2-3-3-16,-2 3 4 16,-4-2-8-16,-7 0 4 15,-4-2-4-15,-5 0-5 16,0 0-6-16,0 5 14 16,0 3 1-16,-21 4 0 0,-8 4 47 15,-4-1-37 1,-3 2 13-16,5-7-7 0,11-4-12 15,7-6-8-15,11-4-42 16,2 0-95-16,0 0-92 16</inkml:trace>
  <inkml:trace contextRef="#ctx0" brushRef="#br0" timeOffset="-144759.83">11683 4249 138 0,'0'0'211'0,"0"0"-114"16,0 0 36-16,0 0-50 16,0 0-34-16,0 0 2 15,0-3-33-15,-2 24 27 16,2 8 1-16,-4 10-23 16,-1 11 64-16,-1 6-71 15,2 9 16-15,-2 1 30 0,2-1-54 16,0-2 43-1,1-7-51-15,3-10 6 0,0-10 18 16,0-10-24-16,0-11 0 16,0-5-7-16,0-8-6 15,0-2-11-15,0 0-69 16,0 0-14-16,3-17 26 16,5-19-65-16,4-10-60 15,-3-6-65-15</inkml:trace>
  <inkml:trace contextRef="#ctx0" brushRef="#br0" timeOffset="-144256.89">11786 4264 592 0,'0'0'97'16,"0"0"-96"-16,0 0 10 15,0 0 42-15,0 0-26 16,0 0 0-16,136 0 9 16,-91 0-32-16,1 0 29 15,6 0 1-15,4 0-28 16,1 3 15-16,5-3-21 16,0 0 0-16,-1 0-3 0,-3 0-3 15,-11 0-9 1,-7 0-46-16,-13 0-20 0,-7 0 42 15,-9 0-21-15,-7 0 39 16,-2 0 15-16,-2 0 12 16,2 0 4-16,1 0-9 15,4 0 6-15,-1 0 61 16,1 0-45-16,-1 0 15 16,4 0 9-16,-3 0-27 15,1 6 25-15,-4 5-38 16,5 8 2-16,-4 15 61 15,2 10-32-15,-1 14 18 16,-1 5 1-16,1 3-48 16,-1-6 40-16,2-2-49 15,-3-6 0-15,-2-6 0 0,3 1 0 16,-5-4-10-16,0-3-36 16,0-1-83-16,0-11-43 15,0-12-154-15</inkml:trace>
  <inkml:trace contextRef="#ctx0" brushRef="#br0" timeOffset="-143837.93">11835 4964 135 0,'0'0'338'0,"0"0"-243"15,0 0-12-15,0 0 30 16,0 0-94-16,0 0-7 15,-9 0-2-15,9 0-1 16,0 0-13-16,13 3 15 16,14 0 6-16,14-3 81 15,7 0-74-15,10 0 18 16,9 0 6-16,7 0-34 0,1 0 11 16,2 0-25-16,-6 0 0 15,-7-3-16-15,-8 3 16 16,-10 0-47-16,-12-3-20 15,-12 2-65-15,-13-9-35 16,-9-7-245-16</inkml:trace>
  <inkml:trace contextRef="#ctx0" brushRef="#br0" timeOffset="-143379.8">12443 4443 135 0,'0'0'148'0,"0"0"5"16,0 0-22-16,0 0-69 16,0 0 24-16,0 0-72 15,-2-2 5-15,-4 9-12 16,-10 16 1-16,-2 12 26 15,-6 11-19-15,-5 6-1 16,-3 4 59-16,-1 0-59 16,0-2 13-16,4-6-4 15,6-7-16-15,10-14 3 16,6-10-10-16,7-10-20 16,0-3 14-16,0-4-113 15,0 0-63-15,5-11-179 0</inkml:trace>
  <inkml:trace contextRef="#ctx0" brushRef="#br0" timeOffset="-142733.5">12020 4514 374 0,'0'0'193'15,"0"0"-156"-15,0 0 31 16,0 0 14-16,0 0-79 16,0 0-3-16,38-3 6 15,-25 3 6-15,-4 0-16 16,-5 0 4-16,-4 0-19 0,0 8 7 15,0 3-17-15,-2 5 29 16,-15-1-1-16,-2-1 12 16,7-2-2-16,0-5-9 15,7-3 0-15,5-2-4 16,0-2 4-16,0 0-9 16,0 4 1-16,3 0 8 15,8 4-14-15,4-5 14 16,-3 4 0-16,-1-1-21 15,0-2 21-15,-2 4-2 16,-4 0-1-16,-5 4 3 16,0 2-14-16,0 0 14 15,-5 2 0-15,-15 0 47 0,-5 0-42 16,-2 0 28-16,3-6 16 16,4-4-26-16,9-2-2 15,6-1-21-15,5-3-54 16,0 0-18-16,0 0-265 15</inkml:trace>
  <inkml:trace contextRef="#ctx0" brushRef="#br0" timeOffset="-142189.72">12579 4602 76 0,'0'0'275'0,"0"0"-183"16,0 0 19-16,0 0-50 15,0 0 2-15,0 0-60 16,-49 32 22-16,47-14 0 15,2-2-20-15,0 0 32 16,0-2-37-16,0-4 0 16,0-2-9-16,4-4 9 15,12-4-8-15,4 0-17 16,0 0-44-16,0-16 35 16,-4-2-18-16,-5 2-9 15,-9 0 46-15,-2 2 15 16,0 4 8-16,0 2 15 0,-9 5-6 15,-2 3 3-15,2 0-20 16,4 0-74-16,3 3-48 16,2 3-134-16</inkml:trace>
  <inkml:trace contextRef="#ctx0" brushRef="#br0" timeOffset="-142084.95">12579 4602 596 0</inkml:trace>
  <inkml:trace contextRef="#ctx0" brushRef="#br0" timeOffset="-141936.02">12579 4602 596 0,'85'38'43'0,"-83"-38"-26"0,16 0-2 0,15 0-13 0,17 0 72 16,7 0-50-16,5 0 16 16,4 0 30-16,-4 0-57 15,-2 0-2-15,-3 0-11 16,-3 2 6-16,-9 0-9 15,-9 2 3-15,-9-2-43 16,-10-2-17-16,-3 0-58 16,-10 0-13-16,-4 0-150 15</inkml:trace>
  <inkml:trace contextRef="#ctx0" brushRef="#br0" timeOffset="-141646.66">13335 4557 205 0,'0'0'290'16,"0"0"-203"-16,0 0-27 16,0 0-23-16,0 0-31 15,0 0 25-15,44 7-31 16,-30 3 0-16,-2 0-2 16,-2 2 4-16,-1-2-4 15,-5 2-1-15,-4 0-9 16,0 2-9-16,-2 6 21 15,-27 4 0-15,-9 2 21 16,-3 0 2-16,-1 0 46 16,7-4-15-16,6-5-52 15,13-10 29-15,9-5-31 0,7-2-21 16,0 0-43-16,3 0-132 16,19-16-152-16</inkml:trace>
  <inkml:trace contextRef="#ctx0" brushRef="#br0" timeOffset="-138351.05">12419 3972 495 0,'0'0'101'0,"0"0"-38"0,0 0 24 15,0 0-45-15,0 0 10 16,0 0-52-16,0 0-1 16,0 28-3-16,0 10 8 15,-16 15 27-15,-4-3-31 16,5-2 12-16,-3-3 2 16,5-10-14-16,1-8 0 15,3-6-6-15,5-11-11 16,2-6-55-16,0-4-80 15,0 0-160-15</inkml:trace>
  <inkml:trace contextRef="#ctx0" brushRef="#br0" timeOffset="-138099.56">12267 4159 163 0,'0'0'186'0,"0"0"-167"0,0 0 4 15,0 0 71-15,0 0-79 16,0 0 13-16,0 16 14 16,0 5-19-16,0 8 12 15,0-1 4-15,0 0-37 16,0-6 43-16,0-6-45 16,0-6 0-16,0-4 2 15,7-6 1-15,15 0-3 0,11-16 0 16,17-18-23-1,3-14 14-15,-4 0-199 0</inkml:trace>
  <inkml:trace contextRef="#ctx0" brushRef="#br0" timeOffset="-137505.25">12528 3862 201 0,'0'0'136'0,"0"0"-51"16,0 0 19-16,0 0 35 15,0 0-66-15,0 0-1 0,0 0-17 16,-4 12-51-16,-17 28-8 16,-16 30-40-16,-13 16-110 15,-6 8-247-15</inkml:trace>
  <inkml:trace contextRef="#ctx0" brushRef="#br0" timeOffset="-136389.78">14143 6814 43 0,'0'0'82'0,"0"0"38"16,0 0 19-16,0 0 29 15,0 0-89-15,0 0 2 16,0 0 32-16,4-18-63 16,-4 18 2-16,0 0-17 15,0 0-34-15,0 0 29 0,0 0-30 16,0 10 0-1,-15 25-10-15,-16 15 14 0,-7 11-4 16,2-9 0-16,8-12 16 16,5-12-17-16,9-8 1 15,6-10 0-15,6-2-1 16,2-4 1-16,0-1 0 16,0 0-3-16,0 4 14 15,18 1-25-15,15-3 14 16,11-5 0-16,8 0 12 15,8 0-7-15,0-1-5 16,-4-10 0-16,-5 3 10 16,-11 1-8-16,-9 0-2 15,-13 3 0-15,-7 1-23 0,-6 0-6 16,-3 3-37-16,-2-4-27 16,0 0-78-16,0-4-58 15</inkml:trace>
  <inkml:trace contextRef="#ctx0" brushRef="#br0" timeOffset="-136169.22">14328 6934 331 0,'0'0'134'16,"0"0"18"-16,0 0 24 0,0 0-86 15,0 0-51-15,0 0 2 16,-15 4-37-16,13 40-4 15,-6 18 52-15,-5 14-32 16,-7 11-1-16,-4 7-19 16,-3 0-44-16,3-10-31 15,5-17-200-15,9-23-289 16</inkml:trace>
  <inkml:trace contextRef="#ctx0" brushRef="#br0" timeOffset="-130396.05">14270 5113 312 0,'0'0'47'0,"0"0"-22"15,0 0 49-15,-80 104 36 16,62-66-72-16,3-1 34 15,-1-4-63-15,5-6-1 16,2-7 8-16,2-10-11 16,5-6-5-16,2-3 0 15,0-1-4-15,0 0-1 16,0 0-88-16,0-11-8 16,18-15 36-16,2-8-47 15,4-3 12-15,-3 1 27 16,-4 4-15-16,-3 10 74 15,-3 6 14-15,-5 4 45 16,-1 4 49-16,0 4-31 16,-3 2 39-16,-2 0-11 0,0 2-15 15,0 0-9-15,0 0-49 16,0 14 6-16,0 14 54 16,0 14-5-16,-2 8-8 15,-10 5 11-15,-1-2-49 16,2-4 41-16,-3-3-68 15,6-10 0-15,-1-4 7 16,2-5-3-16,4-7-4 16,1-4 0-16,2-5-53 15,0-3 36-15,0-1-79 16,0-4-15-16,0 2 8 16,0 1-86-16,-4 0-17 0</inkml:trace>
  <inkml:trace contextRef="#ctx0" brushRef="#br0" timeOffset="-130136.58">14074 5642 334 0,'0'0'148'0,"0"0"-5"16,0 0-22-16,0 0-79 16,0 0-8-16,0 0 5 15,34 18-38-15,-8-10 77 16,3-3-65-16,-2-5 1 15,0 0 31-15,-1 0-26 16,-1 0 7-16,-3 0-25 0,-3 0 17 16,-4-2-11-1,-7 2-7-15,0 0-5 0,-4 0-2 16,0 0-43-16,1 0-52 16,-5 0-160-16,0 0-210 15</inkml:trace>
  <inkml:trace contextRef="#ctx0" brushRef="#br0" timeOffset="-117464.08">13818 4674 515 0,'0'0'270'0,"0"0"-231"16,0 0 3-16,0 0 29 0,0 0-71 15,0 0-10-15,22 0 8 16,-10 4-92-16,1 2-49 15,3 2-70-15,-8-2-101 16</inkml:trace>
  <inkml:trace contextRef="#ctx0" brushRef="#br0" timeOffset="-117309.95">14047 4704 511 0,'0'0'64'0,"0"0"-24"0,0 0 27 16,0 0-67 0,0 0-39-16,0 0-62 0,50 0-99 15</inkml:trace>
  <inkml:trace contextRef="#ctx0" brushRef="#br0" timeOffset="-117135.28">14344 4704 377 0,'0'0'118'0,"0"0"-47"15,0 0 9-15,0 0-62 16,0 0-7-16,0 0-22 16,27 2-47-16,-12 0-101 0,5 2-94 15</inkml:trace>
  <inkml:trace contextRef="#ctx0" brushRef="#br0" timeOffset="-116988.3">14635 4720 241 0,'0'0'103'16,"0"0"20"-16,0 0-36 15,0 0-83-15,0 0-4 16,0 0-97-16,38 0-63 15</inkml:trace>
  <inkml:trace contextRef="#ctx0" brushRef="#br0" timeOffset="-116820.79">14999 4740 340 0,'0'0'123'16,"0"0"-51"-16,0 0 22 15,0 0-94-15,0 0-8 16,0 0-72-16,31 4-59 16,-8-1-121-16</inkml:trace>
  <inkml:trace contextRef="#ctx0" brushRef="#br0" timeOffset="-116664.8">15306 4768 334 0,'0'0'145'0,"0"0"-66"16,0 0-13-16,0 0-62 15,0 0-8-15,0 0-142 16,29 6-51-16</inkml:trace>
  <inkml:trace contextRef="#ctx0" brushRef="#br0" timeOffset="-116514.78">15674 4827 397 0,'0'0'85'0,"0"0"-13"16,0 0-32-16,0 0-40 16,0 0-118-16,0 0-122 15</inkml:trace>
  <inkml:trace contextRef="#ctx0" brushRef="#br0" timeOffset="-116365.4">16108 4792 273 0,'0'0'334'16,"0"0"-196"-16,0 0-3 15,0 0-97-15,0 0-38 0,0 0-73 16,-35 39-183-1</inkml:trace>
  <inkml:trace contextRef="#ctx0" brushRef="#br0" timeOffset="-115636.68">16567 4831 279 0,'0'0'125'16,"0"0"50"-16,0 0-61 15,0 0-28-15,0 0-2 16,0 0-47-16,-10-17 12 15,10 15-40-15,15-1-6 16,7-4 61-16,7 2-49 16,7-1 12-16,8-3 0 0,12 1-22 15,8-2 19-15,11 0-24 16,4 3 0-16,8-2 7 16,2 3-6-16,-2 4-1 15,-2 2 0-15,-5 0 11 16,-4 0-14-16,-5 0 3 15,-8 0 0-15,-10 0-1 16,-15 0 1-16,-15 0 0 16,-13 0 0-16,-3 0 11 15,-7 0-16-15,0 0 5 16,2 0-35-16,-2 0 10 16,0 0-116-16,0 0-81 0,0 0-268 15</inkml:trace>
  <inkml:trace contextRef="#ctx0" brushRef="#br0" timeOffset="-115126.31">17534 4596 78 0,'0'0'313'15,"0"0"-182"-15,0 0 28 16,0 0-84-16,0 0-27 0,0 0-22 16,58 10-6-16,-22 2 22 15,4 0-42-15,2-2 0 16,-6-2 7-16,-3 0-7 15,-6-4 0-15,-11 0 0 16,-7 0 3-16,-5-2-15 16,-4 0 11-16,0 4 1 15,-2 8 1-15,-25 10 1 16,-8 8-2-16,-5 6 0 16,1 0-8-16,6-3-11 15,13-8-92-15,4-18-155 16</inkml:trace>
  <inkml:trace contextRef="#ctx0" brushRef="#br0" timeOffset="-114392.41">17997 4259 87 0,'0'0'247'16,"0"0"-139"-16,0 0 26 0,0 0-44 16,0 0-6-1,0 0-78-15,0 12-1 16,0 28-1-16,0 13 33 0,0 14 52 15,6-2-61-15,0-1-14 16,-1-2 30-16,-1-4-38 16,-2-2-3-16,0-1-3 15,2-4 6-15,1-8-20 16,2-10 0-16,6-12-84 16,8-19-32-16,-2-2-170 15</inkml:trace>
  <inkml:trace contextRef="#ctx0" brushRef="#br0" timeOffset="-113807.39">18254 4213 340 0,'0'0'167'16,"0"0"-132"-16,0 0 5 15,0 0 56-15,0 0-51 16,0 0-3-16,94 22 6 16,-40-18-39-16,10-4 9 15,7 0-13-15,4 0 5 0,-5 0 34 16,-7 0-44-1,-5-4 1-15,-6-2 2 0,2 0 0 16,2 0-3-16,4 0 0 16,0 0 2-16,-4 4-24 15,-9 2-8-15,-10 0-32 16,-6 0 7-16,-8 0-33 16,-7 0 9-16,-7 2 16 15,-3 0 0-15,-6-2 59 16,0 2-12-16,2-2 16 15,-2 0 26-15,0 0 5 16,0 0 18-16,0 4 8 0,0 6-40 16,0 8 65-1,0 12-33-15,0 12-11 0,-6 14 11 16,-8 10-1-16,-1 10 12 16,1 5-17-16,5 3-37 15,5-2 78-15,2-2-82 16,2-8 1-16,0-9-1 15,0-13-2-15,0-12-16 16,-2-10-35-16,-1-12-57 16,-1-8 8-16,-10-8-88 15,-5-2-150-15</inkml:trace>
  <inkml:trace contextRef="#ctx0" brushRef="#br0" timeOffset="-113405.64">18167 5061 313 0,'0'0'44'0,"0"0"41"0,0 0-22 15,0 0-23-15,0 0 19 16,0 0 12-16,119 21-19 16,-59-21 49-16,17 0-57 15,17 0-5-15,13-1 13 16,4-13-35-16,3-1 25 15,-10 0-42-15,-7 3 17 16,-17 4-25-16,-22 4 8 16,-21 2-53-16,-16 2-13 15,-19 0-74-15,-2 0 18 16,-16-2 62-16,-22-8-156 16</inkml:trace>
  <inkml:trace contextRef="#ctx0" brushRef="#br0" timeOffset="-112966.92">18903 4377 7 0,'0'0'118'0,"0"0"-29"15,0 0 48-15,0 0-38 16,0 0-18-16,0 0 10 16,-12-8-35-16,10 8 18 15,2 0-31-15,-2 0-18 16,-5 0 34-16,-11 15-59 0,-13 35 0 16,-13 26-2-16,-10 24 11 15,-2 6-15 1,10-4 6-16,12-15-59 0,20-22-1 15,14-32-174-15,0-31-242 16</inkml:trace>
  <inkml:trace contextRef="#ctx0" brushRef="#br0" timeOffset="-112210.25">18361 4469 197 0,'0'0'156'0,"0"0"-49"16,0 0 5-16,0 0-7 15,0 0-74-15,0 0-14 16,-42 48 20-16,33-13-24 16,0 3 34-16,-2 2-32 15,0 2-8-15,1-2 27 16,4-8-31-16,-1-4-3 15,3-8 2-15,2-7 11 0,2-8-17 16,0-5 4-16,0 0 0 16,0 0-17-16,0 0 17 15,0-18-28-15,6-10 11 16,10-7-17-16,2-8 18 16,2 5-41-16,0 0-18 15,2 3 64-15,1 10-23 16,-4 3-9-16,-1 5 34 15,-7 9 5-15,-7 3-7 16,2 5 11-16,-6 0 0 16,2 0 29-16,0 1-27 15,-2 14 30-15,0 3 8 16,0 4-7-16,0 2 22 16,0 2-36-16,0-2-18 15,0 0 38-15,0 4-36 16,0 4-3-16,-7 6 0 0,-4 0-10 15,7-8-72-15,1-12-212 16</inkml:trace>
  <inkml:trace contextRef="#ctx0" brushRef="#br0" timeOffset="-111375.63">19013 4658 324 0,'0'0'38'16,"0"0"19"-16,0 0-10 16,0 0-28-16,0 0 7 15,0 0-26-15,-31 92 0 16,31-78 0-16,0-6 0 16,10-4 0-16,-1-4-8 15,6 0 8-15,7-14-11 16,1-12 11-16,1-4-14 0,-6-2 10 15,-7 2-18-15,-6 4 17 16,-5 8 0-16,0 4 5 16,-2 8 51-16,-12 1-32 15,-1 5 23-15,-2 0 7 16,2 0-49-16,1 17-4 16,4 5 1-16,5 4-44 15,5-4-33-15,0-8-128 16</inkml:trace>
  <inkml:trace contextRef="#ctx0" brushRef="#br0" timeOffset="-111274.64">19013 4658 476 0</inkml:trace>
  <inkml:trace contextRef="#ctx0" brushRef="#br0" timeOffset="-111113.52">19013 4658 476 0,'99'20'114'0,"-99"-20"-42"0,0 0-18 0,20 0-18 0,21 0-26 15,11 2 37-15,15 0 10 16,7-2-40-16,-3 0 13 16,0 0-30-16,-3 0 0 15,-8 0 0-15,-7-2 2 0,-8 2-4 16,-14 0-5 0,-14 0-53-16,-7 0 18 15,-8 0-53-15,-2 0-10 0,0 4-10 16,0-4-123-16</inkml:trace>
  <inkml:trace contextRef="#ctx0" brushRef="#br0" timeOffset="-110799.65">19819 4556 42 0,'0'0'521'0,"0"0"-455"15,0 0 82-15,0 0-106 16,0 0-26-16,0 0-16 16,2-13 0-16,24 13 16 0,3 7-14 15,-7-1-2-15,1-1 0 16,-6 2 3-16,-5-3-16 16,-6-2 12-16,-1-1-20 15,-5 4 14-15,0 2-14 16,0 12 7-16,-23 5 12 15,-12 10 2-15,-10 0 0 16,0-2 0-16,10-6 0 16,8-8-10-16,16-8-28 15,9-10-76-15,2 0-188 16</inkml:trace>
  <inkml:trace contextRef="#ctx0" brushRef="#br0" timeOffset="-110362.97">20141 4241 213 0,'0'0'131'0,"0"0"-43"15,0 0-22-15,0 0 4 16,0 0-8-16,0 0 50 15,-20 154-68-15,9-93 13 16,-5 4-11-16,-1 0-23 16,-2-3 7-16,4-6-30 15,1-8 14-15,6-8-13 16,1-9-1-16,5-7-3 16,2-8-5-16,0-8-25 15,0-2-29-15,0-6-53 0,11 0-94 16,1-10-1-16</inkml:trace>
  <inkml:trace contextRef="#ctx0" brushRef="#br0" timeOffset="-110055.56">20339 4461 203 0,'0'0'110'0,"0"0"-4"15,0 0 19-15,0 0-53 16,0 0-21-16,0 0-22 16,-38 78 9-16,23-48-27 15,4-1-1-15,-2-3 6 16,8-2-16-16,1-6 0 15,-3-4-7-15,2-2 0 16,-1-6-20-16,1-2-36 16,5-4-57-16,0 0-53 15,0-2-119-15</inkml:trace>
  <inkml:trace contextRef="#ctx0" brushRef="#br0" timeOffset="-109853.33">20447 4503 242 0,'0'0'58'0,"0"0"12"16,0 0 55-16,0 0-31 16,0 0-61-16,0 0-30 15,-14 83 15-15,-6-37-18 16,-4-4-84-16,-5-2-267 15</inkml:trace>
  <inkml:trace contextRef="#ctx0" brushRef="#br0" timeOffset="-97765.64">15815 7160 650 0,'0'0'51'16,"0"0"9"-16,0 0 53 15,0 0-106-15,0 0-5 16,0 0-2-16,0 0-78 16,0 0-57-16,69 17-145 15</inkml:trace>
  <inkml:trace contextRef="#ctx0" brushRef="#br0" timeOffset="-97588.61">16262 7142 588 0,'0'0'77'0,"0"0"-77"16,0 0 25-16,0 0-25 15,0 0-39-15,0 0-11 16,79-9-209-16</inkml:trace>
  <inkml:trace contextRef="#ctx0" brushRef="#br0" timeOffset="-97412.74">16592 7131 588 0,'0'0'72'15,"0"0"5"-15,0 0 30 16,0 0-49-16,0 0-10 16,0 0-48-16,-2 0-13 15,6 0-59-15,16 0-97 16,-2 2-81-16</inkml:trace>
  <inkml:trace contextRef="#ctx0" brushRef="#br0" timeOffset="-96131.03">18038 6822 168 0,'0'0'105'0,"0"0"-44"16,0 0 66-16,0 0-47 15,0 0-19-15,0 0-4 16,0-4-24-16,0 4-2 16,0 0-13-16,0 0-18 15,0 4 54-15,0 24-54 16,0 10 25-16,0 12 34 15,-4 0-42-15,-6-2 3 16,2-4-5-16,1-7-14 0,1-3 46 16,0-4-47-1,2-4 0-15,4-4 1 0,-2 0 6 16,2-6-7 0,0-2 0-16,0-2 0 0,0-4-3 15,0-3 3-15,0-4 0 16,0-1-6-16,0 0 0 15,0 0 4-15,0-6-16 16,6-14-5-16,8-3 6 16,4 0-11-16,-2-1-10 15,-1-1 29-15,-1-2-14 16,-3-1 19-16,0-1-8 16,0-1 12-16,0 2-17 15,-2 2 17-15,0 6 0 0,0 6-8 16,-1 4 16-1,2 6-16-15,-4 4 8 0,1 0 0 16,-1 0-8-16,0 0 8 16,-2 0 0-16,-2 0-3 15,2 8 13-15,-1 4-4 16,-1 6-6-16,-2 4 3 16,0 7 32-16,0 7-34 15,0 4 18-15,0 2 11 16,0-4-24-16,0-2 25 15,0-8-28-15,0-6 2 16,0-6 22-16,0-6-27 16,0-1 0-16,0 0 5 15,0-3 5-15,6-1-18 0,12-4 8 16,7-1-35-16,11-6 22 16,12-27-99-16,10-14-63 15,5-11-168-15</inkml:trace>
  <inkml:trace contextRef="#ctx0" brushRef="#br0" timeOffset="-87911.98">7426 2336 321 0,'0'0'45'0,"0"0"-13"16,0 0 5-16,0 0 19 0,0 0-35 15,0 0-9-15,0 0 20 16,0 0-19-16,0 0 11 15,0 0 19-15,0 0 2 16,0 0 14-16,0 0-53 16,0 0 21-16,0 0-9 15,0 0-18-15,0 0 0 16,0 4 0-16,0 8 2 16,0 2-1-16,0 0-1 15,0-2 0-15,0 0-1 16,0-2 5-16,0 1-4 15,0 4 0-15,0 1 9 16,0 0 2-16,0 8-11 16,0 3 0-16,0 1 8 15,2 2-4-15,-2-1-4 0,2 0 0 16,0-5 5-16,-2-2-4 16,0 0-1-16,0 6 0 15,0 6 0-15,0 4 4 16,0 4 3-16,0 0-7 15,0-2 9-15,0-1-1 16,2-8-8-16,0-2 0 16,1 1 1-16,-3 0 5 15,3 6-2-15,-1 2-4 16,-2 4 8-16,2 0 9 16,-2 1-15-16,2-2-2 15,-2-4 16-15,2-6-15 0,-2 0 7 16,2-3-8-16,1 2 4 15,-1 0 7-15,-2 2-11 16,0 2 0-16,0 0 5 16,0 0-1-16,0-2 0 15,2-1-4-15,-2-8 7 16,0 0-6-16,0-5-1 16,0-5 0-16,0 4-2 15,0-2 6-15,0-2-4 16,0-5 0-16,0-4 5 15,0-3-11-15,0-1 6 16,0 0-15-16,0 0 13 16,0 0-56-16,4 9-38 15,6-1 5-15,-2 2-58 0,-3-2-20 16,-1-4-97-16</inkml:trace>
  <inkml:trace contextRef="#ctx0" brushRef="#br0" timeOffset="-87552.19">7377 3798 247 0,'0'0'60'0,"0"0"-5"16,0 0 55-16,0 0-75 15,0 0 3-15,0 0 21 16,-7 0-40-16,7 0 14 16,0 0-4-16,0 2-22 15,0 17 38-15,0 13-14 16,0 5-2-16,0-3 14 16,0-4-40-16,0-10 11 15,0-6-14-15,0-6 8 16,0-6-4-16,0-2-4 15,0 0 0-15,9 0-7 16,17-10 15-16,11-24-6 16,11-16-2-16,8-12-20 15,-7-7-63-15,-13 11-252 0</inkml:trace>
  <inkml:trace contextRef="#ctx0" brushRef="#br0" timeOffset="-81767.88">16006 5615 224 0,'0'0'382'15,"0"0"-277"-15,0 0 44 16,0 0-35-16,0 0-66 16,0 0 9-16,0 0-57 15,-2-23-17-15,2 23-7 16,7 0-124-16,17 10-16 16,5 3-76-16,0-8-126 15</inkml:trace>
  <inkml:trace contextRef="#ctx0" brushRef="#br0" timeOffset="-81627.23">16291 5574 430 0,'0'0'124'15,"0"0"-20"-15,0 0-6 16,0 0-65-16,0 0-33 16,0 0-66-16,42-33-32 15,-5 22-170-15</inkml:trace>
  <inkml:trace contextRef="#ctx0" brushRef="#br0" timeOffset="-81482.16">16599 5504 616 0,'0'0'78'0,"0"0"52"0,0 0-58 15,0 0-72-15,0 0-36 16,0 0-140-16,24 14-85 15</inkml:trace>
  <inkml:trace contextRef="#ctx0" brushRef="#br0" timeOffset="-80986.64">17764 5102 124 0,'0'0'331'15,"0"0"-242"-15,0 0 46 16,0 0-43-16,0 0-55 15,0 0 18-15,0 5-55 16,-16 27 0-16,-11 13 18 16,-2 10-2-16,1-2 14 15,1-8-27-15,9-6 13 16,7-15-16-16,9-8 0 16,2-6-28-16,0-8-38 0,9-2-57 15,18-8-30-15,8-26-38 16,1-10-53-16</inkml:trace>
  <inkml:trace contextRef="#ctx0" brushRef="#br0" timeOffset="-80775.08">17804 5202 62 0,'0'0'231'0,"0"0"-24"15,0 0-56-15,0 0-23 16,0 0-68-16,0 0-18 16,0-9 5-16,0 27-35 15,0 23 8-15,0 11 28 16,-4 8-41-16,-1-4 37 15,5-4-44-15,0-8 0 16,0-1 2-16,0-7-2 16,0-3-1-16,0-1-31 15,0-6-64-15,0 1 21 0,0-5-115 16,-2-7-64 0,-4-4-62-16</inkml:trace>
  <inkml:trace contextRef="#ctx0" brushRef="#br0" timeOffset="-80596.94">17695 5765 357 0,'0'0'174'0,"0"0"-11"15,0 0 15-15,0 0-89 16,0 0-42-16,0 0-29 16,-14 0-16-16,41 5-2 15,9-2 0-15,7 5 13 0,3 2-32 16,1-1-43-16,-9 2-187 15,-13-9-232-15</inkml:trace>
  <inkml:trace contextRef="#ctx0" brushRef="#br0" timeOffset="-39484.76">17630 6250 801 0,'0'0'54'0,"0"0"-52"16,0 0 57-16,0 0-16 16,0 0 30-16,0 0-52 15,0 0-16-15,-2 4 26 16,24 0-29-16,7 0 23 16,0 2 5-16,9-2-28 15,13 2 1-15,16 0-3 16,9-6-125-16,-7 0-253 15</inkml:trace>
  <inkml:trace contextRef="#ctx0" brushRef="#br0" timeOffset="-37843.77">25734 5287 644 0,'0'0'57'0,"0"0"-39"16,0 0 64-16,0 0-46 16,0 0-19-16,0 0 17 0,-45 99-12 15,36-49 13 1,3-4-9-16,-2-6-19 0,8-3 59 15,0-5-63-15,0-5-3 16,0-3 10-16,12-6-5 16,5-1-5-16,6-8 0 15,4-4 3-15,4-5-13 16,0 0 10-16,3-14 0 16,-3-14-8-16,-2-6 8 15,-7-4 0-15,-7-3-1 16,-5 3 7-16,-10-4 6 15,0 0-12-15,0 4 0 16,-18 4 8-16,0 3-1 16,-4 7 1-16,-5 7-4 15,0 4 4-15,-2 8 48 16,2 5-54-16,1 0-2 16,-1 3 17-16,-2 26-16 0,-3 11-1 15,3 10 0-15,8 6-33 16,5-4 28-16,16-6-116 15,0-14-83-15,14-14-138 16</inkml:trace>
  <inkml:trace contextRef="#ctx0" brushRef="#br0" timeOffset="-37203.99">26353 5089 479 0,'0'0'81'15,"0"0"-11"-15,0 0 38 16,-87 102-30-16,71-41-20 16,5 3-25-16,9 0 43 15,2-2-74-15,0-7-2 16,11-8 2-16,16-5-2 15,8-8-19-15,8-5-110 16,-3-13-151-16,-2-10-192 16</inkml:trace>
  <inkml:trace contextRef="#ctx0" brushRef="#br0" timeOffset="-36530.46">26844 5070 160 0,'0'0'85'0,"0"0"12"16,0 0 35-16,0 0-21 15,0 0-7-15,0 0-44 16,0-3 35-16,0 3-70 16,-12 10 3-16,-10 15 11 15,-7 10-38-15,-4 7 40 16,-6 3-2-16,2-3-23 15,8-6 38-15,4-9-54 0,12-10 0 16,9-13-7-16,4-2 3 16,0-2-31-16,0 0-55 15,6 0-68-15,19-2 66 16,4-20-108-16,0-6-114 16</inkml:trace>
  <inkml:trace contextRef="#ctx0" brushRef="#br0" timeOffset="-36268.39">26803 5163 374 0,'0'0'84'16,"0"0"23"-16,0 0 31 15,0 0-73-15,0 0 10 0,0 0-44 16,-17 30-6 0,12 1 38-16,-4 9-46 0,-2 10 18 15,-2 6 16-15,-5 8-38 16,-1-4 40-16,4-4-53 15,4-9 1-15,2-8 1 16,5-7-2-16,2-3-1 16,2-5-4-16,0-6-45 15,0-4 20-15,0-6-64 16,0-6-36-16,4-2 25 16,2 0-133-16,-1 0-48 15</inkml:trace>
  <inkml:trace contextRef="#ctx0" brushRef="#br0" timeOffset="-36020.11">26582 5791 318 0,'0'0'180'16,"0"0"-101"-16,0 0 73 15,0 0-103-15,0 0 1 16,0 0-21-16,54 0 19 15,-14 0 31-15,0-2-72 16,1 1 15-16,-8 1-13 16,0 0-1-16,-4 0 0 0,-2 0-8 15,0 0-25 1,-5 0-9-16,-4 5-141 0,-7-3-52 16,-7-2-196-16</inkml:trace>
  <inkml:trace contextRef="#ctx0" brushRef="#br0" timeOffset="-34868.86">27168 5079 130 0,'0'0'271'0,"0"0"-213"15,0 0 70-15,0 0 10 16,0 0-42-16,0 0 10 15,16 0-53-15,-5 10-9 16,2 14 43-16,3 12-56 16,-3 14 14-16,-1 15 3 15,-10 15-37-15,-2 6 27 0,0 2-38 16,-20-2 0 0,-3-8-23-16,-3-3-16 0,-1-12-90 15,1-20-121-15,-3-24-214 16</inkml:trace>
  <inkml:trace contextRef="#ctx0" brushRef="#br0" timeOffset="-34105.62">25707 3419 499 0,'0'0'135'15,"0"0"-92"-15,0 0 92 16,0 0-55-16,0 0-5 16,0 0-75-16,0 20 0 15,0 12 23-15,0 10-17 0,0 2 7 16,0-5-13-16,0-4 13 16,0-4-29-16,5-13-24 15,7-13-86-15,5-5 1 16,0-10-150-16,-1-20-62 15</inkml:trace>
  <inkml:trace contextRef="#ctx0" brushRef="#br0" timeOffset="-33853.42">25787 3389 251 0,'0'0'123'0,"0"0"-112"15,0 0 18-15,0 0 83 16,0 0-52-16,0 0 11 15,89 4-10-15,-75-1-33 0,-5 1 28 16,-3 1-6 0,-2-1-28-16,4 1 34 0,-2 9-54 15,1 9 4-15,-3 4 8 16,-4 11-7-16,0 1-12 16,0-3 5-16,0-4-61 15,-4-7 24-15,-3-10-77 16,-2-5-35-16,0-8-31 15,0-2-66-15</inkml:trace>
  <inkml:trace contextRef="#ctx0" brushRef="#br0" timeOffset="-33559.92">25803 3587 89 0,'0'0'155'0,"0"0"-114"16,0 0-6-16,0 0 30 15,0 0-27-15,0 0-16 16,56-14-22-16,-43 14-10 15,-5 2 3-15,-8 12-64 16,0 4-25-16,0-2 27 16,-15 0-60-16,-7-4 71 15,-1-1 58-15,2-6 46 16,-2 1 23-16,7-4 40 16,7 0 18-16,5 1 10 15,4-3-85-15,0 0 0 16,0 0-22-16,13 4-29 0,12-3 43 15,4-1-44-15,-2 0 5 16,-5 0-13-16,-5 0-17 16,-7 0-65-16,-10 8-122 15</inkml:trace>
  <inkml:trace contextRef="#ctx0" brushRef="#br0" timeOffset="-33372.89">25556 3824 486 0,'0'0'21'16,"0"0"1"-16,0 0 1 16,0 0 33-16,116 0 48 15,-56 0-62-15,-3-6 4 16,-5-8-46-16,-7 2 0 16,-10 4-16-16,-4 4-15 0,-11 4-86 15,-11 0-82-15,-9 0-93 16</inkml:trace>
  <inkml:trace contextRef="#ctx0" brushRef="#br0" timeOffset="-33198.32">25807 3830 364 0,'0'0'71'16,"0"0"6"-16,0 0 82 16,0 0-85-16,-33 116-32 15,33-90-5-15,0 2-32 16,0-2-3-16,0-4-2 15,0-6-52-15,0-3 12 0,0-11-98 16,4-2-31-16,14-6-77 16</inkml:trace>
  <inkml:trace contextRef="#ctx0" brushRef="#br0" timeOffset="-33005.78">25912 3846 388 0,'0'0'138'16,"0"0"-30"-16,0 0-18 15,0 0 47-15,0 104-82 16,0-48-12-16,0 2 3 16,0 2-38-16,0-2 19 15,0-6-27-15,0-11 0 0,0-14-18 16,0-12 17-16,0-7-66 16,0-8-31-16,0 0-59 15,0-22-81-15</inkml:trace>
  <inkml:trace contextRef="#ctx0" brushRef="#br0" timeOffset="-32847.18">25760 4004 286 0,'0'0'140'0,"0"0"-123"15,0 0-17-15,0 0 0 16,0 0 10-16,0 0-20 0,105 0-94 15,-96 0-91 1</inkml:trace>
  <inkml:trace contextRef="#ctx0" brushRef="#br0" timeOffset="-32602.77">25760 4004 95 0,'3'110'207'15,"-3"-110"-197"-15,0 0 42 16,0 0 6-16,0 0-54 15,0 3-4-15,13 1 3 16,0-1 14-16,-3 4-17 16,-4 4-10-16,-4 2 10 0,0 3 26 15,-2 0-13-15,0 0 24 16,0-5 37-16,0-2-7 16,0-5 12-16,0-4-51 15,0 0-28-15,3-10 0 16,26-18-59-16,8-15-43 15,4-7-134-15</inkml:trace>
  <inkml:trace contextRef="#ctx0" brushRef="#br0" timeOffset="-32321.02">26121 3880 494 0,'0'0'152'16,"0"0"-147"-16,0 0 76 15,0 0-81-15,0 0 4 0,0 0-15 16,12 14 3-16,-1-10 8 16,-5-2 1-16,-1 2 4 15,-3 2-5-15,-2 2 2 16,0 6 5-16,0 4 18 16,-9 6-15-16,-13 2-9 15,-5 3 37-15,3-6-38 16,1-2-1-16,7-7 0 15,6-9-56-15,5-5-10 16,5 0-86-16,0 0-78 0,0-19 10 16</inkml:trace>
  <inkml:trace contextRef="#ctx0" brushRef="#br0" timeOffset="-32165.26">26021 4000 43 0,'0'0'179'0,"0"0"-31"16,0 0-18-16,0 0-35 15,0 0-77-15,0 0-2 16,0 0 54-16,46 34-19 15,-19-9 1-15,2 0-52 16,0-3 0-16,-4 1-13 16,-2-3 13-16,-2-6-51 15,0-6-42-15,-3-8-115 16,-1-3-87-16</inkml:trace>
  <inkml:trace contextRef="#ctx0" brushRef="#br0" timeOffset="-31807.29">26511 3566 708 0,'0'0'37'16,"0"0"-35"-16,0 0-2 16,0 0 13-16,0 0-13 15,0 0-28-15,0 119-62 16,0-87-57-16,0 4 54 15,0 0 47-15,0 3 46 16,0-3 8-16,0-8-4 16,0-2 36-16,3-2 0 0,7-4-25 15,6 2 46-15,-3 5-15 16,1 3-36-16,-3 2 58 16,-7 1-8-16,1 2-16 15,-5-3 21-15,0-6-38 16,0-6 12-16,0-8-39 15,0-6 0-15,0-6-17 16,4 0-62-16,4-6-51 16,0-22-53-16,3-12-25 15,-1-9-58-15</inkml:trace>
  <inkml:trace contextRef="#ctx0" brushRef="#br0" timeOffset="-31645.9">26651 3854 220 0,'0'0'164'0,"0"0"-94"15,0 0 48-15,0 0-13 0,0 0-81 16,0 0 11-16,-23 80-3 16,4-48-25-16,-3 0-7 15,-3 0 0-15,-1-6-58 16,-3-1-27-16,2-10-126 16,0-5-69-16</inkml:trace>
  <inkml:trace contextRef="#ctx0" brushRef="#br0" timeOffset="-31521.33">26310 4095 92 0,'0'0'261'16,"0"0"-166"-16,0 0 72 16,0 0-76-16,0 0-61 15,0 0-30-15,48-63 0 0,18 27-19 16,17-6-9-16,6-2-181 16</inkml:trace>
  <inkml:trace contextRef="#ctx0" brushRef="#br0" timeOffset="-30980.72">26877 3627 305 0,'0'0'223'0,"0"0"-152"16,0 0 38-16,0 0-37 15,0 0-41-15,0 0-29 16,25-8-2-16,-19 6 0 16,1 2-21-16,-5 0 12 15,-2 0-40-15,0 4 7 16,0 10 37-16,0 10-15 15,0 6 20-15,2 8 11 16,2 6-8-16,3 9 39 16,2-1-36-16,-2-2-3 15,-3-4 38-15,3-6-37 0,-5-6 0 16,0-7 32 0,1-8-26-16,-3-6 36 0,0-5-38 15,0-4-7-15,0-4 26 16,0 0-20-16,0 0-7 15,0 0 16-15,-3 0-11 16,-16-11-10-16,-8-3-5 16,0 1-11-16,0 0 8 15,8 6-4-15,7 4 17 16,7 3 13-16,5-1-4 16,0-6-18-16,11-7 9 15,30-8 0-15,15-11-34 16,15-6 13-16,4 3-146 15,1 10-247-15</inkml:trace>
  <inkml:trace contextRef="#ctx0" brushRef="#br0" timeOffset="-27370.68">29477 3206 131 0,'0'0'228'0,"0"0"-200"16,0 0 85-16,0 0-3 15,0 0-4-15,0 0-29 16,0 0-24-16,0-4 8 15,0 4-49-15,0 9 2 16,0 18 5-16,0 9-11 16,0 4 23-16,-2-5-17 0,-1-10-5 15,3-6-16-15,0-9 7 16,0-6-48-16,0-4 24 16,11 0-113-16,10-22-66 15,3-14-1-15,-4-7-146 16</inkml:trace>
  <inkml:trace contextRef="#ctx0" brushRef="#br0" timeOffset="-27142.44">29477 3206 509 0,'118'-92'0'16,"-116"92"7"-16,2 0 11 16,3 0-5-16,3 0 36 15,-2 4 4-15,1 2-32 16,3-2 10-16,-4 4-5 0,1 0-24 15,-1 6 50-15,0 4-49 16,-4 6 16-16,-2 8 14 16,-2 5-30-16,0-1 10 15,0-3-13-15,-6-2-25 16,-4-7 20-16,-1-6-108 16,1-8-61-16,-2-8-38 15</inkml:trace>
  <inkml:trace contextRef="#ctx0" brushRef="#br0" timeOffset="-26692.63">29562 3302 372 0,'0'0'58'0,"0"0"-38"16,0 0-25-16,0 0 10 0,0 0 3 16,0 0 3-16,29 26-7 15,-23-13-8-15,-6-2-2 16,0 4-27-16,0-1 23 15,0 0-6-15,-11-2 16 16,-7-2 6-16,3 0-3 16,1-5 29-16,5 2 19 15,7-3 30-15,0-4-7 16,2 0-74-16,0 0 0 16,2 2 6-16,13-2-5 15,1 0 3-15,0 0-4 16,-7 0-37-16,-4 0 28 0,-5 8-91 15,0 5-2-15,-12 6 24 16,-17 7 22-16,-9 2 8 16,-4 2 45-16,-1-3 3 15,8-4 26-15,6-7-10 16,14-6 36-16,10-10 35 16,5 0-54-16,15 0-8 15,26-10 18-15,10-12 27 16,0 0 8-16,-7 2-77 15,-5 6 8-15,-13 2-9 16,-6 6-13-16,-9 6-83 16,-9 0-76-16,-2 0-72 15</inkml:trace>
  <inkml:trace contextRef="#ctx0" brushRef="#br0" timeOffset="-26502.65">29533 3577 406 0,'0'0'43'16,"0"0"-24"-16,0 0 89 16,0 0-61-16,0 0 17 15,-48 132-64-15,35-90 0 16,3-4 0-16,0-5-5 16,4-7-29-16,6-12-35 15,0-12-101-15,0-2-3 16</inkml:trace>
  <inkml:trace contextRef="#ctx0" brushRef="#br0" timeOffset="-26310.33">29591 3591 321 0,'0'0'145'16,"0"0"-124"-16,0 115 170 16,0-65-88-16,0 4-36 15,0-2 6-15,0-2-49 16,0-1-10-16,0-10-5 15,0-2-3-15,0-12-12 16,-2-3 6-16,-3-7-86 16,-2-8 20-16,2-7-99 15,-1 0-137-15</inkml:trace>
  <inkml:trace contextRef="#ctx0" brushRef="#br0" timeOffset="-26150.49">29419 3780 262 0,'0'0'286'16,"0"0"-286"-16,0 0-46 15,0 0 31-15,0 0 6 16,0 0-24-16,76 0-69 16,-67 0-118-16</inkml:trace>
  <inkml:trace contextRef="#ctx0" brushRef="#br0" timeOffset="-25896.79">29419 3780 176 0,'0'154'41'0,"-5"-146"34"16,5-6 28-16,0-2-63 15,0 0-38-15,3 0-2 16,10 0 0-16,0 2 10 16,0 0-17-16,-1 6 7 15,-3 4-10-15,-5 4 4 16,-2 2 9-16,-2 0-3 15,0 0 5-15,0-6-3 16,0-1 71-16,-4-8-19 16,2-3-2-16,2 0 19 15,0 0-48-15,0-2-23 0,8-22 0 16,21-14-54 0,5-10-27-16,2-8-189 0</inkml:trace>
  <inkml:trace contextRef="#ctx0" brushRef="#br0" timeOffset="-25648.97">29757 3685 513 0,'0'0'0'16,"0"0"26"-16,0 0 37 16,0 0-23-16,0 0-8 15,0 0 1-15,114 0-30 0,-107 0 1 16,-5 6-4-16,-2 16 2 15,0 11 15-15,-7 5-17 16,-15 2 0-16,-7-6 4 16,0-4-4-16,0-10-10 15,5-8-20-15,2-6-70 16,9-6 61-16,5-2-144 16,6-24-57-16</inkml:trace>
  <inkml:trace contextRef="#ctx0" brushRef="#br0" timeOffset="-25491.58">29757 3685 186 0,'-24'-12'89'0,"27"30"-58"16,-3 22 102-1,4 13 11-15,-2-1-86 16,3-2 26-16,1-10-80 0,3-10 1 16,0-7-10-1,4-10-2-15,1-9-50 0,6-4-106 16,2 0-131-16</inkml:trace>
  <inkml:trace contextRef="#ctx0" brushRef="#br0" timeOffset="-25303.19">29944 3727 642 0,'0'0'17'16,"0"0"33"-16,0 0-50 0,0 0 18 15,0 0 1-15,0 0-11 16,119-32-8-16,-95 22-28 16,-9 5-62-16,-5-2-129 15,-10 5-19-15</inkml:trace>
  <inkml:trace contextRef="#ctx0" brushRef="#br0" timeOffset="-25078.14">30096 3601 80 0,'0'0'264'16,"0"0"-243"-16,0 0 57 16,0 0-15-16,0 0-37 15,0 0 22-15,-29 112-15 16,20-61-32-16,1-5 7 16,0-5-1-16,6-8 7 0,0-15-14 15,2-6 14-15,0-10-1 16,7-2-13-16,22-22 0 15,13-22-6-15,12-18 6 16,9-7-95-16,-9-1-246 16</inkml:trace>
  <inkml:trace contextRef="#ctx0" brushRef="#br0" timeOffset="-24554.62">30420 3331 475 0,'0'0'93'0,"0"0"-81"15,0 0 29-15,0 0 28 16,0 0-63-16,0 0 2 16,79-8-8-16,-69 13 11 15,-4 4 3-15,-4-1-14 16,1-1 0-16,-1 8 2 15,-2 7 7-15,0 12-8 16,-2 6 5-16,-19 8 7 16,0 0 6-16,-2 0-13 15,3-2-6-15,5-6 21 0,3-8-21 16,3-11 7-16,9-10-7 16,0-4 5-16,0-7-28 15,0 0 4-15,0 0-47 16,7-21-7-16,13-10 3 15,3-4 21-15,-4 7-22 16,-5 10 9-16,-5 12 56 16,-5 4 12-16,-2 2 9 15,0 0 52-15,-2 22 17 16,0 17-12-16,0 2 15 16,0 5-44-16,0 2 49 15,-6-7-84-15,-1-3 11 16,1-2 7-16,-2-2-19 0,4-6-7 15,0-6 0 1,2-10-50-16,2-5 13 0,0-7-99 16,0 0-50-16,0-26-31 15,10-13-62-15</inkml:trace>
  <inkml:trace contextRef="#ctx0" brushRef="#br0" timeOffset="-24365">30613 3607 544 0,'0'0'32'16,"0"0"55"-16,0 0 35 16,0 0-43-16,40 120 14 15,-28-87-57-15,-1-5 15 0,-3-2-51 16,0-10 15-16,-4-4-17 16,-2-3 2-16,0-6-56 15,0-3-39-15,1 0-138 16,-3-24-241-16</inkml:trace>
  <inkml:trace contextRef="#ctx0" brushRef="#br0" timeOffset="4745.18">19101 3667 105 0,'0'0'82'16,"0"0"-53"-16,0 0 32 16,0 0 1-16,0 0-7 0,0 0-33 15,0 0-19-15,4-1 25 16,-4 1-26-16,0 0 17 16,0 0 27-16,0 0 0 15,0 0 0-15,0 14-23 16,0 13 6-16,-7 15 37 15,-3 10-61-15,-4 5 19 16,1-3 2-16,-1 0-25 16,3-8 25-16,2-14-26 15,7-10 0-15,0-9-3 16,2-10 3-16,0-1-16 16,0 1-48-16,0-3-90 0,4 0-45 15,1-3-110-15</inkml:trace>
  <inkml:trace contextRef="#ctx0" brushRef="#br0" timeOffset="5018.26">18992 3994 213 0,'0'0'36'0,"0"0"-31"15,0 0 41-15,0 0 55 16,0 0-57-16,0 0 33 16,0 112-50-16,0-87-6 0,0-1 32 15,0-6-28-15,0-4 4 16,0-8-11-16,0-6-9 16,0 0-5-16,21-2-4 15,18-28 0-15,12-17-15 16,9-11-12-16,-9-6-213 15</inkml:trace>
  <inkml:trace contextRef="#ctx0" brushRef="#br0" timeOffset="6958.31">29659 5198 287 0,'0'0'97'0,"0"0"-83"16,0 0 126-16,0 0-42 15,0 0-31-15,0 0 8 16,-31-14-37-16,27 14-32 16,-5 7 45-16,-2 15-50 15,-4 7 9-15,3 3 18 16,3-4-28-16,3-5 21 16,3-2-21-16,3-5 0 15,0-4-12-15,0-2 12 16,13-7 0-16,10-3-2 15,6 0 7-15,2 0-24 16,5-7 14-16,-3-18-11 16,-4-1-7-16,-4-1 19 15,-8-5 4-15,-7 1-4 0,-6-3 13 16,-4 0-9-16,0 0 0 16,-4 4 0-16,-10 5 10 15,3 10-7-15,-5 5-3 16,5 6 0-16,-2 4 11 15,-3 0-27-15,3 0 12 16,-3 11 4-16,1 7-16 16,3 5-5-16,6-3-50 15,3-2-41-15,3-6-95 16,0-8-21-16</inkml:trace>
  <inkml:trace contextRef="#ctx0" brushRef="#br0" timeOffset="7229.66">30061 4967 211 0,'0'0'215'16,"0"0"-180"-16,0 0-11 15,0 0 60-15,0 0-40 16,0 0-39-16,-23 72 84 15,1-20-62-15,2 2-5 16,2 0 53-16,9-5-64 0,9-8-2 16,0-2-9-1,0-9 1-15,11-6-17 0,11-6-23 16,7-6-107-16,3-8 6 16,-3-4-191-16</inkml:trace>
  <inkml:trace contextRef="#ctx0" brushRef="#br0" timeOffset="7767.69">30301 5071 6 0,'0'0'344'16,"0"0"-286"-16,0 0 74 16,0 0-27-16,0 0-1 15,0 0-49-15,-18 61-30 16,9-32 51-16,1 3-69 16,1-4 10-16,2 0-17 15,3-2 16-15,0-3-21 16,-3 1 5-16,3-6 0 15,0-4-20-15,2-6 5 16,0-6-7-16,0-2-7 16,0 0-13-16,0-4 35 15,4-27-17-15,15-11 20 16,2-8-19-16,2 11 18 0,-1 7 5 16,-7 9 0-16,2 11 0 15,-7 4 0-15,2 5 0 16,-3 3 0-16,-3 0 6 15,5 0 7-15,-4 0-13 16,0 0 11-16,-1 0-10 16,-3 9 39-16,-1 9-30 15,0 8-5-15,-2 6 52 16,0 6-53-16,0 1 11 16,0-3-14-16,0-6 11 0,0-10-24 15,0-6-14-15,2-9-92 16,14-5-78-16,-1-19-200 15</inkml:trace>
  <inkml:trace contextRef="#ctx0" brushRef="#br0" timeOffset="8293.34">30644 4939 159 0,'0'0'98'0,"0"0"-19"16,0 0 58-16,0 0-29 16,0 0 5-16,0 0-60 15,11 0 18-15,-3 0-19 16,0 0-16-16,-3 14 38 16,-1 6-63-16,-4 6 14 15,0 10 19-15,0 4-37 16,0 6-7-16,-7 6 0 15,-11 9-47-15,-1 9-35 16,-10-4-217-16,-9-6-230 16</inkml:trace>
  <inkml:trace contextRef="#ctx0" brushRef="#br0" timeOffset="9529.54">30667 4847 402 0,'0'0'38'0,"0"0"28"0,0 0 57 16,0 0-63-16,0 0 1 16,0 0-56-16,0 0 2 15,0 0 19-15,0 0-21 16,0 0 12-16,0 3 10 16,0 11-25-16,0 4 72 15,0 7-65-15,0 0 0 16,0 0 29-16,0-1-36 15,0-6 13-15,0 0-15 16,0 0 17-16,0 0-14 16,0 2-3-16,0 9 0 15,0-2-1-15,0 5 3 0,0 2-2 16,0-2 0-16,-12 2 7 16,-1-2-6-16,0-1-1 15,-5 0 0-15,-5 4-9 16,-1 1-10-16,-2 2-69 15,-1-5-158-15,-2-14-212 16</inkml:trace>
  <inkml:trace contextRef="#ctx0" brushRef="#br0" timeOffset="14896.34">17895 7756 59 0,'0'0'44'0,"0"0"17"15,0 0 4-15,0 0-1 16,0 0 3-16,0 0 9 16,0 0-36-16,-27 0 31 0,23 0 7 15,2 0-32-15,-2 0 7 16,1 0 0-16,1 0-13 15,0 0 21-15,2 0-40 16,0 0 0-16,0 0 25 16,0 0-42-16,0 0 1 15,24 0 4-15,17 0-8 16,11 0 44-16,14 0-45 16,3 0 1-16,0 0-7 15,-5 0-9-15,1 0-65 16,-5 0-79-16,-9 0-112 15,-17 0-180-15</inkml:trace>
  <inkml:trace contextRef="#ctx0" brushRef="#br0" timeOffset="15331.18">17864 7953 75 0,'0'0'111'16,"0"0"-22"-16,0 0 65 16,0 0-81-16,0 0 0 15,0 0-33-15,-13 0-10 16,30 0 57-16,2 0-41 15,2 0 5-15,4 0-2 16,10 0-41-16,13 0 4 16,16 0-12-16,15 0-15 0,10 0-3 15,1-2-203 1,-9-6-232-16</inkml:trace>
  <inkml:trace contextRef="#ctx0" brushRef="#br0" timeOffset="26912.8">4562 8947 98 0,'0'0'329'0,"0"0"-269"0,0 0 59 15,0 0-31-15,0 0 1 16,0 0-69-16,0 0-13 16,-8-55 18-16,1 42-22 15,-2 1-3-15,-4 2 0 16,-8 2 10-16,2 4-22 16,-4 4 9-16,-1 0 3 15,3 0-20-15,4 0 16 16,3 0 4-16,5 8 0 15,3 8 7-15,2 8-3 16,-1 14-4-16,0 14 0 16,5 10 48-16,0 3-34 15,0-3 5-15,0-12-12 0,0-6 6 16,8-5-12 0,0-6-1-16,-1-1 0 0,-1-2-3 15,-4-2 3-15,1 2-2 16,-3 1 0-16,0-3-3 15,0-2-12-15,0-6 7 16,0-11 10-16,0-3-20 16,0-6 20-16,0 0-1 15,0 0 0-15,0 0 0 16,0 0-17-16,0 0 15 16,0 1-5-16,0 5-10 15,7 6 9-15,-1 4 3 16,-1 6 4-16,-1 3 1 15,0-2-16-15,4 7 12 0,-4 2 5 16,0 6-9-16,3 7 9 16,-3 7 0-16,4 12-1 15,0 10 5-15,-1 13-13 16,1 4 9-16,2 2 0 16,-1-9 45-16,1-14-39 15,4-14 10-15,1-8-7 16,1-8 3-16,4 1-24 15,2-7-28-15,1-4-89 16,0-14-147-16</inkml:trace>
  <inkml:trace contextRef="#ctx0" brushRef="#br0" timeOffset="27734.31">5006 8735 525 0,'0'0'76'0,"0"0"-28"15,0 0-22-15,0 0-26 0,0 0 0 16,0 0-15-16,61 0 19 15,-38 0-4-15,-4 0 0 16,-6 0 9-16,-6 0-8 16,-5 0-1-16,0 0 0 15,-2 0 3-15,0 0-3 16,0 10 0-16,0 16 0 16,0 14 26-16,0 10 56 15,0 10-54-15,0 2 7 16,0-6 46-16,0-5-64 15,5-9 11-15,1-10-28 16,1-4 15-16,-1-6-21 16,1-4 6-16,-2-4-30 15,-3-6 13-15,-2-2-83 16,0-4-6-16,0-2-4 0,-7 0-4 16,-13-6-121-16,-5-18-29 15</inkml:trace>
  <inkml:trace contextRef="#ctx0" brushRef="#br0" timeOffset="27887.33">4984 9111 194 0,'0'0'193'16,"0"0"-33"-16,0 0-48 16,0 0-102-16,0 0-9 15,0 0 11-15,27-7-12 16,8 7 5-16,3 0 3 16,0 0-7-16,-5 0-1 15,-6 0-71-15,-3 0-26 16,-5 0-69-16,-6 0-33 0</inkml:trace>
  <inkml:trace contextRef="#ctx0" brushRef="#br0" timeOffset="28771.33">5273 8965 80 0,'0'0'33'16,"0"0"35"-16,0 0 11 16,0 0-13-16,0 0 30 15,0 0-5-15,67 2-35 16,-58 28-15-16,-2 6 30 15,-5 5-41-15,0-1 27 16,0-6-49-16,-2-8-7 16,2-12 13-16,1-7-14 15,-3-4 0-15,2-3-2 0,-2 0 11 16,2 0-22 0,0 0 0-16,3-16-21 0,0-4 29 15,1 2-49-15,3 1 33 16,3 5-23-16,1 5 23 15,-1-1 9-15,5 0 8 16,-1 4 4-16,-1-1-9 16,1 5 9-16,-1 0-3 15,1 0 1-15,-1 0 4 16,-4 0-11-16,-2 5 9 16,-2 0 0-16,-5-5 2 15,0 0 3-15,-2 0-5 0,0 0 10 16,0 0-7-16,0 0 15 15,0-1-18-15,0-12-21 16,0 3 18-16,0 1-14 16,-8 2 6-16,-4 5 3 15,1 2 8-15,0 0 2 16,4 0 9-16,0 0-5 16,3 0 36-16,2 0-37 15,2 0 4-15,0 2-9 16,0-2-7-16,0 0 5 15,0 0-32-15,13 0 22 16,5 0 3-16,0-10 10 16,2-8-1-16,0 3 0 15,1-2-27-15,-4 5 26 16,-3 6-17-16,-6 3 18 0,-5 3 3 16,-3 0-1-16,0 0 45 15,0 0 2-15,0 11 1 16,2 5 43-16,0 4-69 15,0 3-15-15,2-1 24 16,1 0-33-16,-2-4 0 16,-1-3 0-16,2-4 8 15,-4-5-9-15,2-6 1 16,1 0 0-16,-1 0-17 16,4-9 1-16,6-17-10 15,1 0 16-15,0 1 7 16,-4 7-15-16,0 10 18 0,0 3 0 15,0 5-10-15,2 0 10 16,-2 0 0-16,0 0-5 16,2 0 16-16,0 2-5 15,1 9-6-15,-2 2 0 16,-1 7-8-16,-2 8 11 16,0 3-3-16,-5 1 5 15,0-2-2-15,3-8-6 16,-1-12-44-16,5-10-79 15,2 0-91-15</inkml:trace>
  <inkml:trace contextRef="#ctx0" brushRef="#br0" timeOffset="28962.12">6022 9045 634 0,'0'0'106'16,"0"0"-90"-16,0 0 44 15,0 0-60-15,0 0 0 16,0 0-4-16,132-12 14 16,-86 4-20-16,-7 4-31 15,-8 4-113-15,-12 0-44 16,-9 0-148-16</inkml:trace>
  <inkml:trace contextRef="#ctx0" brushRef="#br0" timeOffset="29226.95">6196 8913 410 0,'0'0'63'0,"0"0"54"15,0 0 3-15,0 0-98 16,0 0-18-16,0 0-3 16,-7 18 9-16,7 16 60 15,-4 14-17-15,-8 7-25 16,1 3 33-16,3-8-56 15,3-10 6-15,5-16-11 16,0-8 19-16,9-10-38 16,26-6 16-16,17 0 3 15,17-30-31-15,16-7-13 16,4 0-116-16,-9 5-154 0</inkml:trace>
  <inkml:trace contextRef="#ctx0" brushRef="#br0" timeOffset="29867.74">5184 10058 384 0,'0'0'229'0,"0"0"-119"16,0 0-23-16,0 0 29 15,0 0-85-15,0 0-2 0,0 54-3 16,2-2 13-1,0 9 26-15,3 7-65 0,-2-8 4 16,1-5-3-16,0-2-1 16,-2-13 0-16,1-10 0 15,-1-11-27-15,-2-12 11 16,2-7-70-16,-2 0 3 16,2 0 22-16,-2-14-103 15,0-8-138-15</inkml:trace>
  <inkml:trace contextRef="#ctx0" brushRef="#br0" timeOffset="30331.03">5225 10110 534 0,'0'0'178'0,"0"0"-141"0,0 0-31 16,0 0 15-16,0 0-20 15,0 0 1-15,115-4 11 16,-93 15-13-16,-8 10-9 16,-7 14-6-16,-7 4 3 15,0 0 4-15,-14-5 8 16,-8-6 0-16,0-8 17 16,3-7-7-16,9-6-6 15,7-5 19-15,3-2-19 16,0 0-4-16,0 0-21 0,11 0 16 15,14 2-8-15,2 4 13 16,0 0-12-16,-6 4-3 16,0-2-17-16,-7-2 27 15,-6 2-13-15,-6-4 10 16,-2 8 8-16,-2 4 2 16,-25 4 84-16,-12 5-7 15,-4-4-21-15,-2-1 37 16,6-6-65-16,14-4-27 15,11-6 12-15,10-4-15 16,4 0-43-16,6 0-95 16,25 0-42-16,12 0 95 15,4-16-88-15,0-4-64 16,-1-2 102-16</inkml:trace>
  <inkml:trace contextRef="#ctx0" brushRef="#br0" timeOffset="30914.81">5678 10319 208 0,'0'0'251'16,"0"0"-97"-16,0 0-29 16,0 0-20-16,0 0-60 15,0 0-15-15,-79 4 11 16,72 20-41-16,4 4 0 16,3 2 0-16,0 0 7 15,0-4-12-15,0-4 5 16,3-8 0-16,4-6-18 15,-1-6 16-15,3-2-19 0,3 0-10 16,3-6-3-16,5-17 29 16,-3-9-43-16,0 1-10 15,-7 6 55-15,-8 8-29 16,-2 11 32-16,0 4 15 16,0 2 24-16,0 0 42 15,0 0-60-15,0 0-16 16,0 0-10-16,8 10 1 15,5 8-2-15,9 2 3 16,7 0-46-16,3-2 30 16,5-8-5-16,3-6-27 15,3-4 42-15,1 0-50 16,-2-8-1-16,-9-12 42 0,-8-2-16 16,-13 3 30-1,-12-2 8-15,0 4 5 0,0 5 78 16,-12-1 9-16,-3 8-17 15,-3-2-27-15,5 5-29 16,6 2 8-16,2 0-31 16,5 0 0-16,0 0-23 15,0 0 20-15,0 0-27 16,0 14 27-16,12 6 3 16,-3 0 1-16,3 0-1 15,0-5 0-15,5 2-2 16,4-9 2-16,4-6-4 0,4-2-33 15,2-4-82-15,0-24-29 16,-6-6-178-16</inkml:trace>
  <inkml:trace contextRef="#ctx0" brushRef="#br0" timeOffset="31136.87">6278 10044 639 0,'0'0'110'15,"0"0"-31"-15,0 0 30 16,0 0-109-16,0 0 17 16,0 0 3-16,13 138-15 15,-3-62-5-15,-4 5 1 0,3-1 12 16,-3-10-26 0,6-9 12-16,1-14-56 0,1-15 10 15,5-13-89-15,8-19-49 16,0-2-131-16</inkml:trace>
  <inkml:trace contextRef="#ctx0" brushRef="#br0" timeOffset="31417.64">6657 10301 280 0,'0'0'427'0,"0"0"-308"15,0 0-14-15,0 0-40 0,0 0-54 16,0 0 1-1,-31 0-13-15,6 0 1 0,-4 7 0 16,-2 8-4-16,2 1 6 16,1 0-2-16,7-4 15 15,9-1-11-15,6-6 15 16,4-3-19-16,2 3 0 16,0 4-23-16,8 5 23 15,19 1 0-15,10 0-2 16,7 0 10-16,12 2-6 15,8-3-2-15,5-2-87 16,-2-10-82-16,-13-2-321 16</inkml:trace>
  <inkml:trace contextRef="#ctx0" brushRef="#br0" timeOffset="53009.49">8248 2944 239 0,'0'0'24'16,"0"0"59"-16,0 0-26 15,0 0-23-15,0 0 9 16,0 0-42-16,0 0 3 16,-16-31-3-16,16 19 5 15,4 0-5-15,8-2 8 16,-1-4-2-16,3-2 44 15,1-4-45-15,5-6-2 16,2-2 7-16,2 0-6 16,1 0-1-16,2 0-4 0,4-2 0 15,3-5 2-15,3 1-2 16,2 0 0-16,-1 4-2 16,1 0 11-16,-1 6-12 15,1 0 3-15,0 2 0 16,-1 6-4-16,2-1 4 15,1 4 0-15,-4 2-5 16,5 2 11-16,-1-4-6 16,-1 2 0-16,-5 1 0 15,-6-1-1-15,-2 5 1 16,-10 2 0-16,0 2-4 16,-9 2 12-16,-3 3-11 15,4 1 3-15,4-4-16 16,-2-9-16-16,-6-9-282 15</inkml:trace>
  <inkml:trace contextRef="#ctx0" brushRef="#br0" timeOffset="54546.68">9645 1342 656 0,'0'0'62'0,"0"0"-62"16,0 0 0-16,0 0 0 15,14 138 67-15,-12-56-22 16,-2 2 22-16,0-10-65 16,0-10 35-16,0-14-3 15,0-17-31-15,0-15 26 0,0-8-29 16,0-10 0 0,0 0-15-16,0 0 18 0,0 0-3 15,0-14 0-15,4-16 4 16,7-11-7-16,-3 1 3 15,2 3-2-15,-1 8-18 16,-5 13 17-16,5 6-3 16,-2 8 2-16,0 2-5 15,1 0-1-15,2 0 1 16,1 10 9-16,-1 12 3 16,4 3 9-16,-3 0-7 15,-2 5-5-15,-2-5 10 16,2-1-10-16,-1-2 0 15,1-6-57-15,-2-2-9 0,0-4-107 16,-1-4-49-16,1-6 2 16</inkml:trace>
  <inkml:trace contextRef="#ctx0" brushRef="#br0" timeOffset="55574.84">9923 1833 254 0,'0'0'95'0,"0"0"-2"15,0 0-7-15,0 0-67 16,0 0-8-16,0 0 11 16,67-28-12-16,-49 15 17 15,-5 4-24-15,-3 1-2 0,-6 2 38 16,-2-1-29-16,-2 3 19 16,0-2 6-16,0 0-22 15,0-2 7-15,0-2-20 16,0 4 0-16,-6 2-15 15,-2 2 8-15,-1 2-1 16,3 0 8-16,2 0 1 16,2 0 32-16,-1 0-33 15,3 0 0-15,0 0 10 16,0 17-5-16,0 1-5 16,0 6 5-16,0-7 1 0,15-2-12 15,6-6-6 1,4-6-7-16,6-3 8 0,2 0-4 15,3-12 0-15,-3-8 12 16,0-3-18-16,-8 3 18 16,-10 6-17-16,-11 2 20 15,0 4 0-15,-4 0 1 16,0 0 16-16,0 2 16 16,0 2-11-16,-8 2 16 15,4 2-38-15,4 0 9 16,0 0-20-16,0 0-7 15,0 14 7-15,0 8 7 16,0 2 8-16,0-4 1 16,0-4-5-16,0-3 0 15,4-8-4-15,-2-5 4 0,4 0-12 16,0 0 1-16,0 0-11 16,5-2 13-16,1-5-12 15,-3-4-15-15,-3 5 29 16,1 5-21-16,2 1 2 15,2 0 12-15,3 0-5 16,3 0 18-16,6 0-6 16,4 0-13-16,4 0 14 15,0-5-56-15,-2-11 26 16,-2-4 12-16,-6 2 20 16,-2 0-1-16,-9 2 4 15,-3 2 1-15,-7 4 15 16,0 0 35-16,0 4 3 0,0 4-5 15,-4 2-6-15,-5 0-4 16,-7 0-23-16,3 0-8 16,0 2 21-16,-1 10-19 15,5 6 15-15,3 4 3 16,2 2-25-16,4-2 22 16,0-8-24-16,0-4 0 15,2-4-15-15,9-4 12 16,2-2 3-16,5 0-1 15,4-20 3-15,0-10 11 16,3-6-13-16,-5-2-24 0,-3 0 24 16,-5-2-33-16,-3 2 25 15,-5 0 7-15,-4-3 2 16,0 2 8-16,0 2-9 16,0 11 0-16,0 11 49 15,0 9-13-15,0 6 28 16,0 0-10-16,0 0-32 15,0 7-10-15,0 20-12 16,0 16 0-16,2 23 19 16,6 19-19-16,-2 13-7 15,-2 12-93-15,-4-3-161 16</inkml:trace>
  <inkml:trace contextRef="#ctx0" brushRef="#br0" timeOffset="60059.27">7858 8758 28 0,'0'0'44'0,"0"0"-18"16,0 0-15-16,0 0 3 15,0 0 6-15,0 0 13 16,0 0-8-16,14-18 25 16,-12 15 5-16,0 1-3 0,0 2-26 15,0 0-19 1,-2 0-3-16,2-2 15 0,-2 2-14 16,0 0 3-16,0 0 35 15,0 0 11-15,0 0 4 16,0-2-4-16,0 0-9 15,0 2 41-15,0 0-51 16,0 0-2-16,0 0 5 16,0 0-30-16,0 0 8 15,0 0-16-15,0 0 13 16,0 8 5-16,-12 18-15 16,-9 6 30-16,-6 8 16 15,0-6-41-15,3-6 11 16,6-6-19-16,4-8 6 15,6-5-9-15,4-2 3 0,4-3-26 16,0-3-10-16,0-1-42 16,0 0-4-16,0 0-6 15,0 0-24-15,4-17 26 16,14-9-29-16,4-6-62 16,0 4 81-16,-6 8 52 15,-3 8 44-15,-4 4 13 16,-3 7 32-16,0-2 29 15,-4 3-3-15,0 0 30 16,0 0-25-16,0 0-44 16,0 3 9-16,3 18 17 15,-1 11-7-15,-4 16 63 0,0 12-39 16,0 4-35-16,0 2 17 16,0-7-51-16,0-9 8 15,-2-6-14-15,2-6 10 16,0-6-28-16,0-4 11 15,0-8-75-15,0-4-42 16,0-4-70-16,0-6-37 16,-2-6-33-16</inkml:trace>
  <inkml:trace contextRef="#ctx0" brushRef="#br0" timeOffset="60278.91">7762 9372 424 0,'0'0'102'0,"0"0"-12"15,0 0 10-15,0 0-93 16,0 0-5-16,0 0 10 16,78-4 30-16,-40 4 44 15,-2-1-57-15,-3 1 12 16,-2 0 19-16,-2 0-58 16,-2 0 5-16,-2 0-7 15,-4 0-6-15,-2 0 4 16,-4 5-84-16,-4 8-67 15,-4-8-25-15,-7-1-121 16</inkml:trace>
  <inkml:trace contextRef="#ctx0" brushRef="#br0" timeOffset="61194.64">10104 8466 340 0,'0'0'130'0,"0"0"-68"16,0 0 31-16,0 0-49 0,0 0-25 15,0 0-7-15,-7 48-4 16,-13-8 34-16,0 2-25 16,-2-1 13-16,-1-3 27 15,3-6-49-15,5-4 1 16,-1-6-9-16,7-8 8 15,5-4-21-15,4-8 1 16,0-2-69-16,0 0-23 16,8-14-86-16,15-12 68 15,4-10-73-15</inkml:trace>
  <inkml:trace contextRef="#ctx0" brushRef="#br0" timeOffset="61402.9">10091 8569 210 0,'0'0'188'0,"0"0"-57"15,0 0-37-15,0 0-25 0,0 0-36 16,0 0 43-16,0 80 5 16,0-29-20-16,0 12-3 15,0 3-29-15,-2-3 42 16,-4-4-71-16,6-4 3 16,0-11-1-16,0-6-2 15,0-11-7-15,0-6-12 16,0-7-55-16,0-4-29 15,0-4-100-15,0-6-115 16</inkml:trace>
  <inkml:trace contextRef="#ctx0" brushRef="#br0" timeOffset="61675.68">10008 9166 532 0,'0'0'143'16,"0"0"-68"-16,0 0-58 15,0 0-1-15,0 0-1 16,0 0 4-16,89 0 10 16,-60 0 23-16,-2 0-15 15,-3 0 5-15,5 0-33 16,2 0-3-16,6 0 48 16,-4 0-54-16,-2 0 0 15,-4 0-1-15,-12 0-3 16,-6 0-11-16,-5 0-57 0,-4 3-17 15,0 12 38-15,0 1-23 16,0-2-35-16,0-6-173 16</inkml:trace>
  <inkml:trace contextRef="#ctx0" brushRef="#br0" timeOffset="62364.81">12428 8320 138 0,'0'0'122'0,"0"0"-22"16,0 0 25-16,0 0-3 16,0 0-8-16,0 0-40 15,0-6-23-15,0 6 13 16,0 1-54-16,-3 27 15 15,-10 12 21-15,-10 13-16 16,0 5 13-16,-2-4-43 16,0-2 1-16,5-14-13 15,7-12 12-15,7-9-36 16,6-13-13-16,0-4-65 16,0 0-33-16,10-27-58 0,13-11-20 15</inkml:trace>
  <inkml:trace contextRef="#ctx0" brushRef="#br0" timeOffset="62560.11">12428 8458 266 0,'0'0'230'0,"0"0"-112"15,0 0-29-15,0 0 21 16,0 0-32-16,-5 129 1 16,3-79-30-16,-3 2-36 15,1-2 26-15,0-4-39 16,-1-2 0-16,3-6-5 15,0-6-17-15,-3-6-28 16,0-8-52-16,-1 0-65 16,-3-8-32-16,-5-4-176 0</inkml:trace>
  <inkml:trace contextRef="#ctx0" brushRef="#br0" timeOffset="62789.95">12216 9033 568 0,'0'0'102'0,"0"0"-65"16,0 0-33-16,0 0 9 15,0 0 54-15,0 0-20 16,142 32 11-16,-106-32 6 16,2 0-43-16,0 0 30 15,0 0-51-15,-1 0 0 16,-3 3-5-16,-12 11-43 0,-6 8-47 15,-9 4-39-15,-7-2-23 16,0-10-58-16</inkml:trace>
  <inkml:trace contextRef="#ctx0" brushRef="#br0" timeOffset="63757.68">14326 8242 24 0,'0'0'45'0,"0"0"22"0,0 0 15 16,0 0-5-16,0 0 34 16,0 0-11-16,0 0-32 15,0 0 17-15,0 0-65 16,0 0-12-16,0 0 17 16,0 0-14-16,-2 3-8 15,-9 15 27-15,-5 11 3 16,-6-1 28-16,2 2-36 15,-3 0-9-15,3-2 26 16,3-2-40-16,1-6 6 16,3-2-5-16,4-6 3 15,-1-2-6-15,6-4 0 0,2-2 0 16,2-4-13-16,0 0-10 16,0 0-43-16,12-12-51 15,14-16-10-15,5-4 2 16,-4 0-114-16</inkml:trace>
  <inkml:trace contextRef="#ctx0" brushRef="#br0" timeOffset="63812.48">14326 8242 101 0</inkml:trace>
  <inkml:trace contextRef="#ctx0" brushRef="#br0" timeOffset="64020.24">14326 8242 101 0,'2'72'61'0,"-2"-72"66"0,0 0-6 16,0 0-32-16,0 0-28 15,0 4-20-15,0 16 29 16,2 12-22-16,-2 7-14 0,0 14 27 15,0 5-44-15,0 2 18 16,-2 0-10-16,-7-4-7 16,1-5 20-16,3-9-37 15,2-9 4-15,3-6 0 16,0-7-5-16,0-8-2 16,0-1-4-16,0-6-46 15,0-1-3-15,0-2-47 16,0-1-47-16,0-1-20 15,0 0-57-15</inkml:trace>
  <inkml:trace contextRef="#ctx0" brushRef="#br0" timeOffset="64217.92">14243 8933 239 0,'0'0'169'0,"0"0"-8"15,0 0-71-15,0 0-72 16,0 0 6-16,0 0-7 15,45 12 23-15,-20-6-5 16,0 0-18-16,0 0 16 16,0 3-33-16,4 4 0 15,-2 1-12-15,0 0-67 16,-2-6-120-16,-6-4-156 16</inkml:trace>
  <inkml:trace contextRef="#ctx0" brushRef="#br0" timeOffset="65070.68">16069 8671 445 0,'0'0'182'0,"0"0"-91"15,0 0 16-15,0 0-3 0,0 0-53 16,0 0-6-1,8 0-45-15,8 0 3 0,-1 0-13 16,1 0 8-16,2 0-79 16,0 0-60-16,1 1-94 15,2 2-91-15</inkml:trace>
  <inkml:trace contextRef="#ctx0" brushRef="#br0" timeOffset="65232.03">16418 8687 75 0,'0'0'347'0,"0"0"-154"16,0 0-79-16,0 0-6 16,0 0-43-16,0 0-64 15,27 0-2-15,-5 0-1 0,5 0-103 16,9 0-128-16,-5 0-270 16</inkml:trace>
  <inkml:trace contextRef="#ctx0" brushRef="#br0" timeOffset="65380.56">16904 8711 699 0,'0'0'112'0,"0"0"-1"16,0 0 58-16,0 0-116 16,0 0-53-16,0 0-2 15,9 0-101-15,11-7-44 16,-7 2-283-16</inkml:trace>
  <inkml:trace contextRef="#ctx0" brushRef="#br0" timeOffset="65526.67">17078 8781 699 0,'0'0'123'15,"0"0"24"-15,0 0-78 16,0 0-69-16,0 0-43 15,0 0-195-15,-10 0-289 16</inkml:trace>
  <inkml:trace contextRef="#ctx0" brushRef="#br0" timeOffset="68604.36">18272 8409 319 0,'0'0'148'15,"0"0"-71"-15,0 0 42 16,0 0-46-16,0 0-53 16,0 0 43-16,0-1-62 15,-7 23 14-15,-13 7 19 16,-6 12-26-16,-1-1 36 15,0-2-44-15,7-3 3 16,5-10-5-16,7-6 2 16,6-9-13-16,2-8-22 0,0-2-71 15,16-2 23-15,9-27-20 16,2-3-57-16,-1-5-19 16,-4-2-9-16</inkml:trace>
  <inkml:trace contextRef="#ctx0" brushRef="#br0" timeOffset="68826.23">18272 8409 175 0,'9'37'165'0,"-9"-37"-2"16,0 0-97-16,0 0-14 16,0 10 14-16,0 14 0 15,0 12 32-15,0 4-43 16,0 8-14-16,-7 5 43 16,-2 3-37-16,-2 0-14 15,2-6 7-15,2-4-36 16,3-8 5-16,0-8-9 0,1-6 0 15,1-6-28-15,2-5 24 16,0-8-41-16,0-3 22 16,0-2-56-16,0 0-10 15,0-6-119-15,0-12-209 16</inkml:trace>
  <inkml:trace contextRef="#ctx0" brushRef="#br0" timeOffset="69030.25">18145 8969 541 0,'0'0'139'0,"0"0"-30"15,0 0-2-15,0 0-98 0,0 0 54 16,0 0-30-16,95 14-6 16,-49-14 3-16,-5 0-23 15,-1 2-6-15,-5-2-1 16,-4 4-35-16,-7 2-2 15,-6-2-176-15,-12-4-194 16</inkml:trace>
  <inkml:trace contextRef="#ctx0" brushRef="#br0" timeOffset="78939.89">19132 3569 18 0,'0'0'17'16,"0"0"14"-16,0 0-13 16,0 0-15-16,0 0 11 15,0 0 2-15,0 0 23 16,0 0 47-16,0-8-11 16,0 8 0-16,0-2 13 15,0 2-52-15,0 0 22 0,0 0-36 16,0 0-12-16,-2 0 32 15,-1 0-40-15,1 0-2 16,0 0 12-16,2 0-8 16,-2 2 19-16,0 8-13 15,0 0-8-15,-3 2 49 16,2 2-49-16,-1 7 13 16,0 10 22-16,-3 3-25 15,-2 4 32-15,0 5-44 16,0-5 6-16,-2-2 31 15,2-8-33-15,2-2-4 16,1-4 13-16,2-2-5 16,-3 2 14-16,3 2-22 0,-4 0 0 15,4 6 10 1,-2 0-6-16,1-4-4 0,-1 1 1 16,4-5 9-16,-2-7-9 15,0-4-1-15,4-5 0 16,-2-5-6-16,2 2 6 15,0-1-11-15,0 0-9 16,0 2-61-16,0 2 6 16,0-2-37-16,0 0-58 15,0-4-44-15</inkml:trace>
  <inkml:trace contextRef="#ctx0" brushRef="#br0" timeOffset="79421.27">18860 3990 161 0,'0'0'110'0,"0"0"-7"16,0 0 39-16,0 0-70 0,0 0-35 16,0 0 39-1,-2-2-66-15,2 2 4 0,0 0 13 16,0 0-25-16,0 12 50 16,7 8-27-16,2 4-20 15,-1 5 53-15,-1-2-52 16,-3 2-3-16,1-5 20 15,0-4-21-15,-1-4 24 16,-2-6-26-16,2-4 0 16,-4-4-1-16,3-2 1 15,-3 2 0-15,2 0 8 16,0-2 4-16,2 3-13 0,2-3 1 16,0 0 0-1,5 0-3-15,5 0 3 0,13-9 0 16,13-25 4-16,12-13 7 15,10-7-22-15,-2 7-27 16,-13 10-166-16,-24 17-254 16</inkml:trace>
  <inkml:trace contextRef="#ctx0" brushRef="#br0" timeOffset="83920.8">17185 3869 205 0,'0'0'134'0,"0"0"-67"16,0 0 34-16,0 0-5 0,0 0-33 16,0 0-2-16,0 0-43 15,0-21-14-15,0 21 39 16,0 0-43-16,0 0 30 16,-3 0 11-16,-5 0-29 15,-8 14 30-15,-2 12-42 16,-2 6 0-16,-2 9 21 15,-1 0-17-15,1 3-4 16,0-2 6-16,-1-3 3 16,6-5 0-16,-1-10-9 15,7-10 0-15,5-6 6 16,2-4-6-16,4-4-3 16,0 0-2-16,0 0-23 15,0 0-3-15,0 0-61 0,10 0-10 16,1 0 27-16,-7 0-52 15,0 0-25-15,-4 0 49 16,0 0 19-16,0-6-60 16</inkml:trace>
  <inkml:trace contextRef="#ctx0" brushRef="#br0" timeOffset="84163.45">16944 4157 41 0,'0'0'59'0,"0"0"-2"0,0 0-16 16,0 0 32 0,0 0-16-16,0 0-27 0,-46-22 26 15,46 18-47-15,0 0 38 16,0 0-30-16,-3 2-10 16,3-1-14-16,0 3-7 15,0 0-31-15,0 0 24 16,0 0-34-16,9 0 12 15,2 0-10-15,1 0-17 16,-2-4-37-16</inkml:trace>
  <inkml:trace contextRef="#ctx0" brushRef="#br0" timeOffset="84535.64">16944 4157 29 0,'29'-57'58'0,"-29"57"-27"0,0 0 39 15,0 0 2-15,0 5-8 16,0-1-38-16,0 5 1 16,0 8-9-16,0 3-7 15,0 4 30-15,-5 2-20 16,1 0 4-16,-2-2 9 15,-2-2-17-15,4-3 35 16,0-2-49-16,1-5-3 16,3 0 18-16,0-4-18 15,0 2 0-15,0-4 1 0,0-4 9 16,0-1-20-16,0-1 8 16,5 0 2-16,19-1-1 15,16-23 8-15,14-8-7 16,11-6 13-16,3 4-9 15,2 12-8-15,-7 9-45 16,-17 9-248-16</inkml:trace>
  <inkml:trace contextRef="#ctx0" brushRef="#br0" timeOffset="85826.67">16794 4157 126 0,'0'0'62'0,"0"0"-33"15,0 0-5-15,0 0-8 16,0 0 3-16,0 0-19 15,45-36 0-15,-36 32-3 16,-5 4 4-16,-1 0-1 16,-1-3 0-16,0 2 5 0,3-3-4 15,4 0-1-15,-3-2 0 16,1 2-1-16,-3 1 1 16,-1 3 0-16,-1 0 0 15,1 0 0-15,-1 0 3 16,2 0 0-16,-2 3 8 15,2 7 26-15,1 2-24 16,-1 0 3-16,4 5 1 16,-2 5 5-16,-2 5 22 15,3 3-31-15,-5 0 14 16,0 2 13-16,0-6-31 16,-2-4 15-16,0-5 11 0,0-10-29 15,2-3-1-15,4 0-5 16,-2-2 0-16,5-2 7 15,4 2-4-15,1-2-1 16,8 0-2-16,7 0 7 16,4-10-21-16,9-8 14 15,8-12-121-15,3-6-78 16</inkml:trace>
  <inkml:trace contextRef="#ctx0" brushRef="#br0" timeOffset="101832.28">18840 5132 0 0,'0'0'37'16,"0"0"20"-16,0 0-3 15,0 0-23-15,0 0-5 16,0 0-2-16,0 0-15 16,0-25 46-16,2 21-17 15,-2 4 5-15,0-1 9 0,0 1-2 16,0 0-21-16,0 0-9 15,0 0-17-15,0 0 31 16,0 0-31-16,0 0-3 16,0 0 5-16,0 0-1 15,0 0-4-15,0 0 0 16,0 0 5-16,0 0-12 16,0 0 7-16,0 19-3 15,0 7 3-15,0 6 18 16,3 0-5-16,-1-6-13 15,0-8 7-15,0-2 11 16,0-5-15-16,0-6-3 0,1 0 14 16,-3-4-12-16,0-1 5 15,0 3-7-15,0 1 6 16,0 3-8-16,2 6 2 16,-2 1 0-16,2 2-2 15,1 0 8-15,-1-8-6 16,0-4 0-16,-2-4 1 15,5 0-2-15,8 0 1 16,16-30 0-16,18-16 13 16,22-11-11-16,6 7-4 15,6 12-19-15,-10 8-144 16,-24 10-148-16</inkml:trace>
  <inkml:trace contextRef="#ctx0" brushRef="#br0" timeOffset="147342.01">26102 9224 485 0,'0'0'85'16,"0"0"-25"-16,0 0 89 15,0 0-90-15,0 0 28 16,0 0-82-16,0 0 10 16,-39-22 8-16,28 34-19 0,-3 22 22 15,-5 10-6-15,3 6-17 16,3-2 40-16,9-7-43 16,4-5 0-16,0-9-3 15,6-4 23-15,12-9-32 16,6-8 12-16,7-6 0 15,8 0-29-15,5-22 23 16,3-12-11-16,-5-8 15 16,-8-5-19-16,-10-1 17 15,-13-2-14-15,-9 2 18 16,-2 4-6-16,-4 4 6 16,-19 10 0-16,2 8 25 15,-2 5-25-15,-1 10 37 0,-3 3-37 16,0 4 1-16,-4 0 5 15,2 11-6-15,1 11 0 16,3 8-5-16,5 2 19 16,9 5-28-16,6-3-6 15,5-4-58-15,11-6 24 16,31-16-140-16,16-8-127 16</inkml:trace>
  <inkml:trace contextRef="#ctx0" brushRef="#br0" timeOffset="147680.87">26836 9088 116 0,'0'0'178'16,"0"0"-102"-16,0 0 50 15,0 0-26-15,0 0-38 16,0 0-9-16,-129 122 17 16,104-70-39-16,13 2 21 0,7-2-52 15,5-3 15 1,2-8-12-16,25-6-3 0,7-9-12 15,1-8 8-15,5-11-78 16,1-7-29-16,-4-1-83 16,-6-29-138-16</inkml:trace>
  <inkml:trace contextRef="#ctx0" brushRef="#br0" timeOffset="148233.17">27264 9029 92 0,'0'0'377'0,"0"0"-299"15,0 0 48-15,0 0-39 16,0 0-63-16,0 0-20 16,-71 45 26-16,51-13-30 15,-4 2 0-15,1 0 0 16,1-2 11-16,-1-4-11 16,8-6 0-16,1-8 0 15,8-8-10-15,6-4 10 16,0-2-30-16,0 0-5 0,25-16-57 15,8-12-4-15,0-6-30 16,-2 3 12-16,-12 10 50 16,-11 3 64-16,-6 6 23 15,-2 4 98-15,0 4-6 16,0 4 1-16,0 0-34 16,0 0-45-16,0 0 25 15,0 0-62-15,0 9 0 16,0 21 16-16,0 13 10 15,0 7 32-15,0 4-49 16,0 0-3-16,0-1 29 0,0-6-35 16,-4 0 0-1,4-7 0-15,0-8 9 0,0 0-18 16,0-4-38-16,2-2-87 16,5-2 6-16,-7-9-173 15</inkml:trace>
  <inkml:trace contextRef="#ctx0" brushRef="#br0" timeOffset="148409.41">27091 9685 350 0,'0'0'80'0,"0"0"80"16,0 0-43-16,0 0-102 16,0 0 18-16,0 0-30 15,35-6-3-15,-6 6 3 16,3 0-3-16,-3 6-15 0,-2-1-101 15,-8 0-114-15,-5-5-82 16</inkml:trace>
  <inkml:trace contextRef="#ctx0" brushRef="#br0" timeOffset="148976.44">27744 9110 198 0,'0'0'147'0,"0"0"-59"0,0 0 44 16,0 0-13-16,0 0-49 15,0 0-24-15,33-2 75 16,-20 2-83-16,1 7-1 16,-3 2 14-16,-3 0-32 15,0 3 33-15,-4 9-52 16,-4 11 4-16,0 14 43 15,0 6-41-15,0 2-6 16,-12-1 6-16,1-6 8 16,-2-3-15-16,0 2 1 0,-3 3-24 15,-4-1 19-15,-3 2-103 16,0-2-58-16,-4-9-60 16,-2-20-238-16</inkml:trace>
  <inkml:trace contextRef="#ctx0" brushRef="#br0" timeOffset="149943.75">29736 9090 569 0,'0'0'24'0,"0"0"12"15,0 0 28-15,0 0-30 16,0 0-34-16,0 0 0 16,-31 100 21-16,31-66-21 15,0-2 0-15,15-4-1 16,3-7 16-16,1-10-29 15,6-7 14-15,-2-4-18 16,1-2 5-16,-2-24-20 16,-2-10 29-16,-5-4-6 15,-5-2 20-15,-8 1-11 16,-2 5 1-16,0 4 0 16,-14 9 24-16,-7 5-18 0,-8 7 4 15,-5 11 12 1,1 0-9-16,2 0-17 0,6 11 4 15,7 7 0-15,5 4-14 16,5 4 14-16,6 2-46 16,2-2-36-16,0-8-110 15,14-8-31-15</inkml:trace>
  <inkml:trace contextRef="#ctx0" brushRef="#br0" timeOffset="150274.15">30312 8937 267 0,'0'0'48'0,"0"0"41"16,0 0 38-16,0 0-69 15,0 0 18-15,0 0-53 16,-82 87 19-16,60-32 6 16,4 4-32-16,7-2 41 15,6-2-55-15,5-7 2 16,0-6 36-16,0-6-40 16,18-7 0-16,6-9-1 15,5-8-14-15,5-6-7 0,-1-6-97 16,-2 0-46-16,-4-12 18 15,-6-13-121-15</inkml:trace>
  <inkml:trace contextRef="#ctx0" brushRef="#br0" timeOffset="150784.94">30586 9136 369 0,'0'0'77'0,"0"0"-40"16,0 0 130-16,0 0-120 0,0 0-15 15,0 0 60-15,-31 70-63 16,27-38-10-16,2-4-4 16,-5 4-6-16,-2 0-1 15,-2 1-8-15,-2 0 0 16,-1-4-1-16,7-10 1 15,5-5 0-15,2-7-3 16,0-7-23-16,0 0 12 16,0-4-56-16,21-25 38 15,-4-11 15-15,3-6 3 16,-5 0 14-16,-3 2-7 16,-1 6 16-16,0 10 1 15,-4 10-10-15,2 6 0 16,-1 8 19-16,9 4-19 0,0 0 0 15,3 0-2 1,-5 8 14-16,-1 8 4 0,-7 6-16 16,-5 0 0-16,-2 4 50 15,0 2-43-15,0 2 9 16,0-1 10-16,-2-2-20 16,-5 1 5-16,5-7-11 15,0-3 0-15,0-9-27 16,2-3-9-16,0-6-53 15,0 0-40-15,0-6-134 16,0-17-90-16</inkml:trace>
  <inkml:trace contextRef="#ctx0" brushRef="#br0" timeOffset="151234.54">30963 8943 331 0,'0'0'88'15,"0"0"-54"-15,0 0 76 16,0 0-7-16,0 0-32 15,0 0 16-15,78 72-34 16,-65-34-23-16,-6 10 75 0,-7 11-79 16,0 7-6-16,-11 6-5 15,-23 6-1-15,-10-1-28 16,-7-5 12-16,-3-4-121 16,-2-18-50-16,3-18-323 15</inkml:trace>
  <inkml:trace contextRef="#ctx0" brushRef="#br0" timeOffset="153273.77">30676 9774 384 0,'0'0'70'0,"0"0"-37"15,0 0 123 1,0 0-88-16,0 0 21 0,0 0-39 15,0 0-30-15,-40 0 35 16,21 29-54-16,0 8 33 16,-4-3-5-16,3-2-23 15,-2-2 17-15,0-4-23 16,2-2 0-16,4-2-4 16,3-8 4-16,6-4 0 15,5-4 0-15,2-4-12 16,0-2 0-16,0 0-12 15,0 0 24-15,9 0-13 16,9-2 13-16,-3 0 0 16,3 0 0-16,-1 2 10 0,4 0-14 15,1 0 4-15,-2 8 0 16,2-2-2-16,1 1 3 16,-1-6-1-16,-2-1 0 15,0 0 10-15,1 0-14 16,-4 0 4-16,-1 0 0 15,-7-1-3-15,-5-2 8 16,-4 1-5-16,2 0 12 16,-2-4-8-16,0 0 44 15,0-2-48-15,0-4 2 16,0 0 59-16,0-2-57 16,-2-4 14-16,-5-2-15 15,1-2 16-15,-4 0-38 16,4 0 3-16,-5-1-96 15,-5 3-87-15,-9 1-538 0</inkml:trace>
  <inkml:trace contextRef="#ctx0" brushRef="#br0" timeOffset="170652.29">1896 15811 74 0,'0'0'17'0,"0"0"-1"16,0 0 55-16,0 0-17 16,0 0-5-16,0 0 23 15,0 0-18-15,0 0-15 16,0 0 31-16,0 0-23 16,0 0 15-16,0 0-9 0,0 0-24 15,0 0 17-15,0 0-31 16,0 0-6-16,0 0 35 15,0 0-37-15,0 0 10 16,0 0-2-16,0 0-14 16,0 0 17-16,0 0-18 15,0 0 0-15,0 0 3 16,0 0-1-16,0 0-2 16,0 0 5-16,0 0 0 15,0 0 7-15,0 0-12 16,0 0-16-16,0 0-5 15,2 0-212-15,-2 0-316 0</inkml:trace>
  <inkml:trace contextRef="#ctx0" brushRef="#br0" timeOffset="203532.41">27226 15512 583 0,'0'0'47'0,"0"0"5"16,0 0 46-16,0 0-77 15,0 0 43-15,0 0-63 16,0 0 3-16,-26 49 27 15,21-17-21-15,-1-5 27 16,1 4-16-16,1-3-17 16,-1-6 37-16,5-1-41 15,0-6 0-15,0-3-7 16,0-4 7-16,25-8 0 16,6 0-14-16,6 0 0 15,9-23-12-15,-7 2 6 16,-5-5-8-16,-10 0 28 15,-8-2-12-15,-9-3 12 0,-7 4 0 16,0-1 1-16,0 1 1 16,-14-3-2-16,-8 8 0 15,0 4-3-15,-5 8 10 16,-2 10-14-16,2 0 6 16,-2 0 1-16,8 14-2 15,7 8 2-15,5 1 0 16,9 0-9-16,0 7-9 15,0-3-62-15,19-9-79 16,8-13-151-16</inkml:trace>
  <inkml:trace contextRef="#ctx0" brushRef="#br0" timeOffset="203832.91">27773 15366 445 0,'0'0'44'0,"0"0"47"15,0 0 1-15,0 0-17 16,0 0-5-16,0 0-45 16,-29 4 38-16,12 32-60 15,5 8 14-15,1 0 24 16,8-4-38-16,3-9 14 0,0-3-17 15,18-10 0-15,7-2-13 16,8-6 13-16,2-10-52 16,1 0-3-16,-1 0-69 15,-3-12-24-15,-3-11-69 16,-9 2-24-16</inkml:trace>
  <inkml:trace contextRef="#ctx0" brushRef="#br0" timeOffset="204239.64">28035 15422 54 0,'0'0'157'15,"0"0"-37"-15,0 0 75 16,0 0-87-16,0 0-10 16,0 0 0-16,2-18-40 0,-2 28-3 15,0 8-20-15,0 8-29 16,-8 2 43-16,-1 2-49 16,-3 3 0-16,3-3 10 15,1-7 1-15,4 0-17 16,1-11 6-16,3-4-10 15,0-6-7-15,0-2-19 16,13-4 9-16,8-20 22 16,0-8 2-16,2-3 1 15,-7 5 2-15,-5 7 0 16,-3 6 18-16,-2 7-15 16,-2 6 8-16,-2 4 21 15,0 0-31-15,3 0 8 0,3 0-9 16,6 4 0-16,-1 6 19 15,-2 2-19-15,-2 6 0 16,0-4-7-16,-5 4 6 16,-4 3-12-16,0-2-48 15,0 2-26-15,0-3 37 16,-2-4-56-16,-2-4 18 16,4-6 11-16,0-4-71 15,0 0-55-15</inkml:trace>
  <inkml:trace contextRef="#ctx0" brushRef="#br0" timeOffset="204515.5">28350 15374 166 0,'0'0'67'0,"0"0"43"15,0 0 47-15,0 0-53 16,0 0-22-16,0 0 12 16,71 4-30-16,-60 4-27 15,-3 2 54-15,0 8-81 16,-6 4 1-16,-2 10 3 16,0 16-7-16,-14 11-14 15,-15 3-31-15,-2 0-69 16,2-4 0-16,3-11-99 0,6-18-149 15</inkml:trace>
  <inkml:trace contextRef="#ctx0" brushRef="#br0" timeOffset="-204006.1">26883 16361 166 0,'0'0'275'0,"0"0"-211"15,0 0-17-15,0 0 104 16,0 0-17-16,0 0-69 15,0 0-7-15,0-5-13 16,0 5-41-16,0 0 13 16,13-7-17-16,21-4 0 15,9 2 21-15,5 0-21 0,-1 0 0 16,0 0 5 0,-4 6 5-16,-1-3-7 0,1 6-3 15,1-3 0-15,0 1-3 16,7-2 21-16,3 4-18 15,4 0 13-15,2 0-3 16,1 0-1-16,1 0-9 16,2 0 0-16,5 0 11 15,2 0-7-15,3 0-4 16,2 0 8-16,0 6 1 16,-3-2-1-16,0 4-8 15,-3-4 0-15,-8-4 6 16,-4 5-6-16,-7-5 0 15,-6 1 6-15,-7-1 1 0,-7 0-2 16,-8 0-5-16,-6 0 0 16,-3 5 2-16,-3-5 1 15,-3 0-3-15,0 0 3 16,-4 0 7-16,-2 0-5 16,0 0-5-16,0 0 0 15,1 0 7-15,-1 0-7 16,-2 3 0-16,0-3 1 15,0 0 8-15,0 0-1 16,0 0-8-16,0 0 0 16,0 0 9-16,0 0-7 15,0 0-2-15,0 0 0 16,0 0 9-16,0 0-9 0,2 0 0 16,-2 0 0-16,0 0-3 15,0 0 3-15,0 0 0 16,0 0-2-16,0 0 15 15,0 0-14-15,0 0 1 16,0 0 0-16,0 0 3 16,0 0-3-16,0 0 0 15,0 0-4-15,0 0 15 16,0 0-9-16,0 0-2 16,0 0 0-16,0 0 6 15,0 0 4-15,0 0-6 16,0 0 23-16,0 0-26 0,0 0 27 15,0 0-28-15,0 0 0 16,-2 0 9-16,2 0-9 16,0 0 0-16,0 0-1 15,0 0 11-15,0 0-11 16,0 0 1-16,0 0 0 16,0 0 28-16,0 0-28 15,0 0 18-15,0 0 12 16,0 0-29-16,-2 0 34 15,-1 0-35-15,1 0 0 16,0 0 26-16,2 0-23 16,0 0-3-16,-2 0 2 15,2 0 10-15,0 0-8 16,0 0-4-16,0 0 0 16,-2 0-3-16,2 0 3 0,0 0 0 15,0 0-3-15,0 0 15 16,0 0-15-16,0 0 3 15,0 0 0-15,0 0-7 16,0 0 7-16,0 0 0 16,0 0-3-16,0 0 14 15,0 0-16-15,-2 0 5 16,2 0 0-16,0 0-6 16,0 0 6-16,0 0 0 15,0 0-1-15,0 0 12 16,0 0-15-16,0 0 4 15,0 0 0-15,-4 0-3 0,4 0 3 16,0 0 0 0,0 0-6-16,0 0 20 0,0 0-19 15,0 0 5-15,-2 5 0 16,0-5-23-16,-4 5 16 16,-7 12-101-16,-18-12-132 15,-17-5 79-15</inkml:trace>
  <inkml:trace contextRef="#ctx0" brushRef="#br0" timeOffset="-192448.84">26983 16611 185 0,'0'0'70'15,"0"0"-54"-15,0 0 121 16,0 0-39-16,0 0-41 16,0 0 36-16,0 0-42 15,0 0-20-15,-17-14 31 16,15 14-22-16,2 0 32 16,-3-4-36-16,1 4-13 0,2 0 36 15,0 0-50 1,0 0 3-16,0 0 1 0,0 0-8 15,0 0-4-15,0 0-1 16,7 0 0-16,15 0-3 16,5 0 4-16,2-3-1 15,-5 3 6-15,1 0 2 16,0 0 10-16,3 0-18 16,10 0 0-16,13 0 31 15,25 3-29-15,20-3 10 16,18 0 21-16,15 0-25 15,9-10-14-15,11 10 6 16,9 0-81-16,-4 10-79 16,-15 12-466-16</inkml:trace>
  <inkml:trace contextRef="#ctx0" brushRef="#br0" timeOffset="-161793.75">4195 12617 3 0,'0'0'363'15,"0"0"-360"-15,0 0 11 16,0 0 12-16,0 0 4 16,-29 124-1-16,40-74-14 15,5 0 3-15,2-6 5 16,-3-10-15-16,-1-9-8 16,-3-11 16-16,-3-6-9 15,4-4-10-15,-1-4 6 0,2 0 7 16,5-12-2-16,2-20-8 15,0-7 0-15,-4-1 0 16,-5 4-1-16,-5 12-2 16,-4 6 1-16,1 10 2 15,-3 6 16-15,0 2-9 16,0 0 11-16,0 0 18 16,0 0-35-16,0 0 0 15,0 0-1-15,3 8 0 16,5 4-3-16,1 2 3 15,3 4 0-15,-4-1-4 16,3-6 7-16,1 1-6 0,1-4-22 16,5-3-42-1,4-5-34-15,2 0-17 0,1-23-32 16</inkml:trace>
  <inkml:trace contextRef="#ctx0" brushRef="#br0" timeOffset="-161545.75">4665 12657 339 0,'0'0'108'0,"0"0"-43"16,0 0-8-16,0 0-6 15,0 0-40-15,0 0 23 16,11 132 50-16,0-63-48 0,3 3 6 16,-1 0-36-16,-2-4 0 15,3-4 12-15,-3-9-18 16,-2-12 0-16,0-14-3 15,-5-11-1-15,-2-13-19 16,3-5-12-16,-5 0-36 16,2 0-19-16,0-26-23 15,0-14-66-15,0-12-121 16</inkml:trace>
  <inkml:trace contextRef="#ctx0" brushRef="#br0" timeOffset="-161319.98">4763 12694 287 0,'0'0'0'0,"0"0"2"16,0 0-2-16,0 0 6 15,0 0 1-15,0 0 3 16,111 75 9-16,-99-41-16 16,-6 2 26-16,-6 3 21 15,0-1-2-15,-2-2-24 16,-14-4 50-16,1-8-51 15,1-8-4-15,10-8-19 16,4-8-8-16,0 0-98 16,0-16-168-16</inkml:trace>
  <inkml:trace contextRef="#ctx0" brushRef="#br0" timeOffset="-160853.99">5098 12779 286 0,'0'0'136'16,"0"0"-58"-16,0 0 9 16,0 0-67-16,0 0-7 15,0 0-13-15,-64-35 0 16,58 48-10-16,2 17 10 16,-1 8 19-16,5 2 1 15,0-4-12-15,0-7 6 16,11-9-8-16,3-6-12 15,1-8 4-15,-1-6-4 16,-1 0-2-16,-1-6 8 0,1-24 0 16,2-13-5-16,-1-11 5 15,-6-4 0-15,-1-4-18 16,-5 2 10-16,-2 3 8 16,0 1-3-16,0 10 3 15,0 9 0-15,-4 15 2 16,2 13-1-16,2 9 10 15,0 0-9-15,0 0-4 16,0 23-17-16,11 18 19 16,9 16 41-16,2 13-32 15,-1 3 0-15,-4 2-5 16,3-7-2-16,-5-11-2 0,6-14-4 16,4-10-39-16,-3-13-6 15,0-10-75 1,-4-10-16-16,-3-10 17 0,-1-28 13 15</inkml:trace>
  <inkml:trace contextRef="#ctx0" brushRef="#br0" timeOffset="-160508.88">5443 12677 164 0,'0'0'192'0,"0"0"-73"16,0 0-20-16,0 0-25 15,0 0-59-15,0 0-5 16,-20 64 10-16,15-32-20 15,5 0 8-15,0-5-8 0,0-8 0 16,0-3-8 0,0-10-8-16,2-1-15 0,9-5-23 15,1 0 18-15,1-2 27 16,1-19-20-16,-1 1 7 16,-5 0 20-16,-3 6-12 15,0 6 14-15,-5 4 6 16,0 4 15-16,0 0 40 15,0 0-30-15,0 0-16 16,0 0-14-16,4 7 7 16,5 11-8-16,4 3 0 15,1 2 1-15,1 1-1 16,1-6 0-16,-1-6-61 16,-1-8-37-16,-1-4-132 0,-3 0 0 15</inkml:trace>
  <inkml:trace contextRef="#ctx0" brushRef="#br0" timeOffset="-160324.1">5670 12789 109 0,'0'0'308'0,"0"0"-239"16,0 0-37-16,0 0-32 15,0 0 4-15,0 0-4 16,133-32 3-16,-86 25-3 15,-2 4-66-15,-9 3-8 16,-5 0-37-16,-9 0-3 0,-8 0-17 16</inkml:trace>
  <inkml:trace contextRef="#ctx0" brushRef="#br0" timeOffset="-160092.68">5938 12653 80 0,'0'0'111'0,"0"0"16"15,0 0-24-15,0 0-61 16,0 0 11-16,0 0-24 16,-19 47-2-16,19-10 40 15,0 5-37-15,0 4 1 16,0-2 19-16,0-1-35 0,12-9 21 16,1-10-36-16,3-10-14 15,3-13 12-15,8-1-33 16,9-15-12-16,5-32 6 15,3-11-40-15,-7-10-211 16</inkml:trace>
  <inkml:trace contextRef="#ctx0" brushRef="#br0" timeOffset="-159600.16">6312 12743 351 0,'0'0'152'0,"0"0"-73"16,0 0-18-16,0 0-61 15,0 0 0-15,0 0-9 16,15 7 9-16,-1-7-9 16,1 0 8-16,-1 0-9 15,-1-13 6-15,-2-5-9 16,-4-1-2-16,-3 1 1 16,-4 1-7-16,0 3 20 15,0 4 1-15,-2 2 0 0,-16 7 21 16,-2 1-2-16,0 0 17 15,-3 3-1-15,6 12-22 16,3 0 19-16,8-1-32 16,4 0 1-16,2 0-2 15,0 2 1-15,0 0 0 16,10-2-1-16,7 2-8 16,3-3 6-16,4-6-50 15,9-5-39-15,12-2 22 16,7-4 51-16,5-22-150 15,-4-6-107-15</inkml:trace>
  <inkml:trace contextRef="#ctx0" brushRef="#br0" timeOffset="-159341.76">6940 12272 500 0,'0'0'60'0,"0"0"73"16,0 0-43-16,0 0-31 16,0 0-27-16,0 0-32 15,-27 8-1-15,20 44 1 16,1 26 58-16,-1 16 23 16,3-1-49-16,4-8-18 0,0-16 11 15,22-13-25-15,18-12-5 16,13-16-66-16,13-17-107 15,0-11-77-15,-1-7-299 16</inkml:trace>
  <inkml:trace contextRef="#ctx0" brushRef="#br0" timeOffset="-158207.82">7564 12493 270 0,'0'0'105'0,"0"0"-8"16,0 0-1-16,0 0-61 16,0 0-16-16,-5 119 29 15,5-48 23-15,0-7-39 16,0-8-13-16,5-8-6 0,4-9-12 16,2-7 5-1,-2-6-6-15,0-8-12 0,-3-4 5 16,-1-6-49-16,-1-4-33 15,0-4-84-15,2 0-58 16,-6-26 4-16</inkml:trace>
  <inkml:trace contextRef="#ctx0" brushRef="#br0" timeOffset="-157811.22">7648 12396 17 0,'0'0'436'0,"0"0"-313"16,0 0-37-16,0 0-2 15,0 0-52-15,0 0-31 16,4 0-1-16,15 2 0 16,5 12-1-16,3 4 4 15,-2 2-6-15,-3 5-7 16,-4 1-2-16,-12 2 4 16,-6 2-38-16,0 0 44 0,0-2 2 15,-20 2 1 1,-4-8 12-16,4-8-13 0,4-6 3 15,11-6-5-15,5-2 2 16,0 0-56-16,0-8-57 16,23-16-80-16,2-8-1 15</inkml:trace>
  <inkml:trace contextRef="#ctx0" brushRef="#br0" timeOffset="-157482.15">7963 12480 31 0,'0'0'242'0,"0"0"-131"0,0 0-6 16,0 0-28 0,0 0-29-16,0 123-16 0,0-94-32 15,15-8-7-15,8-5 6 16,-2-10-28-16,0-4-10 16,-3-2 38-16,-7 0-19 15,-3-12 7-15,-2-9 9 16,-6 0 4-16,0 1 15 15,0 0-14-15,-6-2-1 16,-7 4 26-16,-3 4-24 16,6 1 2-16,-1 12 10 15,6-2-12-15,2 3-4 16,1 0 1-16,2 0-26 16,0 4 12-16,0 15-2 0,0 1-2 15,5-2 2-15,8-2-92 16,6-8-43-16,0-8-31 15</inkml:trace>
  <inkml:trace contextRef="#ctx0" brushRef="#br0" timeOffset="-156929.37">8424 12392 469 0,'0'0'118'0,"0"0"-56"15,0 0 10-15,0 0-39 16,0 0-33-16,0 0 0 0,-49-6-18 16,49 20-47-16,0 0 26 15,4-1-38-15,10-4 8 16,-1-2 45-16,-2-2 2 16,1 0 16-16,-4-4 0 15,5 4 0-15,-1-2 4 16,1 3-10-16,1 5-15 15,-3 0-7-15,-5 6-13 16,-4-3 15-16,-2 4 21 16,0 0 11-16,-4 4 64 15,-13-1-8-15,-4-2 2 16,5-5-5-16,10-6-25 0,4-6-18 16,2-2-10-16,0 0-57 15,8-14-35 1,19-14 35-16,9-4-14 0,2 2 2 15,-2 6 65-15,-5 7 4 16,-6 8 0-16,-8 5 2 16,-5 4-4-16,-6 0 0 15,-4 0 2-15,-2 0 19 16,0 0 0-16,0 0 18 16,0 0 0-16,0 1-3 15,0 10 1-15,7 1-1 16,-1 1-32-16,2 4 4 15,-2-3-6-15,1-1 0 16,1-6-3-16,-1-3-13 16,-2-4-16-16,-1 0-72 0,-2-11 37 15,3-11-102-15</inkml:trace>
  <inkml:trace contextRef="#ctx0" brushRef="#br0" timeOffset="-156788.79">8711 12267 245 0,'0'0'0'0,"0"0"-8"15,0 0-3-15,0 0-31 16,0 0-32-16</inkml:trace>
  <inkml:trace contextRef="#ctx0" brushRef="#br0" timeOffset="-156588.75">8867 12464 370 0,'0'0'52'16,"0"0"-52"-16,0 0-13 15,0 0 13-15,0 0 21 16,134-24-21-16,-101 16-17 15,-6 4-51-15,-9 3-55 16,-11 1-18-16</inkml:trace>
  <inkml:trace contextRef="#ctx0" brushRef="#br0" timeOffset="-156178.44">9041 12282 191 0,'0'0'129'15,"0"0"-87"-15,0 0 17 16,0 0 33-16,0 0-30 16,-5 139-8-16,5-99-41 15,2 2 7-15,6-6-2 16,3-6-17-16,1-6-2 0,5-8-13 16,3-10-31-16,4-6 1 15,3-6-38 1,6-24 21-16,-2-10-11 0,-2-2-35 15,-9 4 46-15,-9 9 4 16,-3 11 57-16,-8 12 18 16,0 6 119-16,0 0 11 15,0 0-27-15,0 0-80 16,0 0-13-16,0 0-28 16,2 10-5-16,4 13 5 15,1 0 2-15,1 4 16 16,2-4-5-16,-1-5-12 15,-3-4 7-15,3-7-8 0,-2-5-17 16,0-2 1 0,6-2-36-16,3-24-9 0,1-10-83 15,-3-5-134-15</inkml:trace>
  <inkml:trace contextRef="#ctx0" brushRef="#br0" timeOffset="-156030.41">9389 12178 205 0,'0'0'129'16,"0"0"-74"-16,0 0-31 16,0 0-24-16,0 0-12 15,0 0 0-15,29 39-46 16,-12-18-76-16,1-3-38 16</inkml:trace>
  <inkml:trace contextRef="#ctx0" brushRef="#br0" timeOffset="-155343.93">9580 12350 54 0,'0'0'113'0,"0"0"9"16,0 0-27-16,0 0-19 16,7 109-17-16,-3-91-6 15,6-2-35-15,-2-2-18 16,5-5-9-16,1-4 8 16,-3-4-6-16,3-1-31 15,-4 0 19-15,-1-10 11 16,3-8 0-16,-3-1 1 15,-3-6-16-15,-6 2 5 16,0-1-13-16,0 1-8 0,0 5 38 16,-19 2 1-1,-8 4 21-15,-2 2 1 0,0 4-16 16,8 6 80-16,8 0-39 16,9 0-25-16,4 0-22 15,0 0-16-15,15 8 5 16,14 2-46-16,4-2-22 15,5-8-16-15,5 0-27 16,-1 0 118-16,-2-14-60 16,-4 2 3-16,-8 0 33 15,-7 4 18-15,-7 4 10 16,-8 4 63-16,-6 0 17 0,0 0 53 16,0 0 14-1,0 4-41-15,0 12-2 16,-4 10-31-16,-4 2-30 0,4 4-2 15,0 4-38-15,-1-1 5 16,3-5-8-16,0-6 4 16,2-6-9-16,0-8 4 15,0-6-19-15,0-4-2 16,0 0-34-16,0-9 36 16,13-18 5-16,7-9 4 15,1-3 5-15,-6 9-10 16,-1 6 16-16,-5 10-1 15,-3 6 3-15,-2 2-2 16,-4 6 9-16,5 0-5 16,-3 0 10-16,3 0-12 0,2 0-2 15,-1 0 25-15,5 10-22 16,-2 10 18-16,2 2 7 16,0 8-10-16,-1-4 4 15,3-4-22-15,-1-5 2 16,9-9-8-16,4-8-35 15,1 0-96-15,3-18-171 16</inkml:trace>
  <inkml:trace contextRef="#ctx0" brushRef="#br0" timeOffset="-151827.26">4082 15115 321 0,'0'0'76'0,"0"0"-70"15,0 0-6-15,0 0 4 16,0 0 2-16,154 14-6 0,-106-14 11 16,-1-2-9-16,-7-10-2 15,-9 2 0-15,-6-2-6 16,-14 8 0-16,-7 2 6 16,-4 2 9-16,0 0 42 15,0 0 86-15,0 0-61 16,0 0-25-16,-6 18 2 15,-1 10-47-15,5 16 9 16,2 13 9-16,0 1-22 16,0-2 34-16,0 2-27 15,0-2 6-15,4-6 12 16,3-5-22-16,3-9-2 16,-2-9-3-16,1-2 4 15,-3-9-16-15,-4-4 12 0,3-4-26 16,-3-6 0-16,1-2-35 15,-1 0-15-15,0 0-65 16,-2-10-116-16,0-12-81 16</inkml:trace>
  <inkml:trace contextRef="#ctx0" brushRef="#br0" timeOffset="-151666.25">4342 15449 338 0,'0'0'137'0,"0"0"-68"15,0 0-27-15,0 0-42 16,0 0 0-16,0 0-5 16,152-13 5-16,-90 8-66 0,-2 0-66 15,-2 3 57-15,-4 0-73 16</inkml:trace>
  <inkml:trace contextRef="#ctx0" brushRef="#br0" timeOffset="-151440.59">4830 15382 480 0,'0'0'108'0,"0"0"-45"15,0 0 11-15,0 0-51 16,0 0-23-16,0 0 1 16,-2 72-4-16,15-38 3 0,-4 0 0 15,-2-4-6-15,-1-3 4 16,-1-9-10-16,-1-4-4 15,0-6-30-15,4-8-26 16,-2 0-83-16,3-20-33 16,-3-18-8-16</inkml:trace>
  <inkml:trace contextRef="#ctx0" brushRef="#br0" timeOffset="-151286.62">4872 15186 430 0,'0'0'50'0,"0"0"-50"16,0 0-8-1,0 0 6-15,0 0-39 0,0 0-80 16,94 40-73-16</inkml:trace>
  <inkml:trace contextRef="#ctx0" brushRef="#br0" timeOffset="-150882">5090 15286 201 0,'0'0'175'16,"0"0"-131"-16,0 0 23 15,0 0 38-15,0 0-76 16,0 0 24-16,12 128-52 16,-8-93 10-16,-1-2-3 0,-1-3-5 15,2-2-3 1,0-6 0-16,1-5 6 0,2-9-21 15,-3-8-8-15,-1 0-31 16,-1 0 33-16,2-21 12 16,-2-11 9-16,0-14 0 15,1 4 0-15,-3 6 4 16,2 8-4-16,0 12 0 16,3 10-6-16,-1 2 6 15,3 4 0-15,-1 0-2 16,1 0 4-16,2 6 27 15,0 6-24-15,0 0 11 0,-1 6 14 16,2 4-20 0,1 6 3-16,1-1-9 0,-4 0 7 15,3-4-22-15,3-5-9 16,5-10-57-16,10-4-25 16,9-4 47-16,7-9-79 15,1-17 22-15</inkml:trace>
  <inkml:trace contextRef="#ctx0" brushRef="#br0" timeOffset="-150484.06">5605 15356 394 0,'0'0'142'0,"0"0"-36"16,0 0-42-16,0 0-1 16,0 0-24-16,0 0-10 15,-62-26-29-15,60 28 5 0,2 14-7 16,0 10 2-16,0 0 0 15,0-2-1-15,0-4 1 16,6-6-42-16,5-4 0 16,1-6-47-16,3-4 33 15,-1 0-9-15,3-28-2 16,1-6 11-16,1-6-62 16,-2-2 85-16,-9 0 32 15,-2-5-32-15,-4 3 28 16,-2-1 10-16,0 4 6 15,0 5 45-15,0 10 56 16,0 6 1-16,0 9-81 0,0 8 3 16,0 3 46-1,0 0-63-15,0 2-6 0,0 26-10 16,0 20 1-16,6 24 39 16,7 13 17-16,-3 9-58 15,3 0 3-15,2-10-4 16,3-7-129-16,5-33-134 15</inkml:trace>
  <inkml:trace contextRef="#ctx0" brushRef="#br0" timeOffset="-141925.65">10523 12457 389 0,'0'0'86'15,"0"0"-29"-15,0 0 39 16,0 0-42-16,0 0 4 15,0 0-58-15,0 0-6 16,0 22 1-16,0 21-16 16,-2 10 8-16,-10 4-54 0,1-12-151 15,-7-15-125-15</inkml:trace>
  <inkml:trace contextRef="#ctx0" brushRef="#br0" timeOffset="-139777.44">9137 13653 350 0,'0'0'169'0,"0"0"-73"16,0 0-17-16,0 0 28 16,0 0-39-16,0 0-36 15,0 0 10-15,0 43-34 0,0 13 4 16,0 10 63-1,0 4-73-15,0-4 9 0,0-9-11 16,2-11 3-16,0-16-18 16,1-12-39-16,-1-10-40 15,0-8 11-15,2-12-68 16,3-28-41-16,0-17-272 16</inkml:trace>
  <inkml:trace contextRef="#ctx0" brushRef="#br0" timeOffset="-139521.31">9177 13537 600 0,'0'0'67'15,"0"0"-67"-15,0 0-5 16,0 0 5-16,0 0 7 0,0 0 1 16,129 48 0-16,-106-26-8 15,-11 6-1-15,-9 6-16 16,-3 2 24-16,-5 5-7 15,-16-2 29-15,-4-8-17 16,5-7 28-16,7-12-40 16,7-8 0-16,6-4-17 15,0 0-48-15,0 0-103 16,16-8-52-16,7-10 111 16,4-2-19-16</inkml:trace>
  <inkml:trace contextRef="#ctx0" brushRef="#br0" timeOffset="-139240.55">9399 13750 0 0,'0'0'103'0,"0"0"4"16,0 0-38-16,0 0-4 16,0 0 32-16,0 0-77 15,79 44-3-15,-54-42-13 16,-2-2 3-16,2 0-2 16,-5-12-5-16,0-6 0 15,-10-4 4-15,-8 4 3 16,-2-3-7-16,-2 6 4 15,-21-2 2-15,-6 3 23 16,-2 5-19-16,2 0-4 16,6 5 41-16,8 2-38 15,9 2 7-15,6 0-16 16,0 0-9-16,0 5-7 0,10 10-24 16,13-1-42-16,2-6 0 15,-2-8-61-15,9 0 59 16,4-1-26-16</inkml:trace>
  <inkml:trace contextRef="#ctx0" brushRef="#br0" timeOffset="-138752.59">9817 13569 16 0,'0'0'116'16,"0"0"16"-16,0 0 30 16,0 0-54-16,0 0-7 15,0 0-77-15,0-4-9 0,0 4-15 16,-3 0 6-16,-1 4 0 15,1 2-6-15,3-2 0 16,0-1-21-16,0 0 18 16,0 1-11-16,0 3 3 15,5 0-2-15,6 1-1 16,4 3 1-16,-1 2-21 16,-3-2 30-16,-1 1-33 15,-8-1 21-15,0-3 13 16,-2-1 3-16,0-1 18 15,0-2 14-15,0-2 1 16,0 0 8-16,0-2-41 16,0 0 0-16,0 0-9 15,6 0-46-15,9 0 54 16,4 0-26-16,-1-7 16 0,-1 1-4 16,-3 3 15-16,-3 3 0 15,-3 0 0-15,-1 0 3 16,-4 0-3-16,1 0 4 15,1 12 1-15,-3 3 44 16,2 6-43-16,0-3 5 16,1 2 9-16,-1-4-18 15,1-4 9-15,0-2-11 16,1-10-5-16,1 0-6 16,7 0-31-16,-1-8-25 15,3-18-81-15,-8-6-195 16</inkml:trace>
  <inkml:trace contextRef="#ctx0" brushRef="#br0" timeOffset="-138622.79">10060 13447 511 0,'0'0'79'0,"0"0"-48"0,0 0-31 16,0 0-5-16,0 0-1 15,0 0-48-15,62 128-146 16</inkml:trace>
  <inkml:trace contextRef="#ctx0" brushRef="#br0" timeOffset="-138445.93">10239 13644 631 0,'0'0'103'0,"0"0"-92"15,0 0 22-15,0 0-33 16,0 0 0-16,0 0-26 15,154-25 24-15,-113 17-62 16,-8 4-23-16,-13 2-114 16,-9 2-29-16</inkml:trace>
  <inkml:trace contextRef="#ctx0" brushRef="#br0" timeOffset="-138210.26">10455 13550 192 0,'0'0'40'0,"0"0"32"16,0 0 122-1,0 0-130-15,0 0-36 0,0 0-23 16,-17 7 6-16,17 21 6 16,7 9-6-16,-1 3-10 15,1 0 38-15,-4-4-34 16,1-4 9-16,0-6-8 16,1-10 2-16,3-12-16 15,8-4-19-15,2-2-32 16,8-27 52-16,3-4-64 15,5-7-72-15,-5 5-19 16,-7 8-2-16</inkml:trace>
  <inkml:trace contextRef="#ctx0" brushRef="#br0" timeOffset="-138091.94">10692 13623 89 0,'0'0'112'0,"0"0"-2"0,0 0-31 16,0 0 4-1,0 0-62-15,0 0-15 0,12 49 0 16,-8-36-6-16,0-2-40 15,3-2-60-15,-1-5-75 16</inkml:trace>
  <inkml:trace contextRef="#ctx0" brushRef="#br0" timeOffset="-137865.07">10723 13297 483 0,'0'0'93'0,"0"0"-88"16,0 0 8-16,0 0-7 16,0 0-6-16,18 130-21 15,-3-88 12-15,-1-6-152 16,1-8-116-16</inkml:trace>
  <inkml:trace contextRef="#ctx0" brushRef="#br0" timeOffset="-137206.9">10989 13565 525 0,'0'0'86'0,"0"0"13"15,0 0-21-15,0 0-41 16,0 0-37-16,-19 104 12 15,19-83-24-15,12-2 8 16,5-6-54-16,2-9 41 16,2-4-59-16,2 0 27 15,-3-12 48-15,-3-15-13 16,-5 2 10-16,-10-4-8 16,-2-1 12-16,0 0 6 15,0 3-5-15,-4 0-1 16,-10 8 4-16,5 6 1 15,1 9 21-15,3 4-19 0,2 0-5 16,3 0 0-16,0 12 3 16,0 5-9-16,0 1 4 15,0-1-52-15,12-11 13 16,1-4-61-16,1-2 11 16,1 0 46-16,3-12-22 15,-3-2 65-15,1 6-5 16,-5 8 11-16,-4 0-3 15,-2 0 6-15,-5 20 26 16,0 0 76-16,0 4-8 16,0 2-7-16,0 0-36 15,0-1-8-15,2-3-32 16,5-3-20-16,-3-4 0 0,0-6-8 16,1-2 8-1,-3-7-22-15,0 0-1 0,0 0-1 16,3 0 10-16,0-18 14 15,3-7 0-15,3 2-6 16,3 1 8-16,-1 3-2 16,1 7 0-16,-1 2 11 15,3 2-18-15,-3 4 7 16,1 4 0-16,1 0 1 16,-7 0 2-16,4 0-3 15,-5 0 8-15,-3 12 3 16,0 5-1-16,-2 1-10 0,-2-3 0 15,7 2-9 1,3-7-64-16,7-8-150 0</inkml:trace>
  <inkml:trace contextRef="#ctx0" brushRef="#br0" timeOffset="-137025.29">11606 13615 585 0,'0'0'104'0,"0"0"-84"16,0 0 29-16,0 0-49 16,0 0-46-16,0 0 37 15,100 8 6-15,-58-4-48 16,-2 4 27-16,-4 1-172 16,-14-3-69-16</inkml:trace>
  <inkml:trace contextRef="#ctx0" brushRef="#br0" timeOffset="-136770.53">11808 13583 534 0,'0'0'98'0,"0"0"-19"16,0 0-42-16,0 0-35 16,0 0-2-16,0 0 0 15,36-4-16-15,-21 10-6 0,-1 5-13 16,-5-2 28-1,-3 5-32-15,-1 0 17 0,-5 3 16 16,0 2 2-16,0 3 2 16,-15 5 2-16,-8 1 0 15,1-2 7-15,2 0-7 16,4-6-2-16,12-10-94 16,2-10-211-16</inkml:trace>
  <inkml:trace contextRef="#ctx0" brushRef="#br0" timeOffset="-136308.25">12187 13525 181 0,'0'0'264'0,"0"0"-116"16,0 0-49-16,0 0-2 0,0 0-23 15,0 0-51-15,5 2 3 16,3 18-18-16,6 10 1 16,-1 7 45-16,-2-1-51 15,-1-1 8-15,-2-4 11 16,1-9-22-16,-3-8 22 16,0-6-22-16,-4-8 0 15,0 0 4-15,-2 0-1 16,6 0-3-16,5-28 5 15,9-13-5-15,5-6-6 16,4 4-100-16,0 11-95 16,-2 13 7-16,-1 8-96 15,-1 9 83-15</inkml:trace>
  <inkml:trace contextRef="#ctx0" brushRef="#br0" timeOffset="-135738.62">12522 13537 14 0,'0'0'160'0,"0"0"56"15,0 0-77-15,0 0-34 16,0 0-10-16,0 0-75 15,2-28 6-15,-2 26-26 16,0 2 0-16,0 0 49 16,-2 0-45-16,-8 8 23 15,-3 16 10-15,-3 6-14 16,3 1 20-16,4-5-43 16,7-6 0-16,2-7-7 15,0-3 7-15,0-3-20 0,0-7-1 16,9 0-44-1,-3 0 48-15,3 0-13 0,1-3 30 16,0-12-26-16,1-2 26 16,3 2-24-16,-5 4-7 15,-1 1-42-15,-2 6 61 16,-4 4-13-16,0 0 25 16,-2 0-4-16,4 0 14 15,3 0-10-15,4 8 38 16,5 2-31-16,-1 4 24 15,5-6-31-15,-2-2 0 16,2-3-11-16,0-3 14 16,3-6-3-16,6-23 7 15,-3-9 1-15,3-6-16 16,-5 0 5-16,-1-2-66 0,-6 3 45 16,-1 4-33-1,-7 7 10-15,-3 10 24 0,-6 10 23 16,0 8 42-16,0 4 51 15,0 0-7-15,0 0 29 16,0 0-54-16,0 0-4 16,0 0-2-16,0 4-50 15,-2 20 20-15,0 18-25 16,2 15 0-16,-2 14 26 16,2 9-26-16,0-2 0 15,0 1-1-15,0-17-53 16,0-16-62-16,6-22-174 0</inkml:trace>
  <inkml:trace contextRef="#ctx0" brushRef="#br0" timeOffset="-135293.3">13345 13561 846 0,'0'0'158'0,"0"0"-110"15,0 0-43-15,0 0-5 0,0 0 0 16,0 0 10-16,103 24-25 16,-69-12-39-16,-10 5-116 15,-11-4-56-15,-13 0-244 16</inkml:trace>
  <inkml:trace contextRef="#ctx0" brushRef="#br0" timeOffset="-135166.84">13388 13668 376 0,'0'0'356'16,"0"0"-290"-16,0 0 22 16,0 0-88-16,0 0 3 15,0 0-30-15,169 26-64 16,-97-26-188-16</inkml:trace>
  <inkml:trace contextRef="#ctx0" brushRef="#br0" timeOffset="-134739.8">13970 13451 576 0,'0'0'101'0,"0"0"-98"15,0 0 69-15,0 0-70 16,0 0 7-16,0 0 36 15,50 106-26-15,-40-63 10 16,-6-8-29-16,3-2 0 16,-3-14 14-16,3-6-14 15,-3-10 0-15,1-3 9 0,2 0-7 16,4-9 44-16,9-26-22 16,5-13-15-16,4-12-9 15,6-4 0 1,-2 2-149-16,1 12-166 0</inkml:trace>
  <inkml:trace contextRef="#ctx0" brushRef="#br0" timeOffset="-134103.79">14455 13507 437 0,'0'0'151'0,"0"0"-21"15,0 0-14-15,0 0-69 16,0 0 26-16,0 0-71 16,-78-56 0-16,62 56-1 15,3 4 13-15,-1 16-17 16,4 10 3-16,5 2 0 16,5 2-7-16,0-5 7 15,0-7-4-15,9-9-3 16,7-4-18-16,1-9 20 15,-1 0-26-15,4-4 19 16,2-21-12-16,-1-5 13 16,-1 4-27-16,-3 4 0 15,-3 8-38-15,-7 9 48 16,-5 2-1-16,-2 3 29 0,0 0 20 16,0 0-2-16,0 0 28 15,0 0 18-15,4 0-55 16,7 0 1-16,9 0-10 15,9 0 0-15,9 0-2 16,9 0 2-16,0-6-9 16,2-8 7-16,-5-8-22 15,-3-4 22-15,-10-2-50 16,-7-4 8-16,-6 0 41 16,-9-2-23-16,-5 0 26 15,-4 5 15-15,0 5-15 16,-2 11 50-16,-13 4-13 0,-1 9 4 15,3 0 57 1,1 0-75-16,1 10-9 0,5 19-3 16,1 4 0-16,5 8-7 15,0 3-4-15,0-2 0 16,13 2-11-16,3-6 11 16,6-6-37-16,1-6-30 15,6-8-72-15,8-14-46 16,6-4-143-16</inkml:trace>
  <inkml:trace contextRef="#ctx0" brushRef="#br0" timeOffset="-133956.19">15271 13379 791 0,'0'0'188'0,"0"0"-129"15,0 0 37-15,0 0-96 16,0 0-43-16,0 0 16 15,6 48-80-15,-1-16-206 16,-5-2-193-16</inkml:trace>
  <inkml:trace contextRef="#ctx0" brushRef="#br0" timeOffset="-133817.5">15329 13619 622 0,'0'0'186'15,"0"0"-103"-15,0 0-2 0,0 0-81 16,-65 103-27-16,20-33-108 16,-13 6-411-16</inkml:trace>
  <inkml:trace contextRef="#ctx0" brushRef="#br0" timeOffset="-132848.86">11101 12198 488 0,'0'0'119'16,"0"0"-111"-16,0 0 63 15,0 0-13-15,0 0-44 16,35 126 47-16,-24-90-61 16,-3-8 3-16,-3-12 17 15,-3-10-16-15,-2-6 19 16,0 0 4-16,0 0-7 0,0 0 55 16,7-12-75-16,8-22 0 15,8-14-6-15,6-8-36 16,2 10-68-16,-2 12-133 15,0 16-104-15</inkml:trace>
  <inkml:trace contextRef="#ctx0" brushRef="#br0" timeOffset="-132241.68">11656 12199 3 0,'0'0'153'16,"0"0"53"-16,0 0-23 0,0 0-90 15,0 0 40-15,0 0-71 16,-26-35-33-16,15 35 7 16,2 5-32-16,-4 25 9 15,1 11-13-15,4 7 4 16,3 2 10-16,5-8-14 16,0-10 0-16,0-12-9 15,0-9 11-15,9-8-6 16,0-3-12-16,7 0 16 15,-1-16-23-15,3-14 23 16,-3 2 0-16,-1 4-1 16,-8 6 10-16,-1 8-10 15,-1 4 1-15,-2 2 0 0,1 4-18 16,2-2 18 0,6 2-27-16,9 0 26 0,11 0-24 15,11 6 24-15,5 8-4 16,6-4 5-16,-1-4 5 15,-3-6-5-15,-3 0 0 16,-6 0-10-16,-3-18 2 16,-8-8-19-16,-10-7-5 15,-1 0-32-15,-7 1 52 16,-4-1-33-16,-3 5 24 16,-1 6 16-16,-3 8 10 15,0 6-4-15,0 2 15 16,0 6 4-16,0 0 62 15,0 0-71-15,0 0-10 0,0 0-2 16,0 10 4-16,4 12-3 16,1 10 0-16,-3 9 6 15,0 9 2-15,-2 8-8 16,0 4-16-16,0 0 1 16,0-5-80-16,0-12 11 15,6-14-38-15,11-17-56 16,2-14-22-16</inkml:trace>
  <inkml:trace contextRef="#ctx0" brushRef="#br0" timeOffset="-131697.68">12555 11973 69 0,'0'0'363'15,"0"0"-261"-15,0 0-26 16,0 0 31-16,0 0-68 16,0 0 48-16,29 52-41 15,-20-13 11-15,-3 8 21 16,-6 14-44-16,0 5-2 16,0 10-32-16,-11-2 12 0,-13-5-9 15,-1-15-3-15,2-24-15 16,8-12 15-16,4-18-43 15,6 0-2-15,5-37-77 16,0-21-213-16,2-12-101 16</inkml:trace>
  <inkml:trace contextRef="#ctx0" brushRef="#br0" timeOffset="-131543.28">12898 12162 603 0,'0'0'245'0,"0"0"-134"0,0 0-63 16,0 0 33-16,0 0-81 16,0 0-45-16,9 24-52 15,-9 2-170-15,0 8-123 16</inkml:trace>
  <inkml:trace contextRef="#ctx0" brushRef="#br0" timeOffset="-131380.62">13009 12466 358 0,'0'0'358'15,"0"0"-215"-15,0 0-24 16,0 0-72-16,0 0-32 0,0 0-30 16,-60 146-60-1,24-71-172-15,-4-7 36 0</inkml:trace>
  <inkml:trace contextRef="#ctx0" brushRef="#br0" timeOffset="-119624.64">27322 12472 382 0,'0'0'119'15,"0"0"-73"-15,0 0 79 16,0 0-43-16,0 0-33 16,0 0 31-16,0 0-53 0,-48-24-22 15,42 24 58-15,0 5-54 16,-7 27 8-16,-7 10 19 15,-3 8-25-15,4-4 32 16,7-10-43-16,10-8 1 16,2-6 1-16,0-6-2 15,22-6 0-15,5-8-4 16,6-2 20-16,3 0-36 16,7-18 18-16,-5-7-15 15,-7 0-2-15,-10-3-2 16,-7-2 16-16,-9-4-10 15,-5-2 30-15,0 2-19 0,-21 2 4 16,-5 7 0 0,-1 10-5-16,3 4 5 0,1 9 0 15,8 2-11-15,1 0 8 16,5 2-8-16,1 22-47 16,0 7-40-16,6 5 11 15,2-4-141-15,0-13-104 16</inkml:trace>
  <inkml:trace contextRef="#ctx0" brushRef="#br0" timeOffset="-119350.77">27770 12377 434 0,'0'0'53'0,"0"0"68"16,0 0 9-16,0 0-93 16,0 0 13-16,-111 138 15 15,106-87-37-15,5 0 8 16,0-7-36-16,11-4 0 16,14-4-12-16,6-11 12 15,7-8-62-15,2-9-27 16,5-8-15-16,0 0-80 0,-6-18-103 15</inkml:trace>
  <inkml:trace contextRef="#ctx0" brushRef="#br0" timeOffset="-118881.82">28149 12421 180 0,'0'0'55'0,"0"0"87"16,0 0-17-16,0 0-30 16,0 0 8-16,0 0-36 15,-11-18 2-15,-11 47-49 16,-5 10 7-16,-2 2 42 16,-2 0-68-16,1-3 4 0,11-8-3 15,5-8 7-15,10-10-18 16,4-5-41-16,0-4-48 15,0-3 31-15,8 0-44 16,17-24 19-16,2-10-13 16,0-7-59-16,0 2 72 15,-8 2-2-15,-5 9 94 16,-5 10 39-16,-7 9 90 16,0 4 55-16,-2 5-40 15,0 0-49-15,0 0 4 16,0 0-43-16,0 18-24 15,0 11 61-15,4 9-67 16,-4 4 10-16,0 6 1 16,0 2-36-16,0-2 12 0,0-1-13 15,0-6-25-15,0-9 3 16,0-8-99-16,0-4-24 16,0-8-12-16,-8-6-66 15,-1-4-26-15</inkml:trace>
  <inkml:trace contextRef="#ctx0" brushRef="#br0" timeOffset="-118729.86">28064 12885 247 0,'0'0'179'16,"0"0"6"-16,0 0-65 15,0 0-48-15,0 0 5 16,0 0-77-16,14-18 0 0,15 12-2 16,2-1 2-1,0 3-6-15,-7 1-70 0,-1-1-43 16,-5 0-4-16,-3-6-132 15</inkml:trace>
  <inkml:trace contextRef="#ctx0" brushRef="#br0" timeOffset="-118313.4">28590 12328 103 0,'0'0'397'15,"0"0"-338"-15,0 0 63 16,0 0 6-16,0 0-71 16,0 0-3-16,49-18-25 0,-40 28-16 15,-7 22 54-15,-2 16-40 16,0 11-1-16,-9 7-8 15,-20 3-12-15,-8 10-12 16,-11 7 3-16,-8 5-97 16,-8-6-73-16,-7-8-366 15</inkml:trace>
  <inkml:trace contextRef="#ctx0" brushRef="#br1" timeOffset="-104647.35">30299 5703 570 0,'0'0'39'0,"0"0"-32"0,0 0 61 16,0 0 0-16,0 0-49 15,0 0 10-15,0 0-17 16,-74-35-8-16,74 35-4 15,0 0 0-15,0 0 2 16,0 0 11-16,0 0-6 16,0 0-7-16,0 0 50 15,0 0-33-15,0 0 14 16,0 0 3-16,0 0-23 16,0 0 32-16,0 0-43 15,0 0 0-15,0 0 3 16,0 0-2-16,10 0-1 15,11 0 0-15,8 0 2 0,5 0 2 16,0 0-4-16,1 3 0 16,-8 1-4-16,-5 0 4 15,-8 2-3-15,-10 2-38 16,-2 3-80-16,-2 7-5 16,0-2-213-16</inkml:trace>
  <inkml:trace contextRef="#ctx0" brushRef="#br1" timeOffset="-103179.42">30475 9689 340 0,'0'0'92'16,"0"0"-75"-16,0 0 163 15,0 0-31-15,0 0-75 16,0 0 16-16,0 0-54 16,0 0-33-16,0 0 58 15,0 0-61-15,0 0 14 16,5 0-3-16,6 0-3 16,5 0 28-16,7 0-36 15,9 0 4-15,-1 0 46 16,5-8-45-16,0-1-5 15,-3 2 3-15,-2 2 12 16,-2-2-19-16,-4 5 4 16,-8 2-54-16,-1 0-7 0,-11 0-190 15,-5 0-279-15</inkml:trace>
  <inkml:trace contextRef="#ctx0" brushRef="#br1" timeOffset="-102508">30464 9800 154 0,'0'0'82'0,"0"0"-38"15,0 0 86-15,0 0 20 16,0 0-60-16,0 0-8 16,37-7 16-16,-10 7-42 15,4 0 16-15,10 0-72 16,5 4 11-16,8 5-27 16,2 3 11-16,-5-1-132 15,-22 0-255-15</inkml:trace>
  <inkml:trace contextRef="#ctx0" brushRef="#br1" timeOffset="-93181.78">27895 15857 242 0,'0'0'105'0,"0"0"-30"16,0 0 48-16,0 0 5 15,0 0-47-15,0 0-43 16,0 0 5-16,-12-28-43 16,39 24 5-16,9 1 48 15,7 3-49-15,-3 0-2 16,1 0-2-16,2 3-7 15,-1 9 1-15,1-2-61 16,-9-2-59-16,-11-6-2 16,-11-2-56-16,-12 0-9 0,0 0 5 15</inkml:trace>
  <inkml:trace contextRef="#ctx0" brushRef="#br1" timeOffset="-92876.45">27889 15968 262 0,'0'0'80'0,"0"0"12"16,0 0 40-16,0 0-18 16,0 0-50-16,0 0-53 15,35-13 21-15,23 8-32 16,7-6 6-16,-1 9-6 16,-6 2 0-16,-7 0-41 15,-12 4-149-15,-14 9-143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4T02:19:24.086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20438 3699 446 0,'0'0'119'16,"0"0"-33"-16,0 0-5 15,0 0-20-15,0 0-60 16,0 0 19-16,0 0-40 16,0 0 14-16,22-11 6 15,-18 11 25-15,-4-3-7 16,0 3 54-16,0 0 20 16,0 0-47-16,0 0 38 15,0 0-71-15,0 0-9 0,0 0 42 16,0 3-45-16,0 18 0 15,-7 12 0-15,-1 5 14 16,-1 4-5-16,5-10-9 16,1 0 0-16,3-10-2 15,-3-4 2-15,3-2 0 16,0-2 0-16,0 2-19 16,0 2 6-16,0 0-117 15,0-3-73-15,0-15-15 16,0 0-184-16</inkml:trace>
  <inkml:trace contextRef="#ctx0" brushRef="#br0" timeOffset="557.48">20297 3717 242 0,'0'0'182'0,"0"0"-64"16,0 0 2-16,0 0-43 0,0 0 20 15,0 0-71-15,-85 54 4 16,81-25-13-16,4 7-9 15,0 4 25-15,0 2-33 16,12 1 0-16,5-6 24 16,5-3-18-16,3-7-6 15,-1-9 0-15,5-7 11 16,2-8-24-16,2-3 13 16,8-4 0-16,-1-22-22 15,-7-5 18-15,-4-7-16 16,-8 4 9-16,-10-6 5 15,-9-2-19-15,-2-2 25 0,0-4 0 16,-7 3 6 0,-11 4-2-16,3 9-4 0,-1 3 0 15,3 9 11-15,2 8 4 16,4 8-15-16,5 4 0 16,-3 0 23-16,3 0-20 15,-7 0-3-15,-11 0 0 16,-3 0-4-16,0 6-17 15,2 4 4-15,8-4-21 16,4-1 29-16,2 6-159 16,-1 1-19-16,6 0-127 15</inkml:trace>
  <inkml:trace contextRef="#ctx0" brushRef="#br0" timeOffset="1305.33">20856 3593 577 0,'0'0'133'0,"0"0"-119"0,0 0 93 15,0 0-84-15,0 0-23 16,0 0-1-16,85-4 1 16,-45 4-2-16,-1 0 2 15,-11 0 0-15,-8-2-3 16,-9 2 9-16,-6 0-6 16,-3 0 0-16,-2 0 6 15,0 0 55-15,0 0-44 16,0 0 13-16,0 0 16 15,0 0-44-15,0 8 12 0,0 25-1 16,-4 19-12-16,-4 14 77 16,4 4-66-16,4-4 6 15,0-6 23-15,0-10-40 16,0-10 15-16,0-10-16 16,0-10 11-16,0-7-11 15,2-8 0-15,-2 1 0 16,0-1-17-16,0 5-10 15,0 0-19-15,-4 0-18 16,-13-2-64-16,-1-8 42 16,-7 0-110-16,0-25-138 15</inkml:trace>
  <inkml:trace contextRef="#ctx0" brushRef="#br0" timeOffset="1471.86">20887 3924 371 0,'0'0'184'16,"0"0"-100"-16,0 0 74 15,0 0-46-15,0 0-88 16,0 0 7-16,10-2-31 16,23 4 0-16,9 6 3 15,6-2-3-15,-4 2-16 16,0 0-52-16,-8-1-130 16,-12-6-70-16</inkml:trace>
  <inkml:trace contextRef="#ctx0" brushRef="#br0" timeOffset="1876.45">21413 3864 419 0,'0'0'68'0,"0"0"81"16,0 0 1-16,0 0-97 15,0 0 24-15,0 0-77 16,-11 14 0-16,11 10 14 16,0 2-11-16,0-2 11 15,0-6-14-15,0-4 5 16,0-2-9-16,5-2 4 16,-3-5-35-16,-2-2-9 15,2-3-89-15,-2 0-17 16,0-10-66-16</inkml:trace>
  <inkml:trace contextRef="#ctx0" brushRef="#br0" timeOffset="2049.01">21409 3662 539 0,'0'0'70'0,"0"0"-20"15,0 0-35-15,0 0-15 16,0 0-78-16,0 0-135 16,31 0-132-16</inkml:trace>
  <inkml:trace contextRef="#ctx0" brushRef="#br0" timeOffset="2468.88">21409 3662 450 0,'154'81'55'0,"-154"-62"-8"16,0 7 38-16,0 14-50 15,0 1 34-15,2 2-56 16,2-3 8-16,-2-6 28 16,-2-4-23-16,0-8 23 15,0 1-49-15,0-10 13 16,0-3 1-16,0-3-14 15,0-7 0-15,0 0-8 16,0 0-5-16,0-3 2 0,0-21-21 16,0-10-10-16,8-4 24 15,0 2 9-15,3 6 0 16,1 6 0-16,-4 12 10 16,1 6-12-16,1 6 11 15,-4 0 0-15,3 0 15 16,-1 2-15-16,0 10 23 15,1 6 26-15,-3-2-35 16,3 6 33-16,-2-2-47 16,4 4 5-16,-5-2-24 15,6 0 19-15,1-2-91 16,2-9-48-16,6-5-104 16,3-6 4-16</inkml:trace>
  <inkml:trace contextRef="#ctx0" brushRef="#br0" timeOffset="2888.23">21997 3970 194 0,'0'0'241'0,"0"0"-61"16,0 0 51-16,0 0-126 15,0 0-32-15,0 0 6 16,-80-94-60-16,73 94 19 16,5 0-38-16,-5 10 0 15,-1 18-21-15,-1 12 21 16,2 2 0-16,4-6-5 15,3-6 22-15,0-8-36 0,0-11 19 16,0-4-28 0,5-7 4-16,9 0-10 0,10-2 0 15,8-25 31-15,5-12 1 16,3-5-20-16,-7-6 4 16,-4-6-7-16,-8 0 1 15,-10-1-5-15,-7 5 14 16,-4 8 4-16,0 10 22 15,0 10 13-15,0 10-12 16,0 4-11-16,0 10 97 16,-2 0-72-16,2 0-6 15,0 0 4-15,0 0-13 16,0 24-10-16,0 18-1 0,0 16 0 16,9 17 23-1,0 9-23-15,0 6-10 0,-3-8-65 16,-4-9-54-16,-2-17 1 15</inkml:trace>
  <inkml:trace contextRef="#ctx0" brushRef="#br0" timeOffset="4329.02">20364 5202 307 0,'0'0'238'0,"0"0"-165"15,0 0 72-15,0 0-11 16,0 0-69-16,0 0 26 16,-7-4-91-16,7 4 16 15,0 0-25-15,5 0 9 16,9 0 0-16,3 0 0 15,1 5 10-15,-5 9-30 16,-4 3 11-16,-9 4-38 16,0 6 34-16,-3-4-18 0,-20 6 31 15,-4-8-5-15,-6 0 11 16,-1-5-5-16,7-6-1 16,9-4 0-16,12-2 12 15,6-2-12-15,0 4 0 16,20 0-4-16,13 2 11 15,7-8-6-15,2 0-1 16,-6 0 0-16,2-8-12 16,-11-4 12-16,-7-2-40 15,-9 0-46-15,-11-2-119 16,0 1-100-16</inkml:trace>
  <inkml:trace contextRef="#ctx0" brushRef="#br0" timeOffset="4765.88">20259 5017 318 0,'0'0'238'16,"0"0"-234"-16,-124 32 6 16,95 0 132-16,11 4-108 15,9 4-5-15,5 8 23 16,4 2-48-16,0 9 47 0,17-1-44 15,8 2-6 1,-1-6 49-16,10-10-45 0,3-8-5 16,13-20 0-16,6-16 13 15,8 0-24-15,1-26 11 16,-3-24 0-16,-4-4-28 16,-12-8 28-16,-12-3-26 15,-14 7 5-15,-16-2-35 16,-4 8 56-16,-4 4-24 15,-25 8 24-15,-9 8 44 16,-4 8-17-16,2 10 32 16,0 2-13-16,-2 8-45 15,1 4 16-15,-1 0-17 16,-1 0 0-16,3 21-19 16,5 8 15-16,1 7-23 0,10 6-25 15,13 1-64-15,9-8 15 16,2-2-117-16,0-11-68 15</inkml:trace>
  <inkml:trace contextRef="#ctx0" brushRef="#br0" timeOffset="6976.8">21074 5081 493 0,'0'0'101'16,"0"0"19"-16,0 0 75 16,0 0-115-16,0 0-24 15,0 0-20-15,0 0-24 16,-8-10-14-16,50 10 2 16,14-7 0-16,-3 2 0 15,-8 1 0-15,-9 2 0 16,-14 2-9-16,-11 0 16 0,-6 0-24 15,-5 0 17 1,0 0 0-16,0 0-4 0,0 4 4 16,-19 20 0-16,-7 9 7 15,-1 10 7-15,1 3-8 16,8-1-6-16,7-4 0 16,11-1-1-16,0-1 1 15,0-5 0-15,11-6-5 16,7-8 28-16,1-6-34 15,4-6 11-15,-1-6 0 16,-2-2-32-16,-2 0 20 16,-5 0-26-16,-1 0 21 15,-8 0-49-15,-2-6 18 16,-2-6-72-16,0-4-30 16,-6-4-25-16,-19 2-67 0</inkml:trace>
  <inkml:trace contextRef="#ctx0" brushRef="#br0" timeOffset="7143.58">21120 5270 250 0,'0'0'210'0,"0"0"-156"15,0 0 74-15,0 0-63 16,0 0-63-16,0 0 29 16,52-3-27-16,-7 0-4 15,2 0 0-15,-2 2-30 16,-8 1-38-16,-7 0-151 15,-4 0-154-15</inkml:trace>
  <inkml:trace contextRef="#ctx0" brushRef="#br0" timeOffset="7470.67">21496 5147 74 0,'0'0'362'0,"0"0"-312"15,0 0 50-15,0 0 32 16,0 0-132-16,0 0 13 15,0-16-22-15,22 17 9 16,-2 16 0-16,-4 5-7 16,-5 2 15-16,-5 6 13 15,-3 2-16-15,-3 0 2 16,0-1 77-16,0-7-78 0,0-6 19 16,-3-8 14-1,-1-8-30-15,4-2 40 0,0 0-47 16,0 0 0-16,0 0 76 15,0-10-70-15,0-6-5 16,0-4-3-16,0-1-17 16,0 3 2-16,10 3-76 15,9 1-39-15,6-1 56 16,2 4-86-16,2-2-59 16,0 1-13-16</inkml:trace>
  <inkml:trace contextRef="#ctx0" brushRef="#br0" timeOffset="7877.06">21859 5185 111 0,'0'0'141'0,"0"0"76"16,0 0-70-16,0 0-88 15,0 0 51-15,0 0-89 16,-16-33 2-16,8 33 10 16,-1 5-26-16,-7 19 13 15,1 11-20-15,1 4 0 16,3-5 27-16,7 2-24 15,4-3-3-15,0-9 0 16,0-8 11-16,4-9-23 16,9-7 12-16,5 0-25 15,3-15 2-15,-2-20 10 16,1 2-2-16,-7-4 12 16,-1 9 6-16,-8 10-19 0,-4 4 16 15,0 10 0-15,0 3 43 16,0 1-20-16,0 0 5 15,0 0-5-15,0 0-8 16,0 0-30-16,5 4 12 16,3 6 3-16,4-2-18 15,-1-1 18-15,-5-1-12 16,1 3 9-16,-2-2-43 16,0 1 41-16,3-3-58 15,1-4-43-15,5-1 12 16,1 0-181-16</inkml:trace>
  <inkml:trace contextRef="#ctx0" brushRef="#br0" timeOffset="9054.11">22254 5145 182 0,'0'0'187'0,"0"0"-87"16,0 0 48-16,0 0-7 15,0 0-60-15,0 0 19 16,0-16-91-16,0 16 0 15,-5 0 4-15,-11 0-13 16,-6 3-6-16,-3 17 4 16,-1 1 4-16,2-5-2 15,3-2 0-15,8-8 0 16,6-2-2-16,7-1 2 16,0-2-6-16,5 7 3 0,19-2 3 15,1 2-7-15,1 2 7 16,1-2 0-16,-2 5-31 15,-3-5 19-15,-6-1-11 16,-3 0 9-16,-8-1-2 16,-3-2-6-16,-2 1 14 15,0 2 8-15,0 3 26 16,-7 0-16-16,-6 0 30 16,0 1-3-16,-1 2-31 15,1-5 44-15,-1-2-50 16,7-4 0-16,3-2 0 15,2 0 0-15,2 2-14 16,0-2-8-16,0 0-86 0,0 0-12 16,0-4-215-16</inkml:trace>
  <inkml:trace contextRef="#ctx0" brushRef="#br0" timeOffset="9896">22481 5242 75 0,'0'0'93'0,"0"0"-66"0,0 0 39 15,0 0 7-15,0 0 34 16,0 0 6-16,0 1 10 15,0 1-17-15,0-2-16 16,0 0 29-16,0 0-81 16,0 0-29-16,0 0 38 15,0 0-35-15,0 0-12 16,0 0 2-16,0 0 12 16,0 0 10-16,0 0-24 15,0 0 0-15,0 0 26 16,-2 0-14-16,2 3-12 15,0-3 0-15,0 0 9 0,0 0-16 16,0 0 7-16,0 0 0 16,0 0-15-16,0 0 17 15,0 0-2-15,0 0 0 16,0 0 10-16,0 0-12 16,0 0 2-16,0 0 0 15,0 0-9-15,0 0 9 16,0 4 0-16,8-3-2 15,8 3 12-15,4-1-16 16,-2 1 6-16,-1-2 0 16,-1-2-5-16,-1 0 8 15,-1 0-3-15,1 0 0 16,1 0 4-16,-3-9-11 16,-1 0 7-16,-5 0 0 15,-3 4-25-15,-4-4 26 0,0 1-1 16,0-2 0-16,-2 1 8 15,-13 0-23-15,-4 1 15 16,3 4 0-16,1 0-27 16,5 2 10-16,-2 2 14 15,3 0 1-15,3 0 4 16,-2 0-24-16,0 0 22 16,-3 0 0-16,-3 0-8 15,-1 13 17-15,-3 1-9 16,5 1 0-16,-1 3 11 0,5 4 5 15,5 3-16-15,2 1 0 16,2-1 11-16,0-2-2 16,0-5-9-16,0-2 0 15,8-2 13-15,6-2 13 16,3 0-26-16,4-4 0 16,6-2 4-16,2-4 1 15,4-2-10-15,2 0-3 16,1 0-103-16,-11-10-33 15,-12-2-330-15</inkml:trace>
  <inkml:trace contextRef="#ctx0" brushRef="#br0" timeOffset="18041.59">23557 3136 314 0,'0'0'75'15,"0"0"9"-15,0 0 22 16,0 0-89-16,0 0-14 15,0 0 6-15,0 0-9 16,0 0 0-16,-81-62-1 16,60 58 5-16,-2 0 10 15,1 4 0-15,-1 0 21 16,4 0 10-16,0 14-39 16,2 12-6-16,3 6 20 15,6 2-16-15,3 5 28 16,5-2-32-16,0 2 0 15,13-3 11-15,6-3-9 16,-2 2-2-16,1-3 0 0,-1 4-2 16,-7-4-9-16,-6 2-36 15,-4 0-10-15,-4-2 49 16,-23 2-29-16,-4-6 37 16,6-6 21-16,8-8-3 15,9-10 51-15,8-4-68 16,0 0 8-16,0 0-17 15,12 0 14-15,10 2-6 16,5 2 0-16,2 3 9 16,-5 6-2-16,-3 7-7 15,-8 12 0-15,-7 11 17 16,-6 11-2-16,0 10-3 0,0 2 34 16,-13 2-32-16,-1-5 48 15,10-3-62-15,4-8 0 16,0-9-10-16,27-13 9 15,8-9-17-15,6-11-56 16,3-10-66-16,-6 0-117 16</inkml:trace>
  <inkml:trace contextRef="#ctx0" brushRef="#br0" timeOffset="21106.65">24031 3021 450 0,'0'0'101'0,"0"0"-4"16,0 0 17-16,0 0-23 16,0 0-43-16,0 0-46 0,-6-5 22 15,6 5-24-15,0 0 0 16,-5 0-9-16,-1 20 39 15,-4 6-26-15,-3 4 39 16,3-4-42-16,0-4 23 16,6-6-24-16,4-2 0 15,0-2-17-15,0-1-45 16,0-4-26-16,0 1-71 16,0-8-115-16,0 0-67 15</inkml:trace>
  <inkml:trace contextRef="#ctx0" brushRef="#br0" timeOffset="21531.77">23885 3020 283 0,'0'0'21'15,"0"0"-17"-15,0 0 45 16,0 0-8-16,0 0 14 15,0 0-1-15,-10 128-21 16,10-94 13-16,0-5-33 16,14-4-9-16,3-5 2 15,10-6-6-15,0-8 0 16,4-6-3-16,1 0 7 16,-1-12-3-16,0-9-1 15,-6-4 0-15,-8 0-7 0,-5 0 16 16,-6-1-9-16,-4-6 0 15,-2-2 5-15,0-3-3 16,0 1-2-16,0 4 0 16,0 5-4-16,0 4 8 15,-4 9-4-15,-5 2 0 16,0 6 7-16,2 2-3 16,-4 2-4-16,-3 2-13 15,-3 0 2-15,-3 12-22 16,-1 9 10-16,4-2-3 15,9-1-102-15,8-5-22 16,0-8-97-16</inkml:trace>
  <inkml:trace contextRef="#ctx0" brushRef="#br0" timeOffset="22215.33">24540 2816 301 0,'0'0'182'16,"0"0"-123"-16,0 0 69 16,0 0-44-16,0 0-49 15,0 0 0-15,0 51-20 16,-5-1-1-16,-2 4 85 0,3 0-93 16,-1-7 15-16,5-5-7 15,0-4-11-15,-2-8 16 16,0-6-19-16,-2-8 0 15,1-8-5-15,1-6 5 16,2-2-1-16,0 0-7 16,0 0-68-16,0-12 32 15,2-20-92-15,9-6-69 16,1-8 23-16,-10 4-88 16</inkml:trace>
  <inkml:trace contextRef="#ctx0" brushRef="#br0" timeOffset="22543.06">24544 2851 180 0,'0'0'141'0,"0"0"-52"0,0 0-7 16,0 0-6-16,0 0-76 15,0 0 8-15,27 0-10 16,-10 16 4-16,1 2-3 16,-5 2 1-16,-1 5 0 15,-8-2-14-15,-4 4 11 16,0-4 3-16,0-1-14 15,-8-3 15-15,-8-6-1 16,3-4 4-16,1-5-2 16,5-4 30-16,3 2-30 15,4-2 3-15,0 0 50 16,0 6-55-16,0-1-1 16,0 8-5-16,7 5 6 0,9 2 54 15,-1 2-46-15,1 0 7 16,-3-6 8-16,3 1-22 15,1-2-2-15,1-3-28 16,5-6-110-16,-4-6-67 16</inkml:trace>
  <inkml:trace contextRef="#ctx0" brushRef="#br0" timeOffset="24016.76">24880 3038 235 0,'0'0'254'0,"0"0"-219"0,0 0 56 16,0 0-6-16,0 0-85 16,0 0 0-16,-33-22-16 15,25 22-18-15,-4 12 34 16,-1 6-1-16,1 4 5 16,-1 0 14-16,7-4-18 15,1-6 0-15,5-2-5 16,0-4 5-16,0-2-10 15,0-4-2-15,9 0-18 16,10 0 27-16,2-4-28 16,1-8 21-16,-1 4-4 15,-6 0-17-15,-2 4 15 16,-2 0 2-16,-4 2 13 16,-1 0-14-16,1 0 15 15,-2 0 0-15,0 2 6 0,-3-2 5 16,2 2-11-16,0 0 0 15,-2 0 6-15,3 0-7 16,-5 0 1-16,0 0 0 16,2 0-19-16,3-2 19 15,6-3-6-15,2-4-1 16,5 1-38-16,-1-2-32 16,0 2-21-16,-5 8 49 15,-2 0 47-15,-6 0-17 16,-1 0 19-16,-3 0 38 0,0 3 45 15,0 8 70 1,0-1-74-16,0 1-43 0,0-2 27 16,-5 3-62-16,1-2 5 15,2-2-6-15,2 2 8 16,-2-6-17-16,2-2 9 16,0-2 0-16,0 0-20 15,0 0 5-15,0 0 7 16,0-10 6-16,2-6-5 15,6-6-6-15,3 6 13 16,-4 4 0-16,-2 4 7 16,-3 5 4-16,-2 3-11 15,0 0 2-15,2 0 9 16,3 0-11-16,3 0 0 16,1 6 0-16,3 7 0 15,1-3 0-15,0 0 0 0,5 0-17 16,0-4-45-16,2-6 38 15,4 0-63-15,3 0 52 16,4-8 17-16,-2-8 18 16,-6 0-11-16,-6 4 11 15,-7 0 0-15,-8 2 45 16,-2 3-10-16,0-1 38 16,-9 5 46-16,-7 3-109 15,3 0 46-15,-3 0-42 16,3 0-5-16,1 0-7 15,6 6-2-15,4 6 0 0,2 0-17 16,0 1 11-16,0 2-4 16,0-4 6-16,0 0-12 15,0-7 8-15,6-2-32 16,3-2 25-16,5 0-1 16,1-8-12-16,1-8 18 15,-1-3-5-15,-3 6-44 16,-6 7 28-16,-1 1-28 15,-5 5 59-15,0 0-14 16,0 0-16-16,0 3 24 16,0 7 6-16,0 0 0 15,0-2 19-15,0-4-19 16,0-2 0-16,0 0 41 16,0-2-37-16,0 0 27 0,0 2 28 15,0 0-39-15,0 2-6 16,0-1-14-16,0 4 0 15,0-3-13-15,0-4 13 16,2 0-12-16,0 0 1 16,-2 0 11-16,2 0-5 15,-2 0 5-15,2 0 0 16,1-8-12-16,2-6 12 16,1 4-35-16,-4 2-16 15,3 5 29-15,-3 3 9 16,-2 0 22-16,0 0-9 0,0 0 46 15,0 0-26 1,0 3 0-16,0 11 22 0,-2 6-19 16,-7 8 28-16,2 10-43 15,-2 6 11-15,-2 6 61 16,0 0-62-16,2-3 43 16,-2-5-13-16,7-10-44 15,-1-8 32-15,0-8-36 16,3-6 0-16,2-4 16 15,-2-4-4-15,2-1-12 16,-5-1 7-16,1 0-1 16,0 0 0-16,-3-1-6 15,3-13-13-15,-1-6-2 0,5-12-30 16,0-5 20-16,5-5 13 16,19-2-30-16,7 4 38 15,7 3-96-15,4 2-6 16,3 9 2-16,-5 6-106 15</inkml:trace>
  <inkml:trace contextRef="#ctx0" brushRef="#br0" timeOffset="24417.26">25578 3126 339 0,'0'0'186'15,"0"0"-173"-15,0 0 14 0,0 0-18 16,0 0-18-16,0 0-4 16,65-10-7-16,-48 4 13 15,-11-3-17-15,2 2 24 16,-8-1 4-16,0-2 5 16,0 0 18-16,-8 1-27 15,-2 3 0-15,1 3-10 16,-3 1 5-16,6 2-1 15,-5 0 5-15,-1 0 2 16,-1 0 20-16,-2 0-10 16,1 5 2-16,-1 8 58 15,6 5-62-15,0 4 20 0,0 2-8 16,5 6-16-16,-1-4 48 16,3-2-53-16,2-4 1 15,0-5-3-15,24-8 4 16,24-7-2-16,14 0 0 15,13-16-7-15,8-10-22 16,-14-2-155-16,-20 8-193 16</inkml:trace>
  <inkml:trace contextRef="#ctx0" brushRef="#br0" timeOffset="25208.86">24098 4102 313 0,'0'0'175'0,"0"0"-104"16,0 0 25-16,0 0-11 16,0 0-85-16,0 0-4 15,-2 0 2-15,7 0 2 16,4 3-13-16,-5 1 13 15,-2 8-32-15,-2 6 24 16,0 7-35-16,0 10 26 16,-6 0 12-16,-11-5 10 15,7-1-3-15,3-8-2 16,3-4 0-16,2-9 5 16,2-8-5-16,0 0 0 0,0 0 0 15,0 0 3-15,15 0-11 16,10-5 8-16,-1-10 0 15,-2 1-8-15,0 2 8 16,-8 3-16-16,-7 0-4 16,-5 3-48-16,-2-4 4 15,0 0-47-15,0-5 12 16,-4-2 6-16</inkml:trace>
  <inkml:trace contextRef="#ctx0" brushRef="#br0" timeOffset="25264.69">24098 4102 4 0</inkml:trace>
  <inkml:trace contextRef="#ctx0" brushRef="#br0" timeOffset="25592.75">24098 4102 4 0,'-17'-65'138'0,"3"65"-24"0,-4 0 12 0,0 5-40 16,1 17 14-16,-1 9-72 15,5 5 5-15,1 8 45 16,5 6-67-16,5 0 43 16,2 2-13-16,0-8-41 15,0-4 48-15,13-6-48 16,3-12 0-16,5-5-4 15,0-12 4-15,16-5-3 16,3-4 0-16,8-25 6 16,1-11-21-16,-4-7 10 15,-9-3-34-15,-9 2 35 16,-12-2-66-16,-9 4 37 0,-6 6 26 16,0 7 10-16,-12 8 4 15,-9 3 5 1,-1 8 7-16,0 5 67 0,-3 9-77 15,3 0 5-15,2 0-8 16,2 6 5-16,5 12-5 16,-1 7-3-16,6 0-36 15,8 0 16-15,0-3-113 16,2-8-86-16,22-10-128 16</inkml:trace>
  <inkml:trace contextRef="#ctx0" brushRef="#br0" timeOffset="26113.78">24631 4037 105 0,'0'0'109'0,"0"0"79"16,0 0-50-16,0 0-1 15,0 0-64-15,-14 124 1 16,8-80-20-16,1 3-48 0,1-4 38 16,0-1-44-1,-1-8 0-15,2-10-13 0,3-10 13 16,0-6-26-16,0-8-24 15,0 0-57-15,0-14 56 16,0-18-75-16,12-14-63 16,-1-2 86-16,1 0-9 15,-6 4 10-15,-4 4 82 16,-2 12 20-16,0 10 70 16,0 7 23-16,0 10 17 15,0 1 51-15,0 0-124 16,0 5-30-16,11 20 26 0,3 4 26 15,1 6 15 1,-1 3-39-16,-1 0-24 0,-5-6 17 16,2-2-25-16,-6-8-3 15,3-6 0-15,-3-6-17 16,3-6 2-16,0-4-76 16,4 0-41-16,6-19 20 15,1-20-84-15</inkml:trace>
  <inkml:trace contextRef="#ctx0" brushRef="#br0" timeOffset="26271.12">24856 4041 160 0,'0'0'174'0,"0"0"-117"16,0 0 112-16,-13 118-98 0,9-70-36 16,-2 0 23-16,4 0-57 15,-2-2 3-15,2-4-4 16,-1-6-49-16,3-11-34 15,-2-11-202-15</inkml:trace>
  <inkml:trace contextRef="#ctx0" brushRef="#br0" timeOffset="26647.1">24912 4416 428 0,'0'0'75'0,"0"0"4"15,0 0-68-15,0 0 12 0,0 0-46 16,0 0 18-16,89-21-15 16,-72 5-19-16,-5 0 2 15,-10 2 26-15,-2-1 5 16,0-5 6-16,0 1 20 16,-2-1-17-16,-10 2-3 15,1 6 11-15,1 4-8 16,-2 6 17-16,-3 1-20 15,3 1 0-15,-3 0 34 16,4 9-32-16,1 9 15 16,4 6 5-16,4 4-20 15,2 4 24-15,0 2-26 0,0-4 0 16,0-4 4 0,8-5-4-16,13-11-7 0,10-10 4 15,9 0 2-15,9-14-14 16,5-19-4-16,-3-2-140 15,-14 0-63-15</inkml:trace>
  <inkml:trace contextRef="#ctx0" brushRef="#br0" timeOffset="26859.98">25250 4189 587 0,'0'0'109'0,"0"0"-33"15,0 0 67-15,0 0-143 16,0 0-3-16,0 0-7 0,21 72 20 16,-11-37-21-16,-1 4 11 15,3-5-35-15,-1-4 33 16,-3-6-86-16,4-12-50 16,-1-8-8-16,-3-4-165 15</inkml:trace>
  <inkml:trace contextRef="#ctx0" brushRef="#br0" timeOffset="27068.73">25413 4255 143 0,'0'0'177'0,"0"0"-56"16,0 0-11-16,0 0-57 0,0 0-19 16,0 0-13-16,-58 12 12 15,33 16-33-15,-6 8 0 16,-3 2 53-16,3-2-40 15,10-6 8-15,5-12-21 16,11-5-6-16,5-10 5 16,2-3-125-16,23 0 67 15,0-26-124-15</inkml:trace>
  <inkml:trace contextRef="#ctx0" brushRef="#br0" timeOffset="27253.94">25413 4255 544 0,'60'50'197'0,"-60"-50"-190"0,0 0 57 15,20 0-64-15,11 0 0 16,9 0-1-16,0-3-15 16,-7-4-19-16,-6 3-40 15,-11 2-62-15,-11-6-24 16,-5 0-47-16</inkml:trace>
  <inkml:trace contextRef="#ctx0" brushRef="#br0" timeOffset="27516.43">25635 4200 385 0,'0'0'110'0,"0"0"-10"15,0 0 54-15,0 0-128 16,0 0-13-16,0 0-13 15,-11 13 9-15,3 11-8 16,-8 12 6-16,-6 8 10 16,0 2 66-16,3-4-62 15,9-10 4-15,5-10 4 16,5-6-24-16,0-7 2 16,18-8-7-16,22-1 0 15,15 0-29-15,17-19 3 16,4-10-107-16,-10 3-129 0,-19 6-138 15</inkml:trace>
  <inkml:trace contextRef="#ctx0" brushRef="#br0" timeOffset="49222.1">21004 7413 688 0,'0'0'87'0,"0"0"-74"16,-19 102 36-1,11-45 54-15,-1 4-69 0,3 2 1 16,0-5-30-16,6-8 11 15,0-9-7-15,0-9-9 16,0-8-13-16,0-6 13 16,0-6-54-16,0-7 1 15,0-5-20-15,0 0-33 16,0-8 28-16,0-25-164 16,0-11-4-16</inkml:trace>
  <inkml:trace contextRef="#ctx0" brushRef="#br0" timeOffset="49433.24">20985 7565 128 0,'0'0'166'16,"0"0"-10"-16,0 0 11 0,0 0-59 16,0 0-37-16,0 0-19 15,29 35 1-15,-13 6 44 16,2 0-89-16,0 1-6 16,0-2 3-16,-1-6-2 15,-1-4-6-15,-3-4-21 16,-4-10-65-16,1-8 45 15,0-8-95-15,1-1 9 16,3-31 43-16,-1-15-82 16,3-9 31-16,-5-8-39 15</inkml:trace>
  <inkml:trace contextRef="#ctx0" brushRef="#br0" timeOffset="49849.41">21251 7435 153 0,'0'0'225'0,"0"0"-33"15,0 0-44-15,0 0-65 16,0 0 64-16,-2 143-101 15,-1-89-16-15,3 2-1 16,0-6-22-16,0-8-7 16,0-10 0-16,0-8-51 15,9-9 49-15,-2-12-132 16,4-3-15-16,0-8 29 16,3-19-4-16,1-6-14 15,-2 1 24-15,-3 10 53 16,-6 8 61-16,0 8 25 15,-4 6 65-15,2 0 48 0,3 0-39 16,-1 12 20-16,4 4-32 16,-2 2-64-16,5-2 35 15,1-2-58-15,1-6 0 16,-1-6-9-16,2-2 9 16,-1 0-4-16,-1-6-10 15,-3-12 3-15,-7-2-17 16,-2 0 28-16,0 2 0 15,0 0-4-15,-15 4 13 16,-1 4-9-16,1 4 1 16,3 2 13-16,8 4-3 15,4 0-11-15,0 0-46 16,10 2-52-16,15 8-55 16,4 0-126-16</inkml:trace>
  <inkml:trace contextRef="#ctx0" brushRef="#br0" timeOffset="50225.54">21699 7658 93 0,'0'0'154'0,"0"0"-1"16,0 0 48-16,0 0-99 15,0 0-38-15,0 0 4 16,-60-30-50-16,50 43-3 16,8 10-15-16,2-1 4 15,0 2-10-15,0-2 6 16,0-4 0-16,10-6-10 0,1-4 10 15,-1-8 0 1,4 0-13-16,6-10-28 0,2-22 18 16,-1-6-11-16,-2-4-11 15,-3 0 7-15,-7 0-15 16,-5-1 41-16,-4 5 11 16,0 8 1-16,0 8 6 15,0 9 8-15,0 8 5 16,0 5 34-16,0 0-42 15,0 12 4-15,0 20-7 16,2 14-5-16,0 10 35 16,-2 7-38-16,0-1 0 15,0-4-5-15,0-12 5 16,0-12-9-16,12-14-50 16,1-17-120-16,5-3-102 15</inkml:trace>
  <inkml:trace contextRef="#ctx0" brushRef="#br0" timeOffset="50547.87">21957 7698 160 0,'0'0'274'16,"0"0"-242"-16,0 0-23 16,0 0 27-16,0 0-36 15,0 0-25-15,58-96 5 16,-58 91-13-16,0 1 33 15,0 2 2-15,-2 1 0 0,-10-3 50 16,-1 0-50-16,0 4 6 16,2 0 14-16,-4 0-18 15,1 0 34-15,-1 15-14 16,1 12-19-16,3 5 89 16,4 2-51-16,3 2-4 15,4-2 29-15,0-8-49 16,0-6-3-16,11-10-16 15,16-10-40-15,10 0 12 16,17-24-141-16,4-8-233 16,-5 4 256-16</inkml:trace>
  <inkml:trace contextRef="#ctx0" brushRef="#br0" timeOffset="50770.17">22302 7586 161 0,'0'0'665'16,"0"0"-571"-16,0 0 41 16,0 0-55-16,0 0-68 15,0 0-12-15,14 44 0 16,15-18-3-16,5 0 3 16,-3 2-14-16,-4-2 4 15,-6-4-69-15,-5-2-14 16,-5-10-82-16,-4-10-90 0,-3 0-76 15</inkml:trace>
  <inkml:trace contextRef="#ctx0" brushRef="#br0" timeOffset="50928.75">22499 7606 359 0,'0'0'242'16,"0"0"-124"-16,0 0 35 16,0 0-35-16,0 0-87 15,0 0 4-15,-41 94-35 16,33-60 22-16,1 1-26 15,-5-8 4-15,-1-1-65 16,-1-8-37-16,-5-9 73 16,-1-9-213-16</inkml:trace>
  <inkml:trace contextRef="#ctx0" brushRef="#br0" timeOffset="51067.33">22223 7796 396 0,'0'0'249'0,"0"0"-132"0,0 0-63 15,0 0-18-15,0 0 5 16,133-6-36-16,-66-2-10 16,2 2-8-16,0 2-174 15,-12 4-44-15</inkml:trace>
  <inkml:trace contextRef="#ctx0" brushRef="#br0" timeOffset="52369.3">23358 7604 331 0,'0'0'183'16,"0"0"-61"-16,0 0 28 15,0 0-14-15,0 0-65 16,0 0-61-16,0 72 74 0,0-16-59 16,0 2-16-16,-4-6 19 15,-1-9-23-15,3-9 11 16,2-14-16-16,0-8 0 15,0-9-15-15,0-3 15 16,0 0-23-16,0-5 20 16,0-23-26-16,0-12 22 15,5-9 0-15,4 1 7 16,2 6-38-16,0 8 31 16,-2 10-10-16,2 12 11 15,0 8 0-15,-1 4-5 16,0 0 8-16,5 6 3 15,-3 10 14-15,-1 0-9 16,-2 2-5-16,-2 2 23 0,-3 6-13 16,-1 6-4-16,-3 4-6 15,0 3-10-15,0-3-16 16,0-6-16-16,0-10-40 16,0-14-29-16,0-6-82 15,8-8-81-15,10-25 12 16</inkml:trace>
  <inkml:trace contextRef="#ctx0" brushRef="#br0" timeOffset="52673.47">23640 7718 610 0,'0'0'101'0,"0"0"-12"16,0 0 37-16,-2 102-96 0,2-73 3 15,0-6-33 1,4-7 0-16,9-3-22 0,1-11 22 15,-3-2-35-15,-3 0 16 16,6-17-19-16,-5-9 33 16,-1-6-15-16,-6 0-27 15,-2 0 35-15,0 4-25 16,0 4 37-16,-10 10-8 16,-4 6 18-16,3 6 34 15,5 2-44-15,6 0 0 16,0 10-31-16,0 12 26 15,2 4-30-15,18-2-45 0,6-4-69 16,5-9-85-16,-4-10-22 16</inkml:trace>
  <inkml:trace contextRef="#ctx0" brushRef="#br0" timeOffset="53059.54">23925 7708 168 0,'0'0'172'15,"0"0"7"-15,0 0 14 16,0 0-120-16,0 0-16 15,0 0 1-15,-106-12-49 16,100 34 10-16,6 4-19 16,0 2 0-16,0 1-7 15,4-3 7-15,10-7 0 16,-5-2-10-16,-1-11 27 16,6-6-35-16,-1 0 7 15,10-11 1-15,-1-20-26 0,2-10 36 16,-4-5-5-16,-3 0-8 15,-9 0 12-15,-1 2-12 16,-5 5 13-16,-2 9 0 16,0 12 3-16,0 10 16 15,0 6-9-15,0 2 53 16,0 0-52-16,0 22 16 16,4 17-27-16,4 13 0 15,-2 2 40-15,-2 0-40 16,3-8 0-16,-1-8-5 15,4-10-3-15,3-12-11 16,1-8-69-16,1-8-47 0,5 0 82 16,0 0-70-16,4-13-146 15</inkml:trace>
  <inkml:trace contextRef="#ctx0" brushRef="#br0" timeOffset="53390.39">24249 7832 312 0,'0'0'230'0,"0"0"-79"15,0 0 11-15,0 0-144 16,0 0 6-16,0 0-37 16,63-94 13-16,-43 74-32 15,-9 4 28-15,-6 4 8 16,-5 4 4-16,0 0-8 16,0 0 0-16,-5 0 42 0,-6 2-37 15,0 0-5-15,2 1 6 16,-2 4 11-16,2 1-6 15,0 0-11-15,0 1 0 16,-2 22 42-16,-3 9-33 16,4 8-3-16,1 2 52 15,5 0-38-15,4-4 27 16,0-8-47-16,0-10 0 16,15-9-27-16,18-11 27 15,17 0-62-15,10-29 31 16,6-3-22-16,-1-4-77 15,-13 6-195-15</inkml:trace>
  <inkml:trace contextRef="#ctx0" brushRef="#br0" timeOffset="53580.28">24814 7652 508 0,'0'0'398'0,"0"0"-325"15,0 0 24-15,0 0-22 16,0 0-75-16,0 0-21 16,48 6 16-16,-19 0-103 15,-2 0-39-15,-6-2 116 16,-17 6-146-16</inkml:trace>
  <inkml:trace contextRef="#ctx0" brushRef="#br0" timeOffset="53746.86">24769 7827 552 0,'0'0'356'0,"0"0"-250"15,0 0-36-15,0 0-67 16,0 0 22-16,0 0-25 16,172 11-30-16,-112-7-10 15,-10 3-156-15,-15 0-104 16</inkml:trace>
  <inkml:trace contextRef="#ctx0" brushRef="#br0" timeOffset="81539.05">23978 7229 266 0,'0'0'151'0,"0"0"-110"16,0 0 33-16,0 0 33 16,0 0-54-16,0 0-27 15,0 0 66-15,-5-4-66 16,5 1 12-16,0 3 25 16,0 0-36-16,0 0 54 15,0 0-81-15,0 0 7 16,0 18 16-16,2 19-18 15,10 17-10-15,1 16 0 16,-11 3-88-16,-2-9-1 16</inkml:trace>
  <inkml:trace contextRef="#ctx0" brushRef="#br0" timeOffset="95941.04">25955 7335 526 0,'0'0'102'0,"0"0"-38"16,0 0 84-16,0 0-46 16,0 0-49-16,0 0-44 15,0 0 44-15,0 0-53 16,0-10 0-16,0 20-13 0,0 26 27 16,0 14-6-16,0 14 4 15,0 4 4-15,-12-1 28 16,-3-3-42-16,-1-10-2 15,5-10 20-15,6-14-8 16,5-12-13-16,0-8 1 16,0-5 0-16,0-5-40 15,13 0 38-15,1-9-24 16,4-19 20-16,-2-10-15 16,-3-4 19-16,3 0-8 15,-6 4 10-15,4 5-13 16,-1 9 13-16,2 7 0 15,4 2-14-15,-1 8 24 16,-1 1-19-16,-1 6 9 0,-1 0 0 16,-3 6 5-16,-3 17 8 15,-5 11-8-15,-2 9 47 16,-2-1-31-16,0 0 17 16,0-4-38-16,0-8 11 15,0-4 8-15,0-7-19 16,0-8 0-16,0-4-9 15,0-5-20-15,0-2-15 16,0 0-42-16,0 0-45 16,2-9 3-16,14-11-151 15,2-4-98-15</inkml:trace>
  <inkml:trace contextRef="#ctx0" brushRef="#br0" timeOffset="96276.01">26293 7758 280 0,'0'0'227'0,"0"0"-146"15,0 0 60-15,0 0-69 16,0 0-70-16,0 0 57 16,80-12-56-16,-49 2-3 15,-4-2 0-15,-7 2 12 16,-7 4-19-16,-9-2 7 16,-4 4 0-16,0-4-4 15,0 0 4-15,-4 0 0 16,-7-2-7-16,-5 4 12 15,3 0-10-15,-3 6-2 16,1 0 7-16,-1 0-10 0,1 0 10 16,2 2 0-16,1 14 19 15,6 7-17-15,2 6 25 16,4 3-27-16,0-2 13 16,0-2 1-16,10-8-14 15,13-8 0-15,10-12-10 16,5 0-42-16,11-15-15 15,0-18-110-15,-6-3-260 16</inkml:trace>
  <inkml:trace contextRef="#ctx0" brushRef="#br0" timeOffset="98648.8">26786 7648 401 0,'0'0'64'15,"0"0"78"-15,0 0-33 16,0 0-65-16,0 0 4 16,0 0-34-16,0 0 8 15,-27-15-22-15,13 15 4 16,-3 0 53-16,-2 13-56 15,0 5 11-15,-1 2 18 16,9 2-26-16,1-2 10 16,8-2-14-16,2-4 4 15,0-3-18-15,0-4 14 0,12-5-25 16,5-2 22-16,1 0-31 16,-1 0 15-16,0-8 6 15,-2-8-14-15,-4 2 9 16,-2 0-10-16,-5 2 20 15,-4 2-2-15,0 4 17 16,0 4-7-16,0 0 3 16,0 2 4-16,0 0 19 15,3 0-26-15,3 0 0 16,6 2-10-16,1 8 10 16,5 0-1-16,7 0-18 15,8-6-48-15,5-2 51 16,4-2-6-16,-4 0-69 15,-7-6 65-15,-9-8 4 0,-10 0 18 16,-10-2-1-16,-2 2 10 16,0 0 76-16,-12 1-29 15,-7 4-9-15,-2 5 16 16,-1 4-32-16,7 0 12 16,-1 0-31-16,5 12 8 15,7 7-4-15,-1 4-12 16,5 1 0-16,0 2 1 15,0-4 9-15,7-2-8 16,8-10-2-16,1-10 4 16,9 0-13-16,1-8 9 15,6-22-9-15,-1-10 5 16,-5-2-29-16,-6-4 0 16,-4 2-5-16,-7-1 26 0,-7 5-16 15,-2 3 28-15,0 6 0 16,0 7 2-16,0 10 8 15,-2 10 9-15,0 4 40 16,-1 0-26-16,3 0 56 16,0 12-88-16,-2 18 8 15,0 12 43-15,2 8-28 16,-2 7 26-16,-1 5-48 16,-1-6 21-16,4-6-18 15,0-10-5-15,0-12-24 16,0-10-11-16,20-12-69 15,5-6-38-15,-1-2-103 0</inkml:trace>
  <inkml:trace contextRef="#ctx0" brushRef="#br0" timeOffset="120436.64">21162 9382 7 0,'0'0'500'0,"0"0"-403"16,0 0 16-16,0 0-24 0,0 0-51 16,0 0-1-16,0 0-21 15,10 40 17-15,-4 1 38 16,-4 3-43-16,-2 0 59 16,0-2-60-16,0-7-24 15,2-12 3-15,4-7-2 16,5-8-6-16,5-5 2 15,-3-3-56-15,5-11 51 16,0-19-46-16,-4-10 19 16,-6-2 30-16,-3 2-31 15,-5 6 32-15,0 8-1 16,0 10 4-16,0 5 4 0,0 8-6 16,0 3 0-16,0 0-2 15,7 0 1-15,0 0 1 16,3 3 0-16,1 18 6 15,1 2 30-15,-4 6-36 16,-3 5 21-16,-3-2 27 16,0-6-47-16,3-8 17 15,0-10-18-15,6-6 9 16,1-2-29-16,9-10 20 16,1-20-26-16,-1-7 25 15,-4 0-60-15,-3 1 0 16,-5 2-24-16,-3-3-84 15,1 1 70-15,4 2-121 0,-4 2 24 16,1 4 60-16,1 2 136 16,-4 6 30-16,0 6 79 15,-3 4 19-15,0 8 65 16,-2 2-85-16,0 0-9 16,0 0-11-16,2 14-32 15,2 16 12-15,1 15 8 16,-5 8-51-16,0 6 65 15,0 3-79-15,0-2 1 16,0-10 23-16,0-10-30 16,0-16-2-16,0-10-3 15,2-10-3-15,12-4-27 0,-1-4-11 16,1-24 20 0,-4-10 7-16,1-2 18 0,-9 5-4 15,1 8 0-15,0 11 5 16,-3 6-8-16,0 8 3 15,2 2-1-15,2 0-13 16,3 4 18-16,3 14-4 16,0 0 0-16,3 0 14 15,-2-4-8-15,-2-2-6 16,0-2 0-16,-3-6-3 16,-3-2 10-16,1-2-10 15,1 0 3-15,2 0-4 16,6 0-29-16,1-9 23 15,1-9-21-15,1 7 21 16,-3 3-39-16,-2 6 10 0,0 2 18 16,-2 0 21-16,-3 6-10 15,6 5 18-15,-3 2-8 16,-1-4 40-16,0-2-39 16,-4-3 13-16,0-2-14 15,1 1 6-15,-1-2-5 16,0 3-1-16,-1-2-16 15,-1 2 15-15,3 0-49 16,-1-1 11-16,-1-3-59 16,1 0-69-16,-2-7-14 15,-2-17-60-15</inkml:trace>
  <inkml:trace contextRef="#ctx0" brushRef="#br0" timeOffset="120598.62">21870 9300 586 0,'0'0'135'0,"0"0"-84"16,0 0 85-16,0 0-136 15,0 0-26-15,0 0-36 16,-2-2-50-16,13 2-104 16,-4 2-198-16</inkml:trace>
  <inkml:trace contextRef="#ctx0" brushRef="#br0" timeOffset="120844.05">22011 9006 515 0,'0'0'116'0,"0"0"-20"15,0 0-13-15,0 0-24 16,19 118 23-16,-9-40-58 15,-8 10 40-15,0 0-64 16,-2-3 14-16,0-15-2 16,9-16-12-16,2-20-7 15,7-15 3-15,4-19-79 0,0 0-6 16,1-21-100 0,-5-15-142-16</inkml:trace>
  <inkml:trace contextRef="#ctx0" brushRef="#br0" timeOffset="121232.97">22215 9511 535 0,'0'0'111'16,"0"0"-68"-16,0 0-11 16,0 0-9-16,0 0-23 15,0 0-8-15,70 8 4 16,-59-10-24-16,-7-4 24 0,-4-4-18 15,0-1 22-15,0-3-12 16,0-1 12-16,0-2-15 16,0 4 13-16,0 0 2 15,0 9 13-15,0 0-10 16,-2 4 44-16,-7 0 55 16,-5 0-82-16,1 0 17 15,0 8-9-15,0 6-21 16,2 0 9-16,1 3-16 15,4-1 0-15,6 6 40 16,0 6-31-16,0 4 0 16,0 4 25-16,0-4-33 15,16-1 17-15,3-12-18 16,10-9-28-16,16-10 25 0,16-14-153 16,7-26 156-16,-3-10-113 15</inkml:trace>
  <inkml:trace contextRef="#ctx0" brushRef="#br0" timeOffset="121615.73">22801 9160 251 0,'0'0'163'0,"0"0"-85"16,0 0 41-16,0 0 7 15,0 0-74-15,0 0-4 16,-42 94 13-16,29-28-20 16,4 4 50-16,4 1-45 15,5-3-33-15,0-14 19 0,3-9-32 16,23-16-3-16,14-17-21 16,18-12-97-16,9-18 36 15,9-23-31-15</inkml:trace>
  <inkml:trace contextRef="#ctx0" brushRef="#br0" timeOffset="122341.49">23096 9376 200 0,'0'0'204'16,"0"0"-67"-16,0 0-8 15,0 0-50-15,0 0 8 16,0 0-52-16,4 34 16 16,-2-4 41-16,0 2-69 15,-2 1 10-15,0 1-13 16,0-2-12-16,0-2 9 16,0-2-17-16,0-8 0 15,-4-8-6-15,4-6 6 16,0-6-4-16,0 0-4 15,0 0-45-15,0-18 30 0,0-10-20 16,2-4 43-16,5 4-15 16,0 2 19-16,0 6-4 15,1 4 0-15,3 6 7 16,-1 4-11-16,-2 6 4 16,1 0 0-16,3 0 26 15,-2 11-20-15,-1 10 13 16,1 4-1-16,-4 4-10 15,-2 1 6-15,-1 0-14 16,-3 1-11-16,2-6-2 16,0-7-58-16,4-6-15 15,4-10-56-15,5-2-41 0,3-10 32 16,2-14-46-16,2-4 14 16</inkml:trace>
  <inkml:trace contextRef="#ctx0" brushRef="#br0" timeOffset="122636.95">23370 9599 82 0,'0'0'166'0,"0"0"39"15,0 0-83-15,0 0-33 16,0 0 14-16,0 0-60 16,15 29 17-16,-3-14-59 15,-1-3 16-15,1-6-23 16,2-2 6-16,-1-4 0 16,-3 0-28-16,-1 0 18 15,-5-10 6-15,0-6 3 16,-4-1 2-16,0-2-3 0,0-1 2 15,0 2 0 1,-4-3-5-16,-9 8 9 0,1 3-4 16,1 2 0-16,7 8 5 15,2 0-26-15,2 0 11 16,0 16-29-16,0 8 17 16,2 2-39-16,13-6-58 15,6-8-54-15,8-8-23 16,4-4 155-16,9-4-33 15</inkml:trace>
  <inkml:trace contextRef="#ctx0" brushRef="#br0" timeOffset="123009.75">23733 9493 103 0,'0'0'214'0,"0"0"11"0,0 0-83 16,0 0-6-16,0 0-84 16,0 0-13-16,0 0-30 15,-107 44 4-15,102-18-7 16,5-4-6-16,0 3 0 15,0-6-7-15,0-5 7 16,13-8-1-16,6-6-3 16,1 0 8-16,4-12-26 15,0-20 22-15,6-8-2 16,-6-3-11-16,-6 0-34 16,-7-1 29-16,-6 1 17 15,-5 1 1-15,0 2 5 16,0 6-5-16,-7 4 0 15,1 12 44-15,-2 8-42 0,8 6 26 16,0 4-28-16,0 2 22 16,0 26-14-16,12 16-2 15,-3 10 1-15,-5 10 38 16,-2 1-34-16,-2-3-11 16,0-6 0-16,0-12-38 15,6-12 36-15,13-14-128 16,12-16-43-16,2-2-103 15</inkml:trace>
  <inkml:trace contextRef="#ctx0" brushRef="#br0" timeOffset="123391.66">24145 9629 567 0,'0'0'251'15,"0"0"-196"-15,0 0 46 16,0 0-101-16,0 0-2 15,0 0-31-15,42-42 10 16,-19 26-73-16,-9 2 92 16,-8 4-44-16,-6 0 48 15,0-1 12-15,0-2-1 16,0-3-4-16,0-5-7 16,-6 0 21-16,-4 1-11 15,-3 3-10-15,1 5 0 16,-1 9 44-16,2 3-11 15,-2 0 27-15,0 2-37 0,-6 21-11 16,9 7 53-16,1 6-63 16,4 1 10-16,5 1 35 15,0 3-34-15,0-4 12 16,0 1-25-16,14-4 16 16,5-8-19-16,13-8 3 15,14-18-36-15,28 0 6 16,13-35-79-16,8-21-115 15,-10 1 207-15</inkml:trace>
  <inkml:trace contextRef="#ctx0" brushRef="#br0" timeOffset="126272.98">27095 9324 775 0,'0'0'136'16,"0"0"1"-16,0 0-35 16,0 0-101-16,0 0 23 15,0 0-23-15,-8 126-1 16,4-71 0-16,4-5-116 0,0-12-54 15,0-12-258 1</inkml:trace>
  <inkml:trace contextRef="#ctx0" brushRef="#br0" timeOffset="126421.76">27066 9707 740 0,'0'0'112'0,"0"0"33"16,0 0-43-16,0 0-85 15,0 0-17-15,0 0-83 16,13 44-9-16,10-44-240 16,1 0-84-16</inkml:trace>
  <inkml:trace contextRef="#ctx0" brushRef="#br0" timeOffset="126629.47">27420 9563 779 0,'0'0'184'0,"0"0"-155"15,0 0 76-15,0 0-105 16,0 0 0-16,120 0-1 16,-68 0 1-16,-12 0-31 15,-16 2-64-15,-13 5-120 16,-11 0-71-16</inkml:trace>
  <inkml:trace contextRef="#ctx0" brushRef="#br0" timeOffset="126797.4">27492 9689 699 0,'0'0'147'0,"0"0"-31"15,0 0 15-15,0 0-91 16,0 0-40-16,0 0 0 15,89 8-18-15,-51-8-25 16,-9 0-71-16,-10 2 98 16,-9 2-195-16</inkml:trace>
  <inkml:trace contextRef="#ctx0" brushRef="#br0" timeOffset="127560.92">28136 9476 103 0,'0'0'449'0,"0"0"-301"16,0 0-36-16,0 0 7 15,0 0-38-15,0 0-42 16,0 137 57-16,-10-93-96 16,2-2 0-16,1-4 11 15,3-10-5-15,0-10-6 16,4-8 0-16,0-8-2 16,0-2-26-16,0 0-10 15,2-21 0-15,15-18 22 0,6-9-20 16,1-2 13-1,-6 8 3-15,-5 10 20 0,-2 13-10 16,-4 12 10 0,-1 5 0-16,2 2-6 0,2 0 22 15,3 8-16-15,3 9 21 16,1 4-16-16,-7 1 45 16,1 3-50-16,-4 0 0 15,-7 3 7-15,0 2-1 16,0 4-6-16,-3-5 0 15,-3-6-37-15,6-9 29 16,0-10-88-16,0-4-55 16,16-5 9-16,13-26-39 15,0-6-67-15</inkml:trace>
  <inkml:trace contextRef="#ctx0" brushRef="#br0" timeOffset="128266.52">28452 9595 156 0,'0'0'190'15,"0"0"24"-15,0 0-63 16,0 0-78-16,0 0-64 15,0 0 105-15,0 92-108 16,0-57-3-16,0-4 11 16,4-3-9-16,7-8-5 15,-1-8 0-15,-4-6 7 16,3-6-25-16,5 0 18 16,5-18-6-16,4-14-9 15,4-8-8-15,-3 1-4 16,-6 6-8-16,-4 7 18 0,-8 14-5 15,-4 8 28 1,-2 4-6-16,0 0 60 0,0 0-53 16,0 7-2-16,0 10 4 15,9 1 6-15,5 0 3 16,-1-4-18-16,5-4 0 16,-3-2-16-16,1-5-28 15,3-3-3-15,0 0-26 16,5-13-44-16,0-13 85 15,1-6-110-15,0-8 29 16,-3-6 18-16,-5-2-2 16,-3 1 84-16,-5 11 13 0,-7 10 69 15,-2 12 88 1,0 8 2-16,0 6 19 0,0 0-27 16,-11 23-70-16,-5 17-4 15,3 6-5-15,5 2-66 16,2-2 53-16,6-4-59 15,0-8 0-15,0-6-6 16,0-8 10-16,6-10-7 16,2-6 3-16,1-4-39 15,5 0 18-15,3-27-19 16,6-10-4-16,4-11 12 16,-3-2-50-16,-2 0 7 15,-4 10 38-15,-9 14 37 0,-5 9 0 16,-4 13 4-1,0 4 69-15,0 0 14 0,0 0-62 16,0 7-6-16,0 14-19 16,0 9 9-16,-2 9-3 15,2-1-6-15,0 6 0 16,0-1-5-16,0-4 10 16,0-8-5-16,4-12 0 15,10-11-21-15,5-8 1 16,8-2-78-16,5-26 98 15,-1-10-206-15</inkml:trace>
  <inkml:trace contextRef="#ctx0" brushRef="#br0" timeOffset="128614.45">29298 9515 182 0,'0'0'264'16,"0"0"-196"-16,0 0 89 16,0 0 16-16,0 0-97 15,-8 120 61-15,-3-76-94 16,-1 5-17-16,1 2 34 15,3-2-44-15,0-3 10 0,2-2-26 16,4-8 23-16,-3-8-21 16,3-8-2-16,2-8-5 15,0-8-5-15,0-4-38 16,0 0 13-16,0-20-21 16,7-16-95-16,11-8 25 15,-5 0-168-15</inkml:trace>
  <inkml:trace contextRef="#ctx0" brushRef="#br0" timeOffset="128847.55">29358 9565 422 0,'0'0'182'0,"0"0"-77"0,0 0-50 16,0 0-19-16,0 0-36 15,0 0 0-15,48 40-9 16,-42-17 16-16,-4 2-7 15,-2 3 0-15,0 2 4 16,0 2-6-16,-13-4 2 16,-5-2 0-16,-2-5-3 15,3-10 3-15,6-3-1 16,1-8-20-16,8 0-83 16,2-22-79-16</inkml:trace>
  <inkml:trace contextRef="#ctx0" brushRef="#br0" timeOffset="129167.67">29570 9593 294 0,'0'0'90'15,"0"0"-54"-15,0 0 123 0,0 0-120 16,0 0 55 0,0 0-31-16,87 8 4 0,-49-8-6 15,0 4-2-15,0 1-24 16,-9 0-35-16,-7-3-40 15,-6-2 32-15,-10 0-155 16,-6 0-62-16,0-4-51 16</inkml:trace>
  <inkml:trace contextRef="#ctx0" brushRef="#br0" timeOffset="129380.22">29780 9497 257 0,'0'0'127'0,"0"0"75"16,0 0-44-16,0 0-100 0,0 0 33 15,0 0-68 1,-47 82 2-16,38-50 24 0,3-3-47 16,-1 0 26-16,7-8-28 15,0-1 0-15,0-9-8 16,0-4 8-16,7-7-27 16,15 0-4-16,11-17-64 15,3-15-28-15,2-7-41 16,-3 2-59-16</inkml:trace>
  <inkml:trace contextRef="#ctx0" brushRef="#br0" timeOffset="129662.45">29998 9483 275 0,'0'0'96'0,"0"0"-7"15,0 0 81 1,0 0-77-16,0 0 3 0,0 0-9 16,21 84-57-16,-21-64 14 15,0-2-44-15,0 2 0 16,0 0-3-16,0 0 3 15,0-2-6-15,-3-4-2 16,1-4-9-16,2-4 6 16,-3-6-3-16,3 0-5 15,0 0-5-15,0-10 5 16,0-14 12-16,8-8-1 16,2 2 16-16,6 3-21 15,0 6 13-15,2 7 0 16,1 6-4-16,2 4 4 15,-1 4-9-15,-3 0-63 0,-3 0-121 16,-3 6-127-16</inkml:trace>
  <inkml:trace contextRef="#ctx0" brushRef="#br0" timeOffset="129949.16">30422 9287 226 0,'0'0'281'16,"0"0"-230"-16,0 0 124 16,0 0-105-16,0 0-28 15,62 113 52-15,-62-67-53 16,0 13 0-16,-14 5-3 15,-15 4-26-15,-6 0-5 16,-3-6-7-16,0-5-34 16,3-12 27-16,8-16-110 15,7-23-66-15,13-6-177 16</inkml:trace>
  <inkml:trace contextRef="#ctx0" brushRef="#br0" timeOffset="132098.37">30343 9392 22 0,'0'0'3'15,"0"0"9"-15,0 0 14 16,0 0 4-16,0 0-17 15,0 0 15-15,0 0-1 16,139 13-9-16,-117-13 28 16,-2-5-9-16,-2-1 1 15,-9 2 9-15,-3-4-47 16,-4-2-1-16,1-2-41 16,-1 0-111-16</inkml:trace>
  <inkml:trace contextRef="#ctx0" brushRef="#br0" timeOffset="132837.71">30887 9202 483 0,'0'0'97'15,"0"0"-97"-15,0 0 107 16,0 0-52-16,0 0-13 16,31-102-42-16,-31 85 0 15,0 5-3-15,-6 6 5 16,-17 5-2-16,-3 1 2 0,-1 0 7 15,5 18 32-15,2 10-41 16,6 2 0-16,10 2 26 16,4 0-18-16,0-4-5 15,0-2 2-15,4-2 1 16,8 0 21-16,-4 0-27 16,-6 1 0-16,-2 2 1 15,0 4 5-15,0-4-6 16,-13 1 0-16,-5-6 0 15,5-4-34-15,1-5 30 16,6-5 4-16,4-6-15 16,2-2 13-16,0 0-5 15,0 0 3-15,0 2 4 16,14-2-4-16,-1 6 4 16,-2 2 0-16,-2 6 4 0,-5 6 13 15,-1 4-17-15,-3 8 0 16,0 6 13-16,0 6 19 15,0 4-23-15,-7 0-1 16,7 0 25-16,0-7-24 16,2-13-9-16,22-6 0 15,7-13-13-15,8-9-3 16,1 0-82-16,-7-15-148 16</inkml:trace>
  <inkml:trace contextRef="#ctx0" brushRef="#br0" timeOffset="136828.79">23181 10912 231 0,'0'0'218'16,"0"0"-126"-16,0 0 75 15,0 0-10-15,0 0-96 16,0 0 2-16,0 0-44 16,2 6 3-16,11-6-21 0,7-10-1 15,5-10 0 1,-4 0-9-16,-2 0 4 0,-9 6-5 15,-5 4 8-15,-2 0 2 16,-3 0-8-16,0 4 8 16,0 0 0-16,-3 6-15 15,-8 0-1-15,-2 2-8 16,-7 22 11-16,1 8 13 16,4 3-12-16,5-2 12 15,4-2 0-15,4-4 20 16,2-4-18-16,0-5 16 15,0-6-18-15,16-8 4 16,1-4-7-16,4 0 3 16,-1-12-17-16,-3-12 5 15,-3-5-83-15,-7 0-42 0,-7-4-160 16</inkml:trace>
  <inkml:trace contextRef="#ctx0" brushRef="#br0" timeOffset="136963.49">23305 10640 323 0,'0'0'229'16,"0"0"-172"-16,0 0-35 15,0 0-21-15,0 0-1 16,0 0-120-16,47 66-151 16</inkml:trace>
  <inkml:trace contextRef="#ctx0" brushRef="#br0" timeOffset="137120.68">23437 10832 662 0,'0'0'126'15,"0"0"-52"-15,0 0-45 16,0 0-29-16,0 0-2 16,0 0-48-16,82 0-92 15,-67 0-163-15,1 0-28 16</inkml:trace>
  <inkml:trace contextRef="#ctx0" brushRef="#br0" timeOffset="137567.41">23659 10702 314 0,'0'0'10'0,"0"0"11"0,0 0-21 16,0 0-31-16,0 0-6 15,0 0-18-15,33-105 28 16,-25 95 27-16,-8 2 50 16,0 3 132-16,0-4-40 15,-5 4-74-15,-8-4 42 16,2 4-94-16,-3-2-14 16,1 3 10-16,-1 2-9 15,1 2-3-15,-3 0 20 16,-1 10-14-16,-1 18 89 0,2 11-77 15,3 5 12-15,2 2 14 16,6-2-33-16,5 4 17 16,0 1-22-16,0 1 7 15,3 2 19-15,7-2-32 16,-1 0 0-16,-2 0 0 16,-4-6 6-16,-3-6-6 15,0-6 0-15,0-6 4 16,-7-6-8-16,-11-4 4 15,-9-7-18-15,-2-8 18 16,0-1-42-16,2-1 2 16,3-22-59-16,8-3-57 15,6 0 28-15,5 4-174 0</inkml:trace>
  <inkml:trace contextRef="#ctx0" brushRef="#br0" timeOffset="138089.46">24101 10596 94 0,'0'0'397'0,"0"0"-270"0,0 0 30 16,0 0-86-16,0 0 26 15,0 0-89-15,-83 14-3 16,63 20 21-16,-3 16-25 15,10 12 40-15,0 6-4 16,6 7-33-16,7-7 38 16,0-6-42-16,5-12-16 15,21-12 7-15,15-14-111 16,3-16-74-16,1-8-196 16</inkml:trace>
  <inkml:trace contextRef="#ctx0" brushRef="#br0" timeOffset="139849.41">24535 10770 491 0,'0'0'153'0,"0"0"-42"16,0 0 73-16,0 0-117 15,0 0-17-15,0 0-50 16,0 0 0-16,0 118 43 16,0-74-43-16,0-1 0 15,0-6-2-15,0-6 19 16,0-9-20-16,0-11 3 16,0-6 0-16,0-5-35 15,0 0 16-15,7-6-23 16,6-25 29-16,1-9-2 0,-1-6 9 15,-2 5 5-15,-2 2 1 16,0 11-3-16,-1 8 3 16,2 10 0-16,-2 4-13 15,3 6 15-15,3 0-8 16,-1 0 4-16,1 18 2 16,-3 10 31-16,-3 4-30 15,-3 2 14-15,-5 1 24 16,0-3-37-16,0-4 14 15,0-8-16-15,0-8 0 16,3-4-31-16,1-5-15 16,5-3-43-16,4 0-2 15,3 0-33-15,1-17 29 0,8-5-31 16,0-2-61-16,4 2 70 16,-7 4-39-16</inkml:trace>
  <inkml:trace contextRef="#ctx0" brushRef="#br0" timeOffset="140462.51">24912 10941 97 0,'0'0'147'0,"0"0"61"15,0 0-66-15,0 0 17 16,0 0-104-16,0 0-19 16,0 21-17-16,2-7-11 15,6-4-16-15,2-3 7 16,1-3-44-16,-3-4 36 16,-1 0-41-16,-5 0 25 15,1-4 18-15,-3-13 11 0,0-1-4 16,0-4 0-16,-3 0 1 15,-10 4 2-15,0 2-3 16,4 9 0-16,0 2-7 16,7 5 7-16,2 0-2 15,0 17-28-15,0 8-12 16,20 4 40-16,6-7-95 16,5-4 6-16,4-11 37 15,2-7-24-15,-1 0 77 16,-1 0 1-16,-4-19 0 15,-6-4 12-15,-10 2-1 16,-7 2-9-16,-8 6 80 16,0 2 13-16,-2 5 3 0,-17 6-2 15,1 0-81 1,-4 0 56-16,6 20-67 0,3 4-4 16,9-1 12-16,4-2-4 15,0-3-9-15,4-1 1 16,9-7 0-16,1-6-6 15,-1-4 6-15,3 0 0 16,4-20-4-16,-2-10 13 16,1-6-12-16,-3-3 3 15,-5-1 0-15,-3-2-20 16,-4 2 20-16,-4 0 0 16,0 8-11-16,0 8 20 15,0 11-9-15,0 9 19 16,0 4-3-16,0 0 73 0,0 7-89 15,2 23 0-15,2 12 27 16,1 12-23-16,-1 4 9 16,-4 4-13-16,0-5-25 15,2-10 15-15,3-11-129 16,2-15-85-16,6-15-112 16</inkml:trace>
  <inkml:trace contextRef="#ctx0" brushRef="#br0" timeOffset="140831.76">25540 11017 700 0,'0'0'83'0,"0"0"-11"16,0 0 56-16,0 0-125 16,0 0-4-16,0 0 1 15,89-68-5-15,-67 54-26 16,-11 4 11-16,-3 2 20 15,-8 1-11-15,0 1 21 16,0-2-10-16,-10 0 0 16,-7 0 12-16,-4 2 22 15,-1-2-34-15,0 4 0 16,0 2 0-16,1 2 11 16,6 0-11-16,3 6 0 15,4 16 12-15,3 13 47 16,1 6-43-16,2 2 11 0,2-3 30 15,0-8-55-15,4-10 10 16,16-6-12-16,7-10-4 16,6-6-30-16,10 0-26 15,7-9-63-15,-4-14 123 16,-11 3-212-16</inkml:trace>
  <inkml:trace contextRef="#ctx0" brushRef="#br0" timeOffset="141649.62">25994 10985 409 0,'0'0'268'0,"0"0"-192"15,0 0 41-15,0 0-56 16,0 0 27-16,0 0-80 16,83-21-2-16,-52 21 7 15,5 0-13-15,-1 0-11 16,3 0-57-16,1 0-128 15,-4-7 196-15,-8-7-181 16</inkml:trace>
  <inkml:trace contextRef="#ctx0" brushRef="#br0" timeOffset="141910.99">26306 10828 535 0,'0'0'118'0,"0"0"-113"0,0 0 100 15,0 0-105-15,0 0 0 16,0 0 4-16,110 18-3 16,-83-6-2-16,-8 3-24 15,-3 4-52-15,-5 1 65 16,-7 0-86-16,-4 1 36 16,0-3 61-16,-19-3-2 15,-12 2 3-15,-4-8 50 16,4 2-38-16,5-9 54 0,12-2-66 15,12 0-17-15,2-2-49 16,14-18-245-16</inkml:trace>
  <inkml:trace contextRef="#ctx0" brushRef="#br0" timeOffset="142195.94">26743 10850 480 0,'0'0'234'0,"0"0"-188"0,0 0 107 16,0 0-129-1,0 0-7-15,0 0-17 0,11 16 0 16,7 10 2-16,-4 3 5 16,-6 0-7-16,-6 0 0 15,-2-7 8-15,3-4-8 16,-3-11 0-16,2-4 0 15,0-3-5-15,7 0 20 16,7-17-15-16,6-15 0 16,11-9-13-16,1-4 3 15,1 5-165-15,1 9-200 16</inkml:trace>
  <inkml:trace contextRef="#ctx0" brushRef="#br0" timeOffset="142781.81">27222 10792 195 0,'0'0'281'0,"0"0"-191"16,0 0 127-16,0 0-162 15,0 0-15-15,-122-6 6 16,103 14-39-16,9 12-6 16,-1 4-1-16,9 6 9 15,2-2-5-15,0 1-4 16,0-5 0-16,2-6-10 15,9-9 10-15,1-5 0 16,5-4-15-16,-2 0 11 16,3-19-26-16,0-10 30 0,-3 0 0 15,-4-1-12-15,-1 5 12 16,-8 9 0-16,-2 8-1 16,0 4 2-16,0 4-11 15,0 0 10-15,4 0 0 16,3 0-19-16,7 4 11 15,5 6 8-15,1 2 0 16,3-4 3-16,4 0-6 16,-4-2 3-16,6-4 0 15,5-2-10-15,-3 0 10 16,-2 0-10-16,-2-14-11 16,-5-8 2-16,-6-6-16 15,0-4 31-15,-6-4 4 16,-3 4-7-16,0 0 15 0,-5 8-8 15,-2 7 0-15,0 10 2 16,0 3 61-16,0 1-33 16,0 3 22-16,0 0 42 15,-6 0-55-15,-4 5 8 16,-3 13-47-16,7 9 21 16,-4 12-27-16,8 13 6 15,2 12 0-15,0 4-6 16,0 2 6-16,7-6-25 15,15-9-50-15,12-17-128 16,6-20-53-16</inkml:trace>
  <inkml:trace contextRef="#ctx0" brushRef="#br0" timeOffset="144801.43">28093 10944 565 0,'0'0'171'0,"0"0"-136"0,0 0 187 16,0 0-169-16,0 0-53 16,0 0 27-16,83 0-24 15,-23-1-3-15,2-6 0 16,-6 3-21-16,-14 4 16 15,-15 0-95-15,-16 4-62 16,-11 17-4-16,-7 2-137 16,-28 1-16-16</inkml:trace>
  <inkml:trace contextRef="#ctx0" brushRef="#br0" timeOffset="144948.96">28138 11079 456 0,'0'0'224'16,"0"0"-168"-16,0 0 143 0,0 0-184 15,0 0 18-15,0 0-41 16,86 0 8-16,-34 0 0 16,-1 0-4-16,-2-3-108 15,-6-2-92-15,-6-5-451 16</inkml:trace>
  <inkml:trace contextRef="#ctx0" brushRef="#br0" timeOffset="145153.68">28735 10971 737 0,'0'0'103'0,"0"0"-88"16,0 0 41-16,0 0-39 15,0 0-12-15,122 0 8 16,-80 0-13-16,-5 0-80 15,-11 0-26-15,-10 4-226 16</inkml:trace>
  <inkml:trace contextRef="#ctx0" brushRef="#br0" timeOffset="145315.28">28833 11057 630 0,'0'0'130'0,"0"0"-64"15,0 0 33-15,0 0-93 16,0 0-6-16,0 0 15 16,129 4-31-16,-80-4-85 15,-7-3-183-15</inkml:trace>
  <inkml:trace contextRef="#ctx0" brushRef="#br0" timeOffset="145827.72">29499 10862 334 0,'0'0'397'0,"0"0"-350"15,0 0 110-15,0 0-77 16,0 0-34-16,0 0-46 16,0 12 0-16,0 24 7 15,2 7-7-15,3-2 0 16,-1 0 13-16,0-7-5 16,-1-7 10-16,0-8-18 15,-3-8 0-15,0-6 19 16,2-5-19-16,6 0 0 15,10-14 2-15,9-20 12 16,4-14-22-16,2-2 8 16,-4 8-106-16,-6 9 34 15,-3 15-147-15,-9 12-63 0,0 6-87 16</inkml:trace>
  <inkml:trace contextRef="#ctx0" brushRef="#br0" timeOffset="146508.73">29961 10903 528 0,'0'0'6'0,"0"0"78"15,0 0 70-15,0 0-143 0,0 0 4 16,0 0 21-1,0 0-22-15,-117 40-3 0,102-12-11 16,6 2 0-16,4-2 18 16,3-6-18-16,2-4 0 15,0-4-2-15,2-10 4 16,17-4-13-16,2 0-22 16,6-14-2-16,0-11 9 15,-5 0-17-15,-1 1 6 16,-10 8 34-16,-7 1 6 15,-4 8 12-15,0 3 19 16,0 1-22-16,0 3 82 16,0 0-76-16,0 0-12 0,0 0-6 15,0 0 15 1,2 0-30-16,9 0 12 0,-1 0 3 16,2 0-3-16,2 4 3 15,4-1 0-15,4-2-6 16,5-1 22-16,2 0-32 15,2 0-9-15,0-5-61 16,-2-16 55-16,-4-3-99 16,-3-3 52-16,-4-6 39 15,-3-1 3-15,-3-2 36 16,-4 2 0-16,-5 6 3 16,-1 8 79-16,-2 10-6 15,0 4 22-15,0 6 31 16,0 0-69-16,0 0 15 0,0 0-68 15,0 0 12-15,4 16-21 16,-2 10 2-16,0 10 0 16,-2 10 1-16,0 0 15 15,0 4-7-15,0-5-9 16,0-8 0-16,0-6-12 16,0-11 12-16,0-13-86 15,0-7-81-15,17 0-197 16</inkml:trace>
  <inkml:trace contextRef="#ctx0" brushRef="#br0" timeOffset="146893.64">30653 10610 525 0,'0'0'20'16,"0"0"90"-16,0 0-33 16,0 0 12-16,0 0-40 15,33 116-18-15,-33-56 59 16,0 2-87-16,0 2 5 16,0-3 3-16,0-11-2 15,-2-4-12-15,-2-12 3 16,-5-11-93-16,-2-14 3 15,-5-9-255-15</inkml:trace>
  <inkml:trace contextRef="#ctx0" brushRef="#br0" timeOffset="149319.94">31114 10499 307 0,'0'0'74'0,"0"0"43"16,0 0 50-16,0 0-115 15,0 0 11-15,0 0 46 16,8-74-97-16,-6 70 27 16,-2 2 19-16,0 2-42 15,0-2 35-15,-6 2-51 0,-17 0 0 16,-6 0-11-16,-5 0 11 15,3 12 0-15,9 5-2 16,8 2 9-16,7 3-22 16,7-2 15-16,0 4 0 15,5-4-14-15,11 3 14 16,4-5 0-16,-5 1-3 16,-4-4 13-16,-6 5-27 15,-5 2-12-15,-7 6 21 16,-20 6-22-16,-1-2 30 15,3 0 0-15,9-6-2 16,5-8 19-16,7-2-17 16,4-8 0-16,0 0 0 15,0-2-9-15,15 0 9 0,6 0 0 16,-1-2-5-16,-5 3 26 16,1 0-30-16,-7 5 9 15,-5 9 0-15,-4 2 1 16,0 6 6-16,0-1-7 15,-9-3 22-15,2 0-10 16,7-5-7-16,0-2-5 16,22-4-47-16,12-9 20 15,1-5-76-15,-10 0-54 16</inkml:trace>
  <inkml:trace contextRef="#ctx0" brushRef="#br0" timeOffset="150229.26">23969 11829 475 0,'0'0'178'0,"0"0"-132"15,0 0 18 1,-60 122 64-16,38-74-86 0,-5 0-27 15,5-6 61-15,1-5-76 16,8-14 0-16,9-5 1 16,2-7 19-16,2-5-40 15,0-4 10-15,0-2-97 16,8 0 37-16,17-14-83 16,2-17-79-16,0-6-118 15</inkml:trace>
  <inkml:trace contextRef="#ctx0" brushRef="#br0" timeOffset="150463.23">24201 11744 433 0,'0'0'155'0,"0"0"-97"0,0 0 27 15,0 0-37-15,0 0-48 16,-14 117 10-16,-3-63 32 15,-12 10-25-15,-2-2 23 16,-5-6 24-16,5-9-49 16,8-18 10-16,13-12-25 15,7-9-34-15,3-8 30 16,9-8-187-16,16-24-124 16</inkml:trace>
  <inkml:trace contextRef="#ctx0" brushRef="#br0" timeOffset="150838.81">24555 11851 366 0,'0'0'210'0,"0"0"-114"15,0 0 0-15,0 0 2 16,0 0-90-16,0 110 24 15,-7-60 25-15,3-1-47 16,0-8 7-16,4-5-17 16,0-7 3-16,0-11-35 15,0-8-52-15,0-10-106 16,6 0-65-16,3-18-82 16</inkml:trace>
  <inkml:trace contextRef="#ctx0" brushRef="#br0" timeOffset="151109">24611 11835 205 0,'0'0'81'15,"0"0"-72"-15,0 0 15 16,0 0-22-16,0 0 0 16,0 0-2-16,80-10 3 15,-73 36 59-15,-5 2 22 16,-2 8 34-16,0 2 18 15,0 3-53-15,0 0-14 16,0-1-35-16,0-4-19 16,0-3 5-16,0-5-20 15,0-10-2-15,4-6-10 0,0-8-29 16,4-4-58-16,3-2-62 16,0-22-56-16,-2-12-17 15</inkml:trace>
  <inkml:trace contextRef="#ctx0" brushRef="#br0" timeOffset="151319.04">24831 11811 475 0,'0'0'120'16,"0"0"-57"-16,0 0 46 16,-6 133-80-16,6-90 26 15,0-2-55-15,0-4 0 0,0 2 19 16,0-10-15-16,0-2-4 15,0-9 0-15,-3-10 10 16,1-4-35-16,2-4 6 16,0-10-96-16,0-24-43 15,7-16-211-15</inkml:trace>
  <inkml:trace contextRef="#ctx0" brushRef="#br0" timeOffset="152241.29">24889 11855 362 0,'0'0'169'0,"0"0"-123"16,0 0 73-16,0 0-119 16,0 0 6-16,0 0 1 0,29 82 0 15,-25-55-7-15,-4 6 34 16,0 9 43-16,0 8 42 16,-15 2-76-16,-1 1-16 15,3-3 7-15,7-12-30 16,1-8-8-16,2-10 0 15,3-14-71-15,-4-4 54 16,-7-2-55-16,-7 0 33 16,-4-4 21-16,-7-14-40 15,3-4 42-15,-6-4-4 16,1 2 13-16,4-2-4 16,-2 4 12-16,7 6 3 15,7 6 55-15,5 4-39 16,8 2 23-16,2 2-39 0,0 2 17 15,16 0-39-15,15 0 22 16,5-2 0-16,3-2 18 16,4-4 3-16,2-5-19 15,2-1-2-15,-1-1 16 16,1 0-33-16,-5 1 16 16,-4 4-77-16,-7 5 45 15,-8 0-71-15,-7 5 49 16,-12 0 55-16,0 0 0 15,-4 0 22-15,0 0 33 16,0 0-3-16,0 0 18 16,5 0-62-16,1 5-8 15,6 2 0-15,1-1 10 0,5-1-12 16,4-5 2 0,2 0-16-16,-1 0-14 0,0-7 17 15,-4-13-13-15,-1-2-7 16,-5 0-31-16,-1 2 24 15,-3 6-31-15,-3 2 61 16,-4-2-5-16,0-4 30 16,0 0-9-16,1-6 48 15,-3-2 12-15,2-2 13 16,-2 0-79-16,0 8 0 16,0 6-2-16,0 8 6 15,0 6-7-15,0 0 3 0,2 0-56 16,1 0 25-16,1 0 1 15,-4 0 30-15,0 0 1 16,0 0 10-16,0 0 66 16,0 0 16-16,-7 0-83 15,-2 0 43-15,7 0-47 16,0 0-1-16,0 11 29 16,2 16-24-16,0 3-10 15,0 4 46-15,0-2-20 16,0-2 72-16,0 2-62 15,-2 0-19-15,2 12 60 16,-2 6-69-16,-1 10 9 16,3 7-5-16,0-3 10 0,0-2-24 15,0-12 2 1,0-8-23-16,0-10 7 0,-2-7-89 16,-7-10-39-16,-4-10 117 15,-8-5-162-15</inkml:trace>
  <inkml:trace contextRef="#ctx0" brushRef="#br0" timeOffset="155021.28">23281 12404 299 0,'0'0'192'16,"0"0"-74"-16,0 0 15 16,0 0 35-16,0 0-140 15,0 0-6-15,0 0 31 16,0-12-52-16,6 12 3 16,3 0-4-16,0 0 23 0,0 8-6 15,-5 14-17 1,1 6 0-16,-5 8 15 0,0 3-4 15,0-7-10-15,0-5-1 16,0-8 9-16,0-7-13 16,0-4 4-16,0-4 0 15,0 1-15-15,2-5 0 16,10 0 9-16,3 0-1 16,3-7 7-16,-1-9-28 15,1 1 28-15,-7 4-18 16,-7 3 7-16,-4 2-11 15,0 3 22-15,0 2 0 16,-12 1-5-16,-9 0-20 16,2 0 25-16,0 1 0 15,4 17-7-15,6 3 12 16,2 3-5-16,7 4 0 16,0 2 3-16,0 4-3 0,0 2 0 15,7 0 0-15,0-1-7 16,0-5 14-16,-3-5-7 15,-2-3 0-15,-2-1 2 16,0-6 4-16,0 2 6 16,-8-1-12-16,-11 0 60 15,-5 2-55-15,-5-4 13 16,-5-4-18-16,3-4 16 16,4-6-12-16,8 0-4 15,5-4-34-15,7-16-2 0,7-6-66 16,0-4-43-16,21-5-104 15,10-1-216-15</inkml:trace>
  <inkml:trace contextRef="#ctx0" brushRef="#br0" timeOffset="155936.67">23721 12814 389 0,'0'0'151'16,"0"0"6"-16,0 0-26 15,0 0-80-15,0 0-51 16,0 0 15-16,17 0-27 15,7 0 12-15,2 0 0 16,-1-14-5-16,-5-7 7 16,-2 1-2-16,-7 0 0 15,-4 0 11-15,-5 1-11 0,-2 2 0 16,0 3 0-16,0 6-2 16,-9 4 2-16,-7 4 0 15,-3 0-4-15,-2 0 20 16,3 12-24-16,-1 10 8 15,7 2 0-15,3-2 14 16,5 3-4-16,4 0-10 16,0-3 0-16,0-2 14 15,9-3-17-15,13-9 3 16,5-4 0-16,9-4-25 16,8-4 25-16,5-27-19 15,1-3-8-15,-6-5-61 0,-9-4 26 16,-8 3-52-16,-9 2-10 15,-11 0 123-15,-7 8 1 16,0 4 15-16,0 6 68 16,0 9-6-16,-5 8 57 15,3 3-63-15,2 0-39 16,0 0 7-16,0 24-36 16,0 12-3-16,0 8 12 15,0 2 0-15,0 3-4 16,5 2-8-16,1-2 0 15,3-3-26-15,0-10 26 16,4-9-57-16,8-13-45 16,0-11-89-16,10-3 24 15,1-12-112-15</inkml:trace>
  <inkml:trace contextRef="#ctx0" brushRef="#br0" timeOffset="156312.57">24463 12615 528 0,'0'0'122'16,"0"0"-17"-16,0 0-29 16,0 0-37-16,0 0-39 15,0 0 0-15,-77 47-2 16,70-24 6-16,2-1-4 16,5-2 31-16,0-3-27 0,0 0 19 15,0-5-23-15,0-3 0 16,16-2-11-16,-3-3 11 15,5 3 0-15,1 0 0 16,-4 3 1-16,1-2-20 16,-5 2 9-16,-7-4 10 15,-2 0-8-15,-2 1 32 16,0-2 0-16,-17 5 64 16,-10 0-63-16,0 1 47 15,2-4-72-15,5 0 12 16,9-6-1-16,9-1-11 15,2 0-17-15,0 0-46 16,4 0-93-16,21-8 32 0,6-6-104 16,-2 4-74-1,-2 2 70-15</inkml:trace>
  <inkml:trace contextRef="#ctx0" brushRef="#br0" timeOffset="156627.23">24535 12861 104 0,'0'0'71'0,"0"0"56"0,0 0 36 15,0 0-45-15,0 0 23 16,0 0-80-16,47-33 0 15,-23 14-28-15,5-5-18 16,3 1-17-16,-8 5 2 16,-7 7 0-16,-7 3-8 15,-8 4 13-15,-2 0-5 16,0-2 8-16,-4-2 5 16,-10-1 19-16,3 0-32 15,-1 1 0-15,2 4-4 0,1 0 4 16,5 4-3-16,-2 0-7 15,2 0 20-15,0 14 7 16,-1 15-12-16,1 12 22 16,4 2 73-16,0 0-88 15,0-3 7-15,0-7-14 16,11-8 14-16,12-12-36 16,14-13 17-16,21-6-87 15,13-30 85-15,12-11-113 16,-5 0-180-16</inkml:trace>
  <inkml:trace contextRef="#ctx0" brushRef="#br0" timeOffset="157250.63">25602 12468 126 0,'0'0'269'0,"0"0"-115"16,0 0 16-16,0 0-80 0,0 0-24 15,0 0-66-15,-51-90 0 16,37 89-11-16,1 1 11 16,0 0 0-16,0 0 1 15,2 9 11-15,3 11 29 16,6-2-41-16,2 6 0 16,0-1 11-16,0-1-11 15,7-3 0-15,2 4-4 16,-2-3-22-16,-7 2 16 15,0 1-66-15,0-4 55 16,-13-1-7-16,-8 2 28 16,-1-2 0-16,5-2 24 15,5-6-23-15,8-4 29 0,4-6-30 16,0 0 0-16,8 0-23 16,15 0 23-16,1 0 0 15,-3 0 0-15,-6 0 18 16,-1 0-31-16,-10 0 13 15,-2 20 0-15,-2 4 41 16,0 7-30-16,0 2 16 16,-4 3 18-16,-1 3-44 15,5-3 27-15,0-8-28 16,7-4 0-16,26-10-6 16,16-12 6-16,13-2-12 15,3-4-25-15,-5-16 21 0,-13 2-156 16</inkml:trace>
  <inkml:trace contextRef="#ctx0" brushRef="#br0" timeOffset="167207.34">24725 13680 725 0,'0'0'141'0,"0"0"-134"0,0 0 45 15,0 0-30-15,0 0-19 16,4 112 40-16,-4-66-43 16,0-2 0-16,-2-2 29 15,-9-3-12-15,1-18 17 16,8-3-34-16,0-13 7 0,2-5-36 15,0 0 29-15,9-31-57 16,11-15 49-16,5-8-27 16,-3 2 17-16,-7 8 9 15,-4 14 9-15,-6 10 2 16,0 12 11-16,-5 6-1 16,2 0 38-16,0 2-45 15,2 0 5-15,5 0-10 16,3 16 2-16,-1 10 15 15,-3 10-17-15,-6 10 0 16,-2 4-9-16,0 0 9 16,0-10-20-16,0-11-17 15,8-15-68-15,7-14 19 0,7-3-113 16,1-26-79 0</inkml:trace>
  <inkml:trace contextRef="#ctx0" brushRef="#br0" timeOffset="167483.44">25014 13830 293 0,'0'0'209'16,"0"0"-134"-16,0 0 67 16,0 0-52-16,0 0-78 15,0 0 24-15,18 100-36 16,-9-90 0-16,1-2-11 16,2-6 7-16,-5-2-22 15,-1 0 4-15,-2-5 22 16,-4-18-8-16,0-1 8 15,0-2 0-15,-2 0 0 0,-11 4 8 16,-3 4-7-16,3 6-1 16,3 6 6-1,6 3-2-15,4 3-4 0,0 3-25 16,0 19 0-16,12 4-22 16,15 2-163-16,11-12-85 15</inkml:trace>
  <inkml:trace contextRef="#ctx0" brushRef="#br0" timeOffset="167871.51">25344 13808 501 0,'0'0'87'16,"0"0"71"-16,0 0-74 0,0 0-31 16,0 0-18-16,0 0-32 15,-100 100 24-15,100-66-27 16,0-5 0-16,11-5-3 15,5-6 3-15,3-10-2 16,2-8 0-16,1 0-15 16,0-31-10-16,-2-5 5 15,-2-10-13-15,-7-4 31 16,-2 0-36-16,-5 0 40 16,-4 4-3-16,0 10 8 15,0 7 23-15,0 11-17 16,-4 12 38-16,4 6 36 15,0 0-43-15,0 0-11 16,0 6-31-16,0 29 14 0,0 17-15 16,0 20 1-16,0 8 0 15,0 2-13-15,0-7-11 16,0-16-36-16,0-16-35 16,11-19-68-16,13-16 118 15,5-8-265-15,2-11-37 16</inkml:trace>
  <inkml:trace contextRef="#ctx0" brushRef="#br0" timeOffset="168200.42">25693 14030 569 0,'0'0'134'0,"0"0"-39"16,0 0-16-16,0 0-41 0,0 0-38 15,0 0 0-15,77-85-8 16,-64 66 1-16,-7 6 1 15,-1-2 5-15,-5 5 1 16,0-2 0-16,0 0 0 16,-5-4 0-16,-10 4 7 15,-5 0-2-15,0 2-5 16,-7 8 0-16,-4 2 3 16,2 0 2-16,0 20 14 15,6 8-19-15,11 7 52 16,7 4-39-16,5-1 34 15,0-2-33-15,5-5 6 0,16-7-11 16,10-8-9-16,8-11-22 16,9-5-29-1,4-4-99-15,6-21 150 0,-4-5-194 16</inkml:trace>
  <inkml:trace contextRef="#ctx0" brushRef="#br0" timeOffset="168388.76">26017 13922 762 0,'0'0'141'15,"0"0"-64"-15,0 0 0 16,0 0-56-16,0 0-21 0,0 0 0 16,129-16-6-1,-78 14-6-15,-4 2-31 0,-12 0-77 16,-10 0-52-16,-7 0-204 15</inkml:trace>
  <inkml:trace contextRef="#ctx0" brushRef="#br0" timeOffset="168642.84">26339 13746 714 0,'0'0'114'15,"0"0"-71"-15,0 0 29 16,0 0-72-16,0 0 3 15,0 0-7-15,72 20 4 0,-56-16 0 16,-8 2-17 0,-3-2 1-16,-5 6 15 0,0 2-4 15,-5 10 5-15,-22 6-1 16,-8 6 18-16,-7 4-17 16,4 1 33-16,7-12-25 15,11-2-1-15,11-6-7 16,9-8-76-16,0-11-2 15,13 0 4-15</inkml:trace>
  <inkml:trace contextRef="#ctx0" brushRef="#br0" timeOffset="169212.61">26736 13756 277 0,'0'0'360'16,"0"0"-275"-16,0 0 48 16,0 0-36-16,0 0 5 15,0 108-88-15,0-72 3 16,0 3 11-16,0-3-20 16,0-4-8-16,0-6 0 15,-6-8 9-15,4-8-17 16,-1-8 8-16,3-2-35 15,0 0 15-15,0-20-72 16,9-19 38-16,5-1 6 16,1 4 48-16,-2 6-18 0,-3 10 18 15,-4 6 0 1,1 0 37-16,-3 4-32 0,3 4 24 16,0 2-23-1,1 2 9-15,1 2-3 0,3 0-12 16,-1 0 0-16,2 16 22 15,-2 12-17-15,-2 10 30 16,-7 4-18-16,0 3-4 16,-2 1-5-16,0-10-8 15,0-4-41-15,0-10-21 16,5-14-140-16,8-8-171 16</inkml:trace>
  <inkml:trace contextRef="#ctx0" brushRef="#br0" timeOffset="169663.75">27068 13975 18 0,'0'0'651'16,"0"0"-514"-16,0 0-46 15,0 0 7-15,0 0-91 16,0 0 12-16,11 1-14 16,7-1-5-16,5-1 0 15,-4-17-11-15,-3-3 0 0,-5 7-11 16,-9-4 12 0,-2 6 10-16,0 0-4 0,-2 2 4 15,-13 4 0-15,-5 6-9 16,2 0 9-16,-2 0 0 15,2 0-2-15,3 6 6 16,1 8-6-16,5 2 2 16,5 6 0-16,4 4 33 15,0 8-28-15,0 0 14 16,0 7 3-16,15-7-21 16,1-6 36-16,-1-6-37 15,3-10 0-15,5-12-8 16,3 0 6-16,8-33-13 15,8-10-40-15,2-8-57 16,-3 0-5-16,-12 4-305 0</inkml:trace>
  <inkml:trace contextRef="#ctx0" brushRef="#br0" timeOffset="169979.29">27362 13858 610 0,'0'0'155'0,"0"0"25"16,0 0-8-16,0 0-106 15,0 0 7-15,0 0-73 16,10 32 0-16,11-8 13 16,0 1-5-16,5-1-8 15,-5 2 0-15,-2-4-58 16,-1 1 22-16,-11-6-164 16,-1-7 83-16,2-10-48 15</inkml:trace>
  <inkml:trace contextRef="#ctx0" brushRef="#br0" timeOffset="170202.26">27581 13864 671 0,'0'0'83'0,"0"0"117"16,0 0-80-16,0 0-90 16,0 0 22-16,0 0-45 15,-60 12-7-15,29 16 0 16,-12 7 5-16,-3 5-30 15,-4 2 25-15,8-6-12 16,13-6-7-16,9-12-19 16,18-12-16-16,2-6-51 15,2 0 105-15,22-24-299 16</inkml:trace>
  <inkml:trace contextRef="#ctx0" brushRef="#br0" timeOffset="170678.06">27732 13940 422 0,'0'0'205'16,"0"0"-22"-16,0 0 5 0,0 0-86 16,0 0-102-16,0 0 26 15,60-26-14-15,-6 16-12 16,-1 1 0-16,-11 4-15 15,-10 5-17-15,-12 0-50 16,-14 0-82-16,-6 8-116 16,0 2-44-16</inkml:trace>
  <inkml:trace contextRef="#ctx0" brushRef="#br0" timeOffset="173791.24">27904 13785 349 0,'0'0'200'0,"0"0"-180"15,0 0 77-15,0 0-13 16,0 0-45-16,0 0 45 15,0 0-57-15,13-63-6 16,-13 63 59-16,0 0-63 16,0 0 34-16,0 0-33 15,0 28-4-15,-2 10 40 16,-7 10-53-16,2-2 3 16,3-6 11-16,4-5-12 0,0-10-3 15,0-9 0-15,20-6 6 16,9-7-26-16,14-3 17 15,7-7-74-15,4-18 5 16,-5-8-252-16,-9 3-36 16</inkml:trace>
  <inkml:trace contextRef="#ctx0" brushRef="#br0" timeOffset="173936.97">28383 13790 718 0,'0'0'43'0,"0"0"68"16,0 0-34-16,0 0-77 0,0 0-86 16,0 0 86-16,24 50-177 15</inkml:trace>
  <inkml:trace contextRef="#ctx0" brushRef="#br0" timeOffset="174087.66">28438 13986 721 0,'0'0'58'16,"0"0"62"-16,0 0 42 16,0 0-151-16,0 0-2 15,0 0-9-15,-91 155-63 16,55-103-72-16,-1-9-399 0</inkml:trace>
  <inkml:trace contextRef="#ctx0" brushRef="#br0" timeOffset="176276.63">24243 13936 703 0,'0'0'119'0,"0"0"-66"0,0 0-6 16,0 0-47-16,0 0 0 15,0 0-5-15,100-10-22 16,-90 10-59-16,-6 4-54 15,-4 8-135-15,0 0 199 16</inkml:trace>
  <inkml:trace contextRef="#ctx0" brushRef="#br0" timeOffset="178090.96">21556 14783 415 0,'0'0'215'0,"0"0"-179"15,0 0 51-15,0 0 23 16,0 0-100-16,0 0-4 15,0 0-6-15,25 0 1 0,-12 15-4 16,-1 6 3-16,-6 1 0 16,-6 2-7-16,0-2 15 15,0-4-8-15,0-8 0 16,-2 2 8-16,0-12-1 16,0 2-7-16,2 2 0 15,0 0-11-15,0 4 11 16,12 4 0-16,7-3 0 15,-2-2 8-15,3-3-10 16,-2-4 2-16,-2 0 0 16,-3 0-5-16,1-6 16 15,-4-8-9-15,-1 2-2 16,1-6 4-16,-4 6-23 0,-4 6 19 16,-2-5-9-16,0 8-6 15,0-1 18-15,-11 1-3 16,-7 3 0-16,0 0 11 15,3 0 18-15,1 7-29 16,7 14 0-16,5 8-1 16,2 7 4-16,0 8-3 15,0-3 0-15,0 0 6 16,9-3-9-16,1-12 3 16,-2-2 0-16,-6-7-8 15,0-3 13-15,1-1-5 16,-3-7 0-16,0 7 6 15,0-1-8-15,0 4 2 16,0 2 0-16,-5 2 0 0,-12 2 3 16,-1-2-3-16,-5-4 0 15,4-2-67-15,-4-10-4 16,5-4-217-16,5 0-166 16</inkml:trace>
  <inkml:trace contextRef="#ctx0" brushRef="#br0" timeOffset="187457.92">24056 13836 157 0,'0'0'284'0,"0"0"-183"0,0 0-27 16,0 0 7-16,0 0-28 16,0 0 0-16,0 0 82 15,-4 0-35-15,1 0-22 16,3 0 64-16,-2 0-112 16,2 0-7-16,0 0-18 15,25-8 17-15,17-2-23 16,12-6 1-16,2 2 0 15,-6 0-4-15,-9 6 4 16,-10 2-8-16,-7 6 6 16,-8 0-47-16,-5 0 31 15,-3 0-62-15,4 16-41 0,-3-2 13 16,-5-8-267-16</inkml:trace>
  <inkml:trace contextRef="#ctx0" brushRef="#br0" timeOffset="187753.72">24078 14002 285 0,'0'0'318'0,"0"0"-183"0,0 0 51 16,0 0-76-16,0 0-86 15,0 0-6-15,-8-5-18 16,45 5 0-16,10 0-2 16,4 0 16-16,1 0-35 15,-4 0-30-15,-7 0-127 16,-17 0-97-16</inkml:trace>
  <inkml:trace contextRef="#ctx0" brushRef="#br0" timeOffset="188710.87">22568 13834 345 0,'0'0'230'16,"0"0"-105"-16,0 0-14 0,0 0 14 15,0 0-123-15,0 0 12 16,0 26 16-16,0 18-21 16,0 6 38-16,0 4-10 15,0 3-33-15,-7-7 40 16,0-6-44-16,5-14 0 16,0-12 3-16,2-7-3 15,0-11-3-15,0 0 3 16,0 0-21-16,2-25 5 15,16-17 4-15,5-12 12 16,-4 0-20-16,1 1 11 16,-5 20-5-16,-3 10 12 15,-5 15 2-15,-5 8-7 0,-2 0 7 16,2 0 0-16,4 0-1 16,8 6 27-16,-1 14-26 15,3 7 7-15,-5 5 4 16,-2 4-3-16,-2 1-8 15,-2-2 0-15,-1-6-15 16,2-8-5-16,3-7-33 16,1-10-41-16,5-4-59 15,1 0 25-15,1-28-35 16,1-4-62-16,0-2 17 16</inkml:trace>
  <inkml:trace contextRef="#ctx0" brushRef="#br0" timeOffset="188966.94">22895 14021 19 0,'0'0'187'16,"0"0"-40"-16,0 0-33 15,0 0-23-15,0 0-76 16,0 0 30-16,29 36-34 16,-13-24-2-16,1-6-11 15,1-6 2-15,1 0 0 16,-6 0-13-16,-5-10 21 16,-4-10-8-16,0-3 15 15,-4-2-2-15,0 3 59 16,0-1-66-16,-16 7 12 15,-3 4 47-15,4 4-56 16,-1 6 21-16,3 2-30 16,5 0 11-16,3 20-27 0,5 10 7 15,0 4-49 1,11-7-37-16,12-9-106 0,3-9-73 16</inkml:trace>
  <inkml:trace contextRef="#ctx0" brushRef="#br0" timeOffset="189396.37">23216 13979 149 0,'0'0'225'16,"0"0"-20"-16,0 0-39 15,0 0-80-15,0 0-4 16,0 0-71-16,-40-25 2 16,31 43-13-16,0 12 1 15,3-3-9-15,3 5 8 16,3-10 0-16,0-4-6 0,0-6 6 15,9-6-3-15,6-6 3 16,6 0-9-16,3-14-20 16,1-16 11-16,2-8-37 15,-6-1 9-15,-4-2-3 16,-5-3 15-16,-7-3 4 16,-5 1 30-16,0 0 16 15,0-1-9-15,0 5-7 16,0 4 37-16,0 10-17 15,0 10-7-15,0 14 7 16,0 4-13-16,0 3 9 16,0 26 7-16,0 18-15 15,0 15 83-15,0 10-42 0,-5 6-5 16,-1-3-34-16,0-8 9 16,6-8-12-16,0-18-7 15,0-10-31-15,8-13-33 16,10-14-90-16,0-4-70 15,0-3-138-15</inkml:trace>
  <inkml:trace contextRef="#ctx0" brushRef="#br0" timeOffset="189721.63">23472 14101 527 0,'0'0'135'0,"0"0"-58"0,0 0-45 16,0 0-24-1,0 0-8-15,0 0 8 0,105-111-18 16,-92 97 10-16,-8 1 0 16,-5-2 7-16,0-1-3 15,0 0 3-15,-9-2 26 16,-5 2-27-16,1 6 43 16,2 4-39-16,2 6-5 15,-2 0 50-15,2 10-35 16,-2 20 2-16,-5 9 16 15,3-4-14-15,0 1 75 16,4-4-87-16,5-5-3 16,4-5 11-16,0-6-14 15,8-6-12-15,28-10 4 16,15 0-86-16,16-28 18 0,4-6-159 16,-6 2-73-16</inkml:trace>
  <inkml:trace contextRef="#ctx0" brushRef="#br1" timeOffset="206620.12">11405 7828 503 0,'0'0'90'0,"0"0"-35"15,0 0 84-15,0 0-55 16,0 0 29-16,0 0-73 16,0 0-25-16,-20 0 18 15,20 0-18-15,0 0-15 16,0 0 31-16,0 0-24 15,0 0 42-15,0 0-49 16,2 0 0-16,20-4 10 16,19-1-4-16,7-6-6 15,6-1 0-15,0 0 8 0,-10 4-29 16,-9 2-11-16,-8 2-51 16,-9 4 24-16,-7 0-144 15,-4 0-55-15,-7 0-128 16</inkml:trace>
  <inkml:trace contextRef="#ctx0" brushRef="#br1" timeOffset="206864.53">11414 7922 473 0,'0'0'126'16,"0"0"-66"-16,0 0 17 15,0 0 27-15,0 0-104 16,0 0 0-16,100 10 6 16,-33-7-6-16,6-3-13 15,-7 0-196-15</inkml:trace>
  <inkml:trace contextRef="#ctx0" brushRef="#br1" timeOffset="-203878.37">3444 9418 68 0,'0'0'48'16,"0"0"-22"-16,0 0 56 0,0 0-43 15,0 0 17-15,0 0-1 16,2-5-26-16,-2 5 14 16,0 0 3-16,0 0-26 15,0 0 35-15,0 0-55 16,0 0 0-16,5 0 6 15,-1 0 2-15,2 9-8 16,6 4 0-16,-1 1 8 16,1 0-9-16,-1-2 1 15,-1-2 0-15,-3-5-1 16,-4-1 4-16,-1-4-3 0,-2 0 0 16,0 0 6-1,0 0-2-15,0 0-4 0,0 0 0 16,0 0-4-16,2 3 5 15,3 1-1-15,-1-2 0 16,0 2 2-16,1-4-5 16,-3 0 3-16,0 0 0 15,0 0-8-15,6 0 8 16,7-17-1-16,9-12 1 16,10-11-31-16,-1-3-9 15,-4 2-241-15</inkml:trace>
  <inkml:trace contextRef="#ctx0" brushRef="#br2" timeOffset="-143887.08">9329 9934 602 0,'0'0'73'0,"0"0"-29"16,0 0 30-16,0 0-74 15,0 0-2-15,0 0-13 0,0 0 15 16,100-4-9-16,-53 4 9 16,-10-2 0-16,-12 0-3 15,-10 0 12-15,-10 0-9 16,-5 2 0-16,0 0 6 16,0 0 9-16,0 0-15 15,0 0 0-15,0 0-6 16,0 0 12-16,0 0-6 15,0 0 0-15,0 0 3 16,0 0 5-16,0 0-8 16,0 0 0-16,0 0 37 15,0 0-31-15,0 0 3 0,0 0-9 16,0 2 2-16,0 18-13 16,0 10 11-16,0 6 0 15,0 0 15-15,0-4-14 16,2 0 5-16,3 2-6 15,4 7 5-15,-1 9-3 16,4 2-2-16,-1 0 0 16,-3-4-7-16,4-10 8 15,-5-8-2-15,-3-6-6 16,2-7-50-16,-3-6 37 16,-3-1-124-16,0-3-132 15,-3-6-90-15</inkml:trace>
  <inkml:trace contextRef="#ctx0" brushRef="#br2" timeOffset="-143652.78">9395 10521 53 0,'0'0'489'16,"0"0"-466"-16,0 0 89 15,0 0-9-15,0 0-50 16,0 0-53-16,-49 3 11 15,52-3-13-15,14 0 2 16,8 0 0-16,8 0 37 16,3 0-35-16,4 0 11 15,0 0-13-15,2 0-23 16,-6 5 21-16,-12 9-235 0,-17 0-119 16</inkml:trace>
  <inkml:trace contextRef="#ctx0" brushRef="#br2" timeOffset="-139597.8">263 10126 97 0,'0'0'186'16,"0"0"-104"-16,0 0 28 15,0 0-13-15,0 0-63 16,0 0 54-16,0 0-42 15,-56-30-14-15,54 30 44 16,2 0-65-16,0 0 22 16,0 0-16-16,0 0-9 15,0 0 7-15,0 0-15 16,0 0 0-16,0 0-6 16,0 0 6-16,0 0 0 15,0 0 0-15,0-2 3 16,0 0-11-16,0 0 8 15,4-4 0-15,16-2 3 0,9 0 1 16,0-2-4 0,2 2 0-16,-2 0 7 0,0 2-11 15,0 4 4-15,-4 0 0 16,-5 0-4-16,-5 0 7 16,-8 0-3-16,-5 2 0 15,-2 0-21-15,0 0 20 16,2 0-88-16,1 4-68 15,-3 14 13-15,0 4-81 16</inkml:trace>
  <inkml:trace contextRef="#ctx0" brushRef="#br2" timeOffset="-139283.89">280 10106 214 0,'0'0'38'0,"0"0"57"16,0 0 13-16,0 0-84 16,0 0-16-16,0 0-8 15,-15-6 0-15,15 6-5 16,0 6 18-16,0 14 4 16,0 7 27-16,2 6 1 15,7 6 19-15,2 1-49 16,0-2-13-16,0 2 40 15,-2-5-40-15,3-2-2 16,0 3 0-16,-3-2 6 0,3 2-15 16,-1-6 9-16,-3-6-41 15,4 1 29-15,-5-8-73 16,-3-1-93-16,-2-1-24 16</inkml:trace>
  <inkml:trace contextRef="#ctx0" brushRef="#br2" timeOffset="-139078.54">380 10660 224 0,'0'0'161'15,"0"0"-20"-15,0 0-68 0,0 0-8 16,0 0-34-16,0 0-22 16,-11 0-9-1,16 0 0-15,13-5 0 0,3 4 42 16,6-3-38-16,5 2 11 15,6 2-15-15,6 0-11 16,-6 0-21-16,-20 7-201 16</inkml:trace>
  <inkml:trace contextRef="#ctx0" brushRef="#br2" timeOffset="-132686.45">617 9487 317 0,'0'0'363'0,"0"0"-322"16,0 0 78-16,0 0 48 16,0 0-121-16,0 0 1 0,0 0 17 15,0 0-56-15,0 0 44 16,0 0-52-16,0 0 6 15,0 0 24-15,0 0-30 16,-3 0 0-16,1 0 5 16,-2 0 10-16,2 0-16 15,-2 0 1-15,0 0-24 16,0 0 2-16,0 0-20 16,-1 0 6-16,3 0 27 15,2 0-4-15,-2 0 5 16,-4 0 8-16,-4 0 0 15,1 0 9-15,-4 0-9 0,-3 0 0 16,-1 0-6 0,1 0 14-16,1 0-16 0,3 0-4 15,8 0 3-15,-3 0-27 16,3 0 36-16,0 0 0 16,-4 0-9-16,4 0 27 15,0 0-12-15,-1 0-6 16,1 0 5-16,2 0 53 15,0 0-52-15,2 0-5 16,0 0 32-16,-2 0-28 16,2 0 13-16,0 0-18 15,0 0 1-15,0 0-4 16,0 0 3-16,0 0 0 16,0 0 16-16,0 0-7 15,0 0 4-15,0 0-13 0,-4 0 3 16,2 0-23-16,-2 0 20 15,0 3-54-15,-3 6 26 16,7-1-63-16,0-2-17 16,0-6-71-16,0 0 87 15</inkml:trace>
  <inkml:trace contextRef="#ctx0" brushRef="#br2" timeOffset="-131436.93">249 9244 223 0,'0'0'7'0,"0"0"74"15,0 0-4-15,0 0-13 0,0 0 2 16,0 0-10-16,-13-6 28 15,9 4 10-15,-6 2-30 16,-1-2 36-16,3 2-80 16,-4 0-9-16,1 0 25 15,2 0-28-15,0 8-8 16,0 4 0-16,3 0 12 16,1 0 0-16,0 4-12 15,-1 4 0-15,1 3 43 16,3 3-37-16,2 1 19 0,0 4 1 15,0 3-24 1,2-6 55-16,5 0-57 0,5-10 0 16,1-4 6-16,0-2-2 15,3-6-4-15,6-4 0 16,3-2 6-16,4 0 6 16,-1 0-12-16,3 0 0 15,-2 0 0-15,12 0 7 16,1-8-7-16,9-7 0 15,0-3 10-15,-4-1-19 16,-7-5 9-16,-9 0 0 16,-4 1-13-16,-11 5 18 15,-5-2-5-15,-2-4 0 16,-5 0 13-16,1-2-16 16,-5-2 3-16,0 6 0 0,0 0-13 15,0-2 22 1,-5 2-9-16,-12 0 0 0,-2 2 8 15,0 4 0-15,-1-1-8 16,-1 8 0-16,0 2 3 16,0 4 5-16,-6 1-8 15,1 0 0-15,-1 2 6 16,-2 0-7-16,5 0 1 16,1 0 0-16,3 0 10 15,5 2-4-15,3 3-6 16,1 3 0-16,1 6 5 15,2 3-35-15,-1 1 3 0,3 0-60 16,4-2 37 0,-2-2-158-16,-1-6-54 0,5-2-99 15</inkml:trace>
  <inkml:trace contextRef="#ctx0" brushRef="#br2" timeOffset="-131114.12">213 9302 233 0,'0'0'88'16,"0"0"72"-16,0 0-39 16,0 0 18-16,0 0-83 15,0 0 41-15,0 0-17 0,0 0-53 16,7 0 37-16,20 0-39 15,8-2-3-15,3-6 9 16,7-2-24-16,3 2-7 16,4-2 0-16,-5 2 15 15,-11 2-27-15,-9 2 12 16,-12 2-24-16,-3 2 0 16,-8 0-38-16,-2 0 3 15,-2 0-27-15,0 6-74 16,0 4-54-16,-14 2-148 15</inkml:trace>
  <inkml:trace contextRef="#ctx0" brushRef="#br2" timeOffset="-130819.65">287 9392 509 0,'0'0'155'0,"0"0"-19"16,0 0-23-16,0 0-72 15,0 0-4-15,0 0-33 16,-9 0-4-16,18 4 7 16,5 0 0-16,5 1 50 15,6-5-57-15,12 0 6 16,11 0 25-16,10 0-31 16,2-13 0-16,-4 3 0 0,-10 4-19 15,-11 4 19-15,-12 2-86 16,-10 0 16-16,-8 0 8 15,-5 0-71-15,0 0-11 16,0 8-29-16,-20-2-50 16</inkml:trace>
  <inkml:trace contextRef="#ctx0" brushRef="#br2" timeOffset="-130520.95">396 9222 166 0,'0'0'403'0,"0"0"-334"16,0 0 40-16,0 0 32 15,0 0-122-15,0 0-10 16,-33 133 55-16,29-92-55 15,-4 0-2-15,4-2 10 16,-1-2 2-16,1-11-29 16,4-5 10-16,0-10-4 15,0-7-22-15,0-4-44 16,0 0-24-16,0-4-22 0,11-24-29 16,7-14-63-1</inkml:trace>
  <inkml:trace contextRef="#ctx0" brushRef="#br2" timeOffset="-130337.68">554 9250 552 0,'0'0'56'16,"0"0"31"-16,0 0-15 16,0 0-1-16,0 0-71 15,0 135 0-15,0-81 6 16,0 1-6-16,0-9-26 15,0-8-35-15,0-19-117 16,7-15-185-16</inkml:trace>
  <inkml:trace contextRef="#ctx0" brushRef="#br2" timeOffset="-129929.45">764 9418 531 0,'0'0'153'0,"0"0"18"0,0 0-37 16,0 0-69-16,0 0 27 16,0 0-90-16,-4 0 2 15,4-1-4-15,13 1 16 16,11-3-8-16,5 2-8 16,2-4 0-16,-2 3 22 15,-2 1-22-15,-3-1 0 16,-4 2-5-16,-1 0 24 15,-9 0-42-15,-3 0 0 0,-1 0-39 16,0 0 59 0,-4 0-103-16,0 0-12 0,-2 0-75 15,0 0-229-15</inkml:trace>
  <inkml:trace contextRef="#ctx0" brushRef="#br2" timeOffset="-129622.47">971 9272 697 0,'0'0'124'0,"0"0"30"15,0 0-65-15,0 0-25 16,0 0-64-16,0 0 0 16,28 6-2-16,-1 6 2 15,-2 0 0-15,-2-2 3 0,-6 0 16 16,-3-2-24-16,-1 0 5 15,-6-2 0-15,0-2-30 16,-7 0 17-16,0-1-1 16,0 6 6-16,-16 9 16 15,-22 8 19-15,-14 6-20 16,2 0-1-16,5-5 61 16,18-7-67-16,14-13-11 15,13-4-6-15,0-3-182 16,17-10-265-16</inkml:trace>
  <inkml:trace contextRef="#ctx0" brushRef="#br2" timeOffset="-109833.96">23015 10016 307 0,'0'0'53'16,"0"0"96"-16,0 0-56 15,0 0-32-15,0 0 15 0,0 0-73 16,0 0 19-16,-8-12-22 16,8 12 11-1,0 0 16-15,0-6-20 0,16 0 6 16,5-6 44-16,8 0-52 15,7-2 10-15,7-4-15 16,7 0 13-16,10-5-4 16,12-3-9-16,10-3 0 15,7-5 7-15,11-3 4 16,8 1-11-16,6 0 20 16,-6 4-10-16,-10 7 12 15,-17 6-22-15,-23 5 0 16,-16 6-6-16,-13 2 7 15,-9 3-2-15,-9 3-35 16,-4-3-103-16,-7-6-41 0</inkml:trace>
  <inkml:trace contextRef="#ctx0" brushRef="#br2" timeOffset="-108558.77">23385 8707 313 0,'0'0'149'0,"0"0"-80"15,0 0 74-15,0 0-96 0,0 0-20 16,0 112 55-16,-4-66-61 16,-1 0 8-16,1 0 2 15,-5-6-21-15,2-2 55 16,-4-4-64-16,0-6 1 15,2-6 27-15,2-8-20 16,3-7-10-16,4-7 1 16,0 0 0-16,0 0-25 15,0-8 14-15,0-20 10 16,9-11-29-16,5-1 31 16,-2 3-1-16,5 0 0 15,-2 3 6-15,3 2-16 16,3 0 10-16,2 6 0 15,0 3-21-15,1 12 21 16,-4 5 0-16,-2 6-2 0,0 0 4 16,-7 17-28-16,-5 21 29 15,-3 3-3-15,-3 5 60 16,0 0-53-16,0 0 17 16,0-3-9-16,0-7-3 15,0-6 1-15,0-10-13 16,0-8 0-16,0-8-18 15,0-4-26-15,0 0-25 16,0 0-25-16,0-2-47 16,0-20 51-16,8-6-138 15,4-3 30-15</inkml:trace>
  <inkml:trace contextRef="#ctx0" brushRef="#br2" timeOffset="-108255.99">23669 8977 53 0,'0'0'127'0,"0"0"31"0,0 0-18 15,0 0-44-15,0 0 3 16,0 0-39-16,28 68-5 16,-16-44-55-16,0-5 0 15,0-6 1-15,-1-4 2 16,-4-8-3-16,-1-1 0 16,1 0 3-16,0 0-17 15,-1-18 14-15,-1-7 0 16,-3-4-14-16,-2 0 10 0,0 2 3 15,-4 5-3 1,-12 4 8-16,-2 8 7 0,3 6-5 16,1 4-6-16,8 0 18 15,4 0-18-15,2 14-11 16,0 10 10-16,0 1-61 16,15-4-29-16,9-7-147 15,1-8-77-15</inkml:trace>
  <inkml:trace contextRef="#ctx0" brushRef="#br2" timeOffset="-107822.98">24035 8939 217 0,'0'0'177'0,"0"0"-85"16,0 0 46-16,0 0-116 0,0 0-3 15,0 0 27-15,-48-24-33 16,39 34 5-16,-5 14 11 15,6 8-24-15,4 0 47 16,1 0-52-16,3-3 0 16,0-10 8-16,0-2-8 15,13-12 0-15,0-5-2 16,5 0 12-16,5-14-27 16,2-19 17-16,1-10-10 15,-2-5-6-15,-3 0-23 16,-6 0 30-16,-6-2 6 15,-2 4 6-15,-7 1-3 16,0 13 0-16,0 14 0 16,0 9 63-16,0 9-43 0,0 0 10 15,0 1-30-15,0 30 12 16,0 14 29-16,0 14-38 16,0 3-3-16,0 1 24 15,0-4-20-15,0-10-4 16,0-13 0-16,0-12-32 15,2-15 27-15,9-9-113 16,7 0-24-16,0-24-33 16</inkml:trace>
  <inkml:trace contextRef="#ctx0" brushRef="#br2" timeOffset="-107487.14">24361 8981 424 0,'0'0'283'0,"0"0"-242"0,0 0 37 16,0 0-57-16,0 0-21 16,0 0-20-16,98-78-38 15,-82 62-52-15,-9 6 83 16,-7 4 2-16,0-2 25 16,-3-1 38-16,-13 4-28 15,-1-1 19-15,-3 0-14 16,2 4-7-16,-2 2 16 15,2 0-19-15,1 2-4 16,0 21 62-16,5 4-55 0,0 8 32 16,7 8 9-16,3-2-28 15,2-4 43-15,0-6-64 16,0-8 0-16,16-10-10 16,6-5 8-16,9-8 2 15,8 0-50-15,9-17-9 16,4-9-46-16,-6 1-230 15</inkml:trace>
  <inkml:trace contextRef="#ctx0" brushRef="#br2" timeOffset="-107313.39">24700 8988 620 0,'0'0'117'0,"0"0"-113"0,0 0 60 16,0 0-63-16,131 0-1 15,-73 0 12-15,0 0-12 16,-6 0-21-16,-10 0-51 16,-9 0-113-16,-15 0-50 15</inkml:trace>
  <inkml:trace contextRef="#ctx0" brushRef="#br2" timeOffset="-107022.63">25076 8865 459 0,'0'0'216'0,"0"0"-155"16,0 0 8-16,0 0 1 0,0 0-70 15,0 0 0-15,38 56 6 16,-11-42-4-16,-5-2-2 16,1 2 0-16,-8-3 3 15,-3 6-29-15,-8 1 16 16,-4 7-1-16,0-1-2 15,-14 3 17-15,-17 1-4 16,-11 1 34-16,0-3-25 16,-1-4 49-16,12-8-58 15,11-8 0-15,13-6-6 0,7 0-26 16,10-18-96 0,23-14-110-16,15-7-164 0</inkml:trace>
  <inkml:trace contextRef="#ctx0" brushRef="#br2" timeOffset="-106552.36">25444 8853 567 0,'0'0'128'0,"0"0"-116"15,0 0 155-15,0 0-75 16,-7 128-67-16,5-90 74 0,2 3-98 16,-2-6 1-16,-2-4 7 15,-1-6 0-15,2-8-9 16,1-9 0-16,2-4-15 16,0-4-13-16,0 0-6 15,0-11-19-15,0-18 47 16,2-14-45-16,12-3 34 15,-3 5-16-15,5 3 11 16,-3 13-4-16,1 7 26 16,3 8 0-16,-3 6-6 0,1 4 10 15,-1 0-4 1,-5 0 4-16,-1 10-1 16,-1 10 75-16,0 4-67 0,-2 6 21 15,-5 4 17 1,0 2-42-16,0 3-3 0,0-3-4 15,-5-4 8-15,3-10-41 16,-1-10-14-16,3-10-76 16,0-2-65-16,23-14-82 15,6-16 114-15</inkml:trace>
  <inkml:trace contextRef="#ctx0" brushRef="#br2" timeOffset="-106189.2">25825 9064 315 0,'0'0'245'0,"0"0"-171"16,0 0 23 0,0 0-37-16,0 0-60 0,0 0 0 15,45-22-2-15,-25 7 13 16,-3 1-15-16,-5 0 4 16,-8 4 0-16,-4 0-10 15,0 2 11-15,0-2-1 16,0 0 0-16,-4 2 6 15,-8 2-24-15,-1 2 18 16,-3 2-19-16,1 2 9 16,1 0-14-16,3 4 24 15,1 12-1-15,2 2 3 16,4 6 42-16,2 4-39 0,2 2 12 16,0 1 16-1,0-5-28-15,2-7-5 0,10-2 0 16,1-10 7-16,3-4-36 15,3-3 5-15,1-9-31 16,7-18 25-16,2-8-114 16,-2-1-30-16,-5 4-28 15</inkml:trace>
  <inkml:trace contextRef="#ctx0" brushRef="#br2" timeOffset="-106034.42">26038 8949 156 0,'0'0'174'15,"0"0"-43"-15,0 0 11 16,0 0-19-16,0 0 20 15,0 0-113-15,90 126-22 16,-61-101 5-16,-5-3-9 0,-3-6-8 16,-6-4-6-16,-5-4-92 15,-8-4 44-15,-2-4-143 16,0 0-34-16,0-4 18 16</inkml:trace>
  <inkml:trace contextRef="#ctx0" brushRef="#br2" timeOffset="-105841.66">26227 8967 424 0,'0'0'121'0,"0"0"11"15,0 0 16-15,0 0-118 16,0 0 3-16,-104 104 10 16,89-74-37-16,-5 1-6 0,7-5 0 15,-3-7-9-15,7-6-9 16,5-8-64-16,2-2-31 15,2-3-22-15,0 0-105 16</inkml:trace>
  <inkml:trace contextRef="#ctx0" brushRef="#br2" timeOffset="-105651.93">26266 9071 437 0,'0'0'282'15,"0"0"-205"-15,0 0-26 0,0 0-8 16,116-20-39 0,-53 2 20-16,-1 4-15 0,-9 2-9 15,-14 8-29-15,-18 4-38 16,-11 0-90-16,-10 0-75 16,0 0-46-16</inkml:trace>
  <inkml:trace contextRef="#ctx0" brushRef="#br2" timeOffset="-105403.65">26547 8907 357 0,'0'0'129'0,"0"0"34"0,0 0 5 16,0 0-59-16,0 0-41 16,0 0-67-1,-25-14 34-15,21 20-35 0,-3 24 0 16,-6 13 28-16,-7 12-20 15,-2 6 14-15,1-4-22 16,6-4 24-16,9-13-14 16,6-12-10-16,0-10 0 15,23-15-17-15,22-3-13 16,18-31-30-16,3-17-120 16,-5-9 161-16</inkml:trace>
  <inkml:trace contextRef="#ctx0" brushRef="#br0" timeOffset="-89811.05">27547 7588 323 0,'0'0'305'0,"0"0"-261"0,0 0 67 15,0 0-67-15,0 0-40 16,0 0-4-16,20 0-87 16,7 2 2-16,-6 1-216 15</inkml:trace>
  <inkml:trace contextRef="#ctx0" brushRef="#br0" timeOffset="-89513.11">27559 7801 447 0,'0'0'55'16,"0"0"1"-16,0 0 107 16,0 0-105-16,0 0-17 15,0 0-26-15,0 1-2 16,0 13-25-16,0 19 12 16,-32 17-23-16,-13 8-9 15,-15-8-235-15</inkml:trace>
  <inkml:trace contextRef="#ctx0" brushRef="#br2" timeOffset="-79908.66">24521 10991 406 0,'0'0'80'15,"0"0"4"-15,0 0 8 16,0 0-7-16,0 0-71 16,0 0 19-16,0 0 8 15,7 0-40-15,-7 0 47 16,0 0-31-16,3 0-9 16,1 0 61-16,7 0-67 0,14 2 10 15,12 4 36 1,17-4-35-16,17-2 30 15,14 0-43-15,11 0 0 16,6-4 47-16,3 1-39 0,-3 3-8 16,-6 0 6-16,-7 10 12 15,-4 9-36-15,2-3-5 16,-3-8-122-16,-3-8-71 16</inkml:trace>
  <inkml:trace contextRef="#ctx0" brushRef="#br2" timeOffset="-79241.33">25917 11437 639 0,'0'0'158'16,"0"0"-134"-16,0 0 58 16,-12 131 8-16,10-89-66 15,0 4 33-15,2 1-57 16,0-6 5-16,0-5 1 15,0-7-6-15,0-12 0 16,0-6-3-16,0-9 20 16,0-2-37-16,0-10 11 15,4-30-33-15,14-13 24 16,2-7-22-16,-2 10 12 0,-5 15 26 16,-1 12 2-16,-6 11-7 15,-2 10 7-15,1 2 0 16,-1 0 36-16,4 0-30 15,2 4 15-15,1 16 23 16,3 8-39-16,-5 10 31 16,-5 4-36-16,-2 7 0 15,-2-4-7-15,0-4 7 16,0-11-15-16,0-14-3 16,0-12-67-16,14-4-11 15,11-16-72-15,1-24-8 16,1-6-110-16</inkml:trace>
  <inkml:trace contextRef="#ctx0" brushRef="#br2" timeOffset="-78542.21">26262 11641 334 0,'0'0'136'16,"0"0"-14"-16,0 0-4 16,0 0-30-16,0 116-68 15,0-100-13-15,0-2 6 16,2-8-13-16,7-5 0 15,2-1-8-15,0 0-3 16,0-9-4-16,-4-7 12 16,-2-5 3-16,-5 2-13 15,0-1 19-15,0-3-6 16,-10 5 15-16,-9 4-4 16,1 4 35-16,5 7-37 0,1 3-6 15,10 0 24-15,0 0-27 16,2 13-12-16,0 15 12 15,14 4-45-15,9-2 14 16,8-7-60-16,1-10-35 16,3-8 51-16,-4-5-54 15,-2 0 42-15,-6-10 34 16,-7-11 53-16,-10 0 0 16,-1 0 56-16,-5 5 73 15,0 0 16-15,0 8-39 0,0 4-25 16,-7 3-6-1,-1 1-35-15,0 0 15 0,0 11-55 16,1 18 8-16,3 3 0 16,2 2-5-16,2-2-3 15,0-4 0-15,0-10 12 16,8-8-18-16,7-6 6 16,1-4 0-16,5-4-23 15,3-25 23-15,2-16-10 16,1-6-3-16,-4-3-38 15,-4-4 43-15,-3 0-49 16,-5 2 24-16,-7 4 20 16,-4 12-6-16,0 14 19 0,0 13 13 15,0 12 6 1,0 1 76-16,0 14-88 0,0 28-3 16,0 18 86-16,0 16-75 15,0 7 19-15,0-1 0 16,0-8-29-16,0-12 9 15,0-19-14-15,0-18 0 16,6-13-27-16,5-10-7 16,1-2-46-16,7-10 3 15,-1-19-67-15,-3-9-84 16,-1 5-125-16</inkml:trace>
  <inkml:trace contextRef="#ctx0" brushRef="#br2" timeOffset="-78205.24">26807 11785 117 0,'0'0'391'15,"0"0"-324"1,0 0 59-16,0 0-65 0,0 0-38 16,0 0 12-16,47-14-22 15,-28-4 14-15,-6 0-27 16,-3 0 0-16,-7 1-1 16,-3 6 2-16,0-2-1 15,0 4 0-15,0 1 11 16,-11 2 21-16,-2 3-22 15,1 3-5-15,-1 0 45 16,-1 0-38-16,1 14-9 16,-3 13-1-16,1 3 5 15,4 6 46-15,4 1-38 16,5-5-6-16,2 1 64 16,0-7-68-16,0-6 1 0,4-4-6 15,12-5 11-15,2-6-27 16,4-5 16-16,-2 0-54 15,5 0 45-15,-3-12-136 16,-6-6-96-16,-10 4 118 16</inkml:trace>
  <inkml:trace contextRef="#ctx0" brushRef="#br2" timeOffset="-77769.86">27037 11875 778 0,'0'0'97'16,"0"0"-95"-16,0 0 130 16,0 0-107-16,0 0-15 15,116 1 16-15,-76-1-26 16,-7 0-10-16,-6 0-68 16,-6 0-117-16,-13 0-68 15</inkml:trace>
  <inkml:trace contextRef="#ctx0" brushRef="#br2" timeOffset="-77522.95">27276 11693 741 0,'0'0'71'0,"0"0"-66"16,0 0 84-16,0 0-83 15,0 0-6-15,0 0 8 16,64 74-2-16,-51-61-6 15,-4 0 0-15,-9-1 2 16,0 4-14-16,0 2 12 16,-19 4 0-16,-10 2 3 15,-3-2-1-15,3-3-4 16,11-4-16-16,12-12-63 16,6-3-10-16,0 0-339 0</inkml:trace>
  <inkml:trace contextRef="#ctx0" brushRef="#br2" timeOffset="-76988.99">27669 11736 544 0,'0'0'137'0,"0"0"-29"0,0 0 11 16,0 0-69-16,-31 113 23 15,27-75-70-15,0-2 19 16,-1-4-22-16,3-4 22 15,-2-8-24-15,4-4 2 16,0-7 0-16,0-8-17 16,0-1 17-16,0 0-17 15,0-15-11-15,0-17 0 16,0-11 4-16,6-2 18 0,-1 4 0 16,1 3-4-1,2 6 15-15,-2 10-5 0,5 8 0 16,-3 6 5-16,4 5-10 15,3 3 5-15,1 0 0 16,-1 17 30-16,2 15-24 16,-7 4 26-16,-5 4-12 15,-5 4-13-15,0-6 31 16,0-2-38-16,0-5 0 16,0-8-14-16,0-7-33 15,0-5-39-15,9-11-76 16,4 0-86-16,3-17-23 0</inkml:trace>
  <inkml:trace contextRef="#ctx0" brushRef="#br2" timeOffset="-76479.88">27852 11944 129 0,'0'0'278'0,"0"0"-224"16,0 0 51-16,0 0-20 16,0 0-43-16,0 0 4 15,87-19-29-15,-62 5-8 16,-5 2 12-16,-9-2-21 15,-4 2 0-15,-7 0 11 16,0 0-6-16,0-2 2 16,0 2-7-16,-13 0 3 15,-3 4-17-15,-2-1 14 0,0 9-12 16,-2 0 2 0,5 0-8-16,-1 18 18 0,5 11 0 15,6 6 2-15,3 3 41 16,2-8-40-16,0 2 9 15,2-7 41-15,14-7-50 16,2-4 12-16,0-8-15 16,1-6 0-16,4 0-27 15,-3-20 27-15,4-10-54 16,1-2-2-16,-7-2-57 16,-3 2-18-16,-5 2 57 15,-6 6 74-15,-4 3 5 16,0 10 36-16,0 7 87 15,0 4 27-15,0 0-59 0,2 0-24 16,9 15-33-16,7 8 10 16,9 3 35-16,4-2-71 15,3 1-11-15,-1-4 16 16,-4-3-5-16,-4-2-26 16,-8-3-22-16,-5-6-74 15,-6-5 52-15,-4-2-121 16,-2 0-7-16,0-15-3 15,0-8-127-15</inkml:trace>
  <inkml:trace contextRef="#ctx0" brushRef="#br2" timeOffset="-76282.33">28316 11805 192 0,'0'0'187'16,"0"0"26"-16,0 0-40 0,0 0-41 16,0 0-73-16,0 0 37 15,-45-2-93-15,33 20 11 16,-7 8 24-16,-3 9-34 15,-7 4 8-15,-2 5-12 16,-1-2 0-16,5-3-12 16,8-12 12-16,7-11-31 15,12-9-6-15,0-7-79 16,16-23-101-16,13-18-135 16</inkml:trace>
  <inkml:trace contextRef="#ctx0" brushRef="#br2" timeOffset="-75882.69">28483 11917 258 0,'0'0'400'0,"0"0"-265"16,0 0 14-16,0 0-61 16,0 0-74-16,0 0 0 15,44-14-11-15,-10 14-3 16,-3 0 0-16,-4 0-27 16,-9 0-32-16,-3 0-100 15,-7 0-78-15,-8 0-147 0</inkml:trace>
  <inkml:trace contextRef="#ctx0" brushRef="#br2" timeOffset="-75657.39">28646 11776 463 0,'0'0'131'16,"0"0"-11"-16,0 0 25 16,0 0-111-16,0 0-6 15,0 0-21-15,-25 145 36 16,21-95-43-16,-3 0 10 15,1-10 26-15,6-8-36 16,0-11 0-16,0-7-5 16,19-14 10-16,20 0-14 15,9-23-16-15,8-15-76 16,-9-6-12-16,-11 4-337 0</inkml:trace>
  <inkml:trace contextRef="#ctx0" brushRef="#br2" timeOffset="-75488.58">28870 11923 772 0,'0'0'76'0,"0"0"6"16,0 0 29-16,0 0-109 16,0 0-4-16,0 0 1 15,114 0 0-15,-85 0-105 16,-6 2-148-16,-10-2-100 0</inkml:trace>
  <inkml:trace contextRef="#ctx0" brushRef="#br2" timeOffset="-75219.75">29134 11762 369 0,'0'0'439'15,"0"0"-438"-15,0 0 81 16,0 0 24-16,0 0-101 15,0 0-5-15,0 109 1 16,8-91 16-16,-3 2-27 16,-5-4 10-16,0-4 0 15,0 4-6-15,0-4 6 0,0-1 0 16,-13 6-2 0,-10-3 17-16,-4 2-14 0,-4-2-1 15,5 0 0-15,4-5-27 16,8-8-32-16,12-1-88 15,2 0-51-15,0 0-260 16</inkml:trace>
  <inkml:trace contextRef="#ctx0" brushRef="#br2" timeOffset="-74755.98">29417 11748 264 0,'0'0'344'0,"0"0"-313"0,0 0 164 15,0 0-124-15,0 134-33 16,2-101 9-16,7-5-41 15,-2-2 33-15,-1-4-39 16,3-8 0-16,-3-4 17 16,4-6-16-16,1-4-1 15,5 0 19-15,5-25-18 16,4-14 33-16,0-13-34 16,0-8-43-16,-8 6 7 15,-1 9-214-15,-8 19-214 16</inkml:trace>
  <inkml:trace contextRef="#ctx0" brushRef="#br2" timeOffset="-74126.14">29878 11798 371 0,'0'0'140'0,"0"0"-98"15,0 0 85-15,0 0-89 16,-116-29 22-16,96 47-57 16,2 11 22-16,7 10-2 15,5-1-23-15,6-5 40 0,0-2-40 16,2-6 0 0,19-10 2-16,4-7 2 0,2-8-4 15,4 0 0-15,0-12-36 16,-4-12 33-16,-6-4-62 15,-6 2 28-15,-11 2 18 16,-2 2 22-16,-2 8-3 16,0 6 12-16,0 4-10 15,0 4 43-15,0 0-45 16,0 0-1-16,8 0-22 16,2 0 25-16,6 1-2 15,2 6 0-15,-3-1 7 0,3 1-8 16,3-2 1-1,0 1 0-15,4-5 23 0,2-1-23 16,0 0 1-16,-3-19-1 16,-4-9-8-16,-2-4-6 15,-5-6-5-15,3-4 14 16,-5-1-12-16,1 4 17 16,-4 4-6-16,-4 7 5 15,-1 10 1-15,-3 6-6 16,0 6 6-16,0 6 0 15,0 0 79-15,0 0-55 16,0 2 25-16,-7 16-10 16,-1 10-29-16,0 8 49 15,4 11-54-15,4 15 14 16,-2 12 69-16,2 5-62 0,0-4 7 16,0-9-33-16,0-16-34 15,16-13-62-15,-3-18-308 16</inkml:trace>
  <inkml:trace contextRef="#ctx0" brushRef="#br2" timeOffset="-67830.36">2967 8560 455 0,'0'0'306'15,"0"0"-241"-15,0 0 24 16,0 0 65-16,0 0-106 15,0 0-15-15,0 0 0 16,-2-6-29-16,2 6 21 16,0 6-25-16,0 26 0 0,-2 13 54 15,-1 11-50-15,-1 0 13 16,2-10 1-16,0-8-10 16,2-11 1-16,0-8-9 15,0-5 0-15,0-4-29 16,0-2 18-16,2 0-66 15,2 4-26-15,-2-1-99 16,-2-2-75-16,0-6-123 16</inkml:trace>
  <inkml:trace contextRef="#ctx0" brushRef="#br2" timeOffset="-67539.69">2860 8839 299 0,'0'0'202'15,"0"0"-154"-15,0 0 68 16,0 0-9-16,0 0-55 16,0 0 31-16,0-2-61 15,0 12 19-15,0 12 28 16,5 2-35-16,1 4 35 16,1 0-61-16,0-6-5 15,0-5 40-15,-1-6-42 16,-2-4-1-16,3-2 0 15,-2-5 13-15,2 0-16 16,6 0 3-16,9 0 0 16,11-14 0-16,13-20 0 15,4-19-13-15,0-8-65 16,-15 1-166-16,-15 10-104 16</inkml:trace>
  <inkml:trace contextRef="#ctx0" brushRef="#br2" timeOffset="-66696.54">3274 8220 453 0,'0'0'181'16,"0"0"-46"-16,0 0 5 15,0 0-41-15,0 0-59 16,0 0 10-16,0 23-50 0,3 13 0 15,6 12 58-15,0-1-50 16,-3-3 1-16,-1-6-6 16,-1-8 13-16,1-8-15 15,-3-8-1-15,-2-6 0 16,3-6-12-16,-3-2 12 16,0 0-6-16,2 0-6 15,-2-20-12-15,2-12 4 16,2-4-29-16,3-2 33 15,2 14-9-15,0 7-6 16,-5 10 31-16,0 5-4 16,1 2 12-16,-5 0 4 15,2 0-12-15,5 0 0 0,-2 0 19 16,3 0-15 0,1 0-4-16,3 9 0 0,-1 9 6 15,-1 8-9-15,0 5 3 16,-6 1 0-16,-2-2-16 15,3-8-30-15,-1-6-29 16,2-14-97-16,2-2-150 16,-4-5-18-16</inkml:trace>
  <inkml:trace contextRef="#ctx0" brushRef="#br2" timeOffset="-65910.84">3546 8446 212 0,'0'0'107'0,"0"0"49"16,0 0-14-16,0 0-40 16,0 0 3-16,0 0-78 15,0 0-22-15,0 0 14 16,0 0-11-16,0 0-8 15,0 0 0-15,0 0 10 16,0 0-11-16,0 0 1 16,0 0 0-16,0-2 0 15,0 0 1-15,0 2-1 16,0 0 0-16,0 0 4 16,0 0-4-16,0 0 0 0,0 0 0 15,0 0-1 1,0 0 5-16,0 0-4 0,0 0 0 15,0 0 3-15,0 0-7 16,0 0 4-16,0 0 0 16,0 0-3-16,0 0 8 15,0 0-5-15,0 0 8 16,0 0 1-16,0 0 33 16,0 0-42-16,0 0 0 15,0 0 9-15,0 0-5 16,0 0-4-16,0 0 0 15,0 0 8-15,0 0-5 16,0 0-3-16,0 0 0 16,0 0-5-16,0 0 5 15,0 0-6-15,0 0-1 16,0 0-11-16,0 0-14 16,0 0 31-16,0 0 1 0,0 0-3 15,0 0 12-15,0 0-6 16,0 0-3-16,0 0 8 15,0 0-23-15,0 0 15 16,0 0-48-16,0 0 6 16,0 0-25-16,0 0 4 15,0 0 7-15,0 0-19 16,0 0 51-16,0 0-166 16</inkml:trace>
  <inkml:trace contextRef="#ctx0" brushRef="#br2" timeOffset="-65262.88">3536 8420 199 0,'0'0'279'0,"0"0"-176"16,0 0-3-16,0 0 13 15,0 0-52-15,0 0-53 16,0-4 7-16,0 4-15 0,0 10 0 15,4 0 1-15,0 2 12 16,1-6-13-16,-1-1 0 16,1-5 0-16,0 0-22 15,1 0 22-15,0 0-8 16,3 0-6-16,1-5-3 16,0-11 16-16,-1 0-38 15,-5 0 39-15,0 2-31 16,-4 2 31-16,0 4 0 15,0 1 2-15,0 1 7 16,-8 3 1-16,-5 1 17 16,2 2-16-16,4 0-8 15,0 0-3-15,3 0-21 0,2 5 8 16,2 16-79-16,0 0-21 16,0 2-105-16,0-7-99 15</inkml:trace>
  <inkml:trace contextRef="#ctx0" brushRef="#br2" timeOffset="-64813.75">3800 8340 300 0,'0'0'185'0,"0"0"-118"15,0 0 98-15,0 0-145 16,0 0-12-16,0 0 20 0,-26-18-18 15,23 18-10-15,-1 14 0 16,0 1 0-16,1 8-11 16,3-5 11-16,0 2 0 15,0-6-8-15,0-4 23 16,0-6-30-16,0-4 4 16,5 0-46-16,4 0 53 15,4-24-49-15,2-10 28 16,1-8 24-16,-5-2-38 15,1-5 31-15,-8 3-24 16,-2 2 32-16,-2 2 6 16,0 4 7-16,0 10-12 15,0 8 45-15,0 10-11 16,0 6 72-16,0 4-82 0,0 0-13 16,0 4-2-16,0 30-3 15,5 17-7-15,3 16 35 16,0 1-27-16,-4-7 0 15,3-14-8-15,3-14-55 16,0-12 4-16,3-13-125 16,-2-8-57-16,1 0-57 15</inkml:trace>
  <inkml:trace contextRef="#ctx0" brushRef="#br2" timeOffset="-64434.29">4016 8347 414 0,'0'0'93'0,"0"0"-30"16,0 0-27-16,0 0-25 16,79-108-11-16,-55 76-4 15,-4 6-41-15,-11 8-38 16,-2 9 61-16,-7 4 20 16,0 3 4-16,0-2 38 15,-4-3 17-15,-10 2-14 16,3-1-7-16,-5 5-33 15,3 1 6-15,-2 0 73 16,-3 5-51-16,-1 23 10 16,4 12 25-16,-1 8-18 15,5 0 37-15,7-1-50 0,4-11-22 16,0-6 38-16,0-6-51 16,6-6 0-16,11-4-2 15,2-4 21-15,4-2-35 16,-1-6 16-16,0 0-6 15,-2-2-24-15,-4 0-3 16,-1 0-43-16,-4 0-28 16,-4 0-63-16,-7 0-52 15,0 0-119-15</inkml:trace>
  <inkml:trace contextRef="#ctx0" brushRef="#br2" timeOffset="-62853.57">4373 9101 404 0,'0'0'179'15,"0"0"9"-15,0 0-49 0,0 0-17 16,0 0 16-16,0 0-121 16,0 0 10-16,0 0-27 15,0 5 17-15,2 0-28 16,11 10 11-16,-1 1 0 15,5 4-8-15,-1 4 17 16,-3 0-9-16,-1-2 0 16,-3-4 13-16,-3-8-14 15,1-4 1-15,0-2 0 16,0-4-12-16,3 0 16 16,13-16-4-16,10-28 0 15,9-15 16-15,1-2-35 16,-5 9-21-16,-13 17-110 0,-15 24-89 15</inkml:trace>
  <inkml:trace contextRef="#ctx0" brushRef="#br2" timeOffset="-57898.94">4280 9749 544 0,'0'0'58'16,"0"0"-58"-16,0 0 57 16,0 0-34-16,0 0-20 15,0 0 19-15,0 0-22 16,-7 2 0-16,7-2-1 15,0 5 9-15,9-4-5 16,7 3-3-16,-1-2 0 0,5-2 15 16,2 0-2-1,-2 0-13-15,3-6 8 0,-4-8 6 16,4-4-10-16,-3-2-4 16,0-4 0-16,-2-2 0 15,-2-4 0-15,-1-2 0 16,-4-1 0-16,1-2 13 15,-6 0-14-15,-4 3 1 16,-2 2 0-16,0-2 0 16,0 3 8-16,-6 2-8 15,-6 3 4-15,1 4-1 16,0 4 25-16,2 2-28 16,-2 2 0-16,0 4 28 15,5 0-16-15,-8 4-12 16,3 0 15-16,-5 2-3 0,-3 2 16 15,-4 0-28-15,-4 0 0 16,-2 0 26-16,2 0-21 16,5 0-5-16,2 0 8 15,6 0 3-15,4 2-7 16,3 2-4-16,-1 2 0 16,-4 0-9-16,5 6 10 15,-1 0-1-15,-2 6 0 16,4 2 3-16,-5 0-7 15,4 2 4-15,2-8 0 16,1-2-5-16,2 0 7 16,-1 6-2-16,1 2 0 0,2 4 10 15,0 2-16 1,0 3 6-16,0-1 0 0,5 0-1 16,3-2 1-16,4-6 0 15,-1-5 0-15,-3 2 12 16,4-1-20-16,-1 0 8 15,3 0 0-15,3 0-4 16,3-2 6-16,12 0-2 16,-1 0 0-16,2-2 12 15,1-4-18-15,-5-4 6 16,-3 1 0-16,-1-5-4 16,-3 0 6-16,-2 0-2 15,0-13 0-15,0-6 11 16,-4-10-4-16,1-1-7 15,-1-6 0-15,-1-4 7 0,1-4-1 16,-3 3-6-16,-3 4 0 16,-3 5 6-16,-3 4-9 15,-4 3 3-15,0 3 0 16,0 0 6-16,0 0 2 16,-13-2-8-16,-5 1 0 15,-1 0 12-15,2 3 18 16,-1 4-30-16,5 6 0 15,-1 6 36-15,1 4-25 16,0 0-6-16,-3 0-5 16,-6 4 8-16,-5 18-35 0,1 4 14 15,1 4-88-15,5 0-38 16,5-8-273-16,-6 2 41 16</inkml:trace>
  <inkml:trace contextRef="#ctx0" brushRef="#br2" timeOffset="-53665.55">3199 9479 474 0,'0'0'103'15,"0"0"-62"-15,0 0 52 16,0 0 71-16,0 0-102 15,0 0-19-15,0 0 32 16,0-3-56-16,0 3 11 16,0 0-14-16,0 0-2 15,0 0 23-15,0 0-37 16,0 0 0-16,0 0-2 16,0 0 6-16,0 0-4 0,11 0 0 15,7 0 8-15,2 0-11 16,0-1 3-16,-2 1 0 15,-3 0-7-15,-1 0 12 16,-1 0-5-16,3 0 0 16,1 0 9-16,2 6-18 15,-4 2 9-15,-1-4 0 16,-3 2-4-16,-5 0 7 16,0-3-3-16,2 4 0 15,-2-1 3-15,1 2-7 16,1 3 4-16,4 9 0 15,1-1 3-15,3 5 8 0,-1 2-11 16,1-2 0 0,2-2 8-16,-4-2-7 0,-1-2-1 15,1-2 0-15,-4 0 0 16,1-1 16-16,3 0-16 16,-1 5 0-16,5 0 12 15,-3 1-5-15,4-1-7 16,-2-4 0-16,1-1-3 15,2-2 7-15,-2 0-4 16,2 0 0-16,3 1 8 16,-4-2-11-16,4 2 3 15,1 2 0-15,-1 0-2 16,3 4 14-16,1-2-12 16,2 1 0-16,2-4 14 15,-2 3-13-15,4-1-1 0,0-2 0 16,1 3 1-16,4-3 7 15,0 0-8-15,-2-2 0 16,3-1 2-16,0 0-3 16,-1-2 1-16,2 0 0 15,-3 0-1-15,4-2 11 16,-6-2-10-16,-3-4 0 16,-1-2 6-16,0 0-6 15,-2 0 0-15,4 0 0 16,-1 0 4-16,1-8 7 15,0 0-10-15,1-4-1 16,1-4 0-16,1 2 0 0,2-4 0 16,-4-1 0-16,-5 3-5 15,-3 0 18-15,-6-2-13 16,0 2 0-16,-3-4 3 16,0 2-4-16,1-2 1 15,-5 0 0-15,2 2-4 16,1-2 17-16,-1 2-17 15,1 2 4-15,2-5 0 16,0 0-6-16,4-3 6 16,-1 0 0-16,-4 2-4 15,1 1 16-15,-5 6-12 16,1 1 0-16,-3 3 1 16,-3 5-10-16,-1 1 9 15,0 2 0-15,-2 1-10 16,1-2 28-16,5-1-23 0,1 0 5 15,1-3 0-15,3 1-7 16,1 2 7-16,1-2 0 16,-1 0-6-16,4 1 22 15,-5-1-19-15,-3 4 3 16,0 1 0-16,-2 0-7 16,-2 0 7-16,2 0 0 15,-4 2-9-15,2 0 30 16,-3 0-27-16,-1 0 6 15,-1 0 0-15,-2 0-4 0,1-1 4 16,0 1-14-16,-3 0 13 16,0 0-78-16,0 0 14 15,0 0-94-15,0 0-87 16,0 7-66-16</inkml:trace>
  <inkml:trace contextRef="#ctx0" brushRef="#br2" timeOffset="-53336.78">5256 9590 620 0,'0'0'89'0,"0"0"-77"15,0 0 56-15,0 0-51 16,0 0 4-16,0 0 7 15,40 39-21-15,-13-31-7 16,-1-2 24-16,-2-2-20 16,-1-2 14-16,-7-2-18 15,-1 2 0-15,-7-2-2 16,2 0 2-16,-6 4 0 16,-1-4-7-16,-3 12 24 15,0 18-34-15,-9 16 15 16,-18 22 2-16,-2 8 14 15,2-1-14-15,7-5-13 16,7-18-79-16,2-18-258 0</inkml:trace>
  <inkml:trace contextRef="#ctx0" brushRef="#br2" timeOffset="-39648.56">9096 8438 369 0,'0'0'172'0,"0"0"-132"0,0 0-19 15,0 0 32-15,0 0-36 16,0 0 4-16,0 0-18 15,0 0-3-15,0-4 0 16,0 4 23-16,0 0 18 16,0-2 24-16,0 2-9 15,0 0-43-15,0 0 54 16,0 0-67-16,0 0 0 16,0 0-2-16,0 0 2 0,0 0-2 15,0 12 2-15,0 2 0 16,0 6 22-16,0 0-22 15,0 6 0 1,0 0 17-16,0 8-12 0,0 4 10 16,-4-2-13-16,0 5 12 15,-1-5 28-15,3-8-42 16,0-4 0-16,2-7 11 16,0-4-7-16,0-1-4 15,-2-2 0-15,0-4 9 16,2 2-9-16,0 0 0 15,0 0 0-15,0 6-5 16,0 0 11-16,0 2-6 16,0 0 0-16,0-3 0 0,0-2 3 15,0-3-3 1,0-4 0-16,0 2-4 0,0-2 8 16,-2 2-4-16,2 2 0 15,0 0 5-15,-4 1-10 16,2-4 5-16,2 1 0 15,-2-2-2-15,2-1 9 16,-2-2-7-16,2-1 0 16,0 0 7-16,0 0-19 15,0 0 12-15,0 0-27 16,0 4-18-16,0 5-111 16,0-4-110-16,0 2-86 15</inkml:trace>
  <inkml:trace contextRef="#ctx0" brushRef="#br2" timeOffset="-28150.25">10632 8472 524 0,'0'0'84'16,"0"0"-26"-16,0 0 74 15,0 0-52-15,0 0 27 16,0 0-78-16,0 0-24 15,0 0 33-15,-5-13-23 16,5 13-15-16,0 0 24 16,0 0-23-16,0 0 54 15,0 0-55-15,0 0 0 16,0 0 30-16,0 0-25 16,0 0-5-16,0 0 0 15,0 0 5-15,0 0-19 16,0-1 14-16,0-1 0 0,0 2-28 15,0 0 17-15,0 0-2 16,0 0 6-16,0 0 7 16,0 0-17-16,0 0 17 15,0 0 0-15,0 0-2 16,0 0 2-16,0 0 0 16,0 0 0-16,0 0 9 15,0 0-12-15,0 0 3 16,0 0 0-16,0 0-7 15,0 0 10-15,0 0-3 16,0 0 0-16,0 0 10 16,0 0-15-16,0 0 5 0,0 0 0 15,0 0-10-15,0 0 11 16,0 0-1-16,0 0 0 16,0 0 6-16,0 0-14 15,0 0 8-15,0 0 0 16,0 0-1-16,0 0 4 15,0 0-3-15,0 0 0 16,0 0 9-16,0 0-17 16,0 0 8-16,0 0 0 15,0 0-8-15,0 0 10 16,0 0-2-16,0 0 0 16,0 0 8-16,0 0-24 15,0 0 16-15,0 2 0 0,0 8-21 16,-2 8 33-16,-2 6-12 15,0 3 0-15,1-6 9 16,-2 3-4-16,5 0-5 16,-2 8 0-16,0 17-3 15,2 11 7-15,0 12-4 16,0 2 0-16,0-2 11 16,0-12-6-16,0-11-5 15,0-15 0-15,0-15-6 16,0-10 8-16,0-7-2 15,0-2 0-15,0 0 0 16,0 0 1-16,0 0-1 0,0 0 0 16,0 0-13-1,0 0-2-15,0 0-28 0,0 2-24 16,0 2-95-16,0 2-41 16,-13 0-366-16</inkml:trace>
  <inkml:trace contextRef="#ctx0" brushRef="#br2" timeOffset="-27744.25">10438 8954 377 0,'0'0'138'16,"0"0"-71"-16,0 0 4 16,0 0 15-16,0 0 2 15,0 0-78-15,13 3 6 16,-1 17 3-16,1 4-5 15,-2 0 43-15,2 1-57 16,-4-6 0-16,3 0 24 16,-4-7-14-16,-1-2-3 0,-1-6 6 15,-1-3 3-15,0-1-7 16,1 0-9-16,5 0 0 16,12-15 2-16,12-25-2 15,13-14-2-15,0-7-66 16,-8 11-207-16</inkml:trace>
  <inkml:trace contextRef="#ctx0" brushRef="#br2" timeOffset="-20956.18">10625 9228 462 0,'0'0'127'0,"0"0"-120"16,0 0 28-1,0 0 53-15,0 0-71 0,0 0 9 16,0 0 6-16,0-14-31 15,0 14 51-15,-6-2-29 16,-6 0-12-16,-1 0 43 16,-3 2-48-16,-4 0 3 15,2 0-1-15,-1 0-2 16,1 0 33-16,-1 4-39 16,4 4 0-16,-1 2 17 15,5-2-17-15,3 0 0 16,-2 4 1-16,4-4 12 0,-3 6-5 15,0 0-8 1,2-2 0-16,3 4 14 0,-1 0-4 16,1 1-10-16,2-2 0 15,2 2 10-15,0 1-5 16,0 2-5-16,0-5 0 16,0 2 0-16,0-2 2 15,6 0-2-15,3-3 0 16,-2 0 11-16,2-4-12 15,2-1 1-15,3 4 0 16,1-4 2-16,5 2 3 16,-2-1-5-16,4-2 0 15,-2-2 11-15,1 0-17 16,0-1 6-16,-2-3 0 16,-4 0-5-16,1 0 7 0,-1 0-2 15,3-11 0-15,-3-3 12 16,-1 0-5-16,-3-3-7 15,-1 2 0-15,-4-2 5 16,-4 3 0-16,5-1-5 16,-5 3 0-16,0-2 13 15,-2-3-11-15,0 2-2 16,0-7 0-16,0-3 1 16,0 3-1-16,0 2 0 15,0 4-2-15,0 6 12 16,0 4-8-16,0 0-2 15,-4 4 0-15,-3 0 35 0,-1 0-20 16,-6 0-15-16,-1 0 0 16,-4 0 13-16,-1 2-14 15,3 0 1-15,-4 0 0 16,-1 0 3-16,2 0-1 16,-2 0-2-16,1 0 0 15,2 2 10-15,-1 6-15 16,-3 5 5-16,6 0 0 15,-1 1-7-15,2 0 9 16,2 0-2-16,4 0 0 16,1 0 13-16,-3 1-17 15,8-6 4-15,-2 3 0 16,1 3-6-16,3 1 6 0,-2 4 0 16,-2-1-1-1,4 2 12-15,2-3-16 0,0 0 5 16,0-4 0-16,0 0-16 15,0 3 16-15,0-5 0 16,5 1-4-16,4-1 12 16,0-5-20-16,-1 0 12 15,2-1 0-15,1-1-13 16,0 2 13-16,5-3 0 16,1-4 0-16,3 0 9 15,3 0-18-15,-1 0 9 16,0 0 0-16,-4-4-8 15,0 0 8-15,-5 0 0 16,-2-2-2-16,1 1 15 0,-1-4-21 16,0 1 8-16,5-4 0 15,-1-4-14-15,3-2 14 16,-3 0-1-16,-3 0-4 16,-6 2 10-16,-1 0-18 15,-5 4 13-15,0-2 0 16,0 4 5-16,0-1-3 15,0 4-2-15,0-1 0 16,0 1 16-16,0 1-14 16,-2 2-2-16,-3 0 0 15,3-2 8-15,-2 4-1 16,-4-1-7-16,2-1 10 0,-3 1-2 16,5-1 27-16,-3 2-35 15,2 0 0 1,1 1 3-16,-1 1-3 0,3 0 0 15,0 0 0-15,0 0 11 16,0 0-22-16,0 0 11 16,0 0 0-16,-1 0-14 15,-2 0 18-15,3 0-4 16,0 0 0-16,0 0 12 16,2 0-14-16,0 0 2 15,-3 0 0-15,3 0-1 16,0 0 1-16,0 0 0 15,0 0-1-15,0 0 11 0,0 0-28 16,0 0 18-16,0 0 0 16,0 0-9-16,0 0 10 15,0 0-1-15,0 0 0 16,0 0 11-16,0 0-16 16,0 0 5-16,0 0 0 15,0 0-5-15,0 0 7 16,0 0-2-16,0 0 0 15,0 0 8-15,0 0-7 16,0 0-1-16,0 0 0 16,0 0-5-16,0 0 5 15,0 0 0-15,0 0-1 16,0 0 14-16,0 0-21 0,0 0 8 16,0 0 0-1,0 0-8-15,0 0 8 0,0 0 0 16,0 0-3-16,0 0-47 15,0 0 41-15,0 0-145 16,-2 0-135-16,-6 0-179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4T01:33:12.5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20827 11368 143 0,'0'0'32'0,"0"0"26"16,0 0 23-16,0 0-1 16,0 0-20-16,0 0-16 15,0 0-34-15,0 0 28 16,0-26-18-16,0 26-7 16,0 0 33-16,0 0-42 15,0 0 12-15,0 0 6 16,0 0-18-16,5 7 22 15,6 12-13-15,-2 0-12 16,7-1 37-16,1 0-33 0,4-4-5 16,1-3 0-16,2-1 10 15,3-6-6-15,0 0-4 16,2-4 0-16,6 0-3 16,-1 0 3-16,6 0 0 15,-2 0 0-15,0-4 11 16,1-4-18-16,0 0 7 15,-1-1 0-15,2 6-2 16,1-1 2-16,2 2 0 16,-3 2-3-16,-4 0 12 15,-1 0-13-15,2 0 4 16,-2 0 0-16,1 0-2 0,1 0 2 16,-1 0 0-16,-1 0-2 15,2 0 12-15,-4 0-16 16,0 8 6-16,-3 0 0 15,1 2 3-15,2-2-3 16,3 0 0-16,-1 0-7 16,3 0 19-16,-2-2-11 15,-3 0-1-15,-3 2 0 16,-5-2 13-16,-2 2-8 16,-3 2-5-16,-5-2 14 15,-1 2-12-15,-1 0 26 16,-1-2-28-16,-3 2 0 15,-3-2 20-15,-2 0-18 0,1 0-2 16,-3 4 0-16,-2 0 15 16,0 0-12-16,0 0-3 15,0-1 0-15,0-2 9 16,0-3-7-16,0 2-2 16,0 1 0-16,0-4 12 15,0 2-15-15,0-6 3 16,0-1 0-16,0 0-2 15,0 0 2-15,0 0 0 16,0 0-4-16,0 0 19 16,0-1-23-16,7-13 8 15,2-4-7-15,4 0-15 0,1 0 22 16,-1 1 0 0,3 5-7-16,-1-2 14 0,1 2-14 15,-1 2 7-15,3-2 0 16,5 2-9-16,1 2 9 15,5 2 0-15,4 4-4 16,0 0 16-16,2 2-16 16,-2 0 4-16,-2 0 0 15,0 0 2-15,3 0-2 16,-1 0 0-16,0 0 2 16,3 0 11-16,-1 0-11 15,1 0-2-15,-3 0 0 16,2 0 1-16,-4 0 0 0,-5 0-1 15,-2 0 5-15,1 0 6 16,-2 0-2-16,1 6-9 16,0-2 0-16,3-4 11 15,4 2-10-15,2-2-1 16,6 0 4-16,1 0 6 16,-2 0-3-16,-1 0-7 15,2 0 0-15,-6 0 11 16,0 0-10-16,-3 0-1 15,-5 0 16-15,2 0-14 16,2 0 37-16,-6 0-27 16,-3 0-11-16,-5 0 51 15,-3 0-43-15,-3 0-9 16,-1 0 12-16,-3 0-3 0,1 0 8 16,2 0-17-16,-4-2 0 15,7 0 5-15,7-2-3 16,7 0-2-16,8-4 22 15,7 0-15-15,4-4 14 16,1 2-21-16,-5 2 0 16,-5 0 18-16,-4 4-18 15,-4 2 0-15,0 0 1 16,2 2 16-16,2 0-19 16,1 0 2-16,-1 0 0 15,2 0-3-15,-2-4 3 16,7-2 0-16,3 0-1 15,3-2 19-15,1 0-16 0,-5 2-2 16,-5-1 0-16,-6 6 0 16,-4-2 0-16,-2 2 0 15,0-3-1-15,4 0 13 16,2-2 1-16,2 0-13 16,-2 0 0-16,0 1 43 15,-4-1-39-15,-2 3-4 16,-4 1 0-16,1-2 16 15,3 1-33-15,3 2 17 16,5-7-120-16,-4-6-62 16,-11-14 173-16</inkml:trace>
  <inkml:trace contextRef="#ctx0" brushRef="#br0" timeOffset="2573.62">21641 12160 496 0,'0'0'114'16,"0"0"-83"-16,0 0 55 16,0 0-56-16,0 0-27 15,0 0 17-15,0 0-20 16,100-24-2-16,-89 24 2 16,-7 24-41-16,-4 7 36 15,0 6-27-15,-26 2 26 16,-5-6-9-16,-3-7 22 15,6-8-7-15,5-10 18 0,11-4-12 16,10-4 62-16,2 0-57 16,0 0-3-16,2 0 3 15,19 0-6-15,8 0-5 16,2 0 0-16,-2 0 8 16,-4 0-24-16,-3 0-42 15,-4 0-83-15,-2 0-84 16</inkml:trace>
  <inkml:trace contextRef="#ctx0" brushRef="#br0" timeOffset="2893.03">22061 12021 690 0,'0'0'107'0,"0"0"-35"0,0 0 9 16,0 0-37-16,0 0-44 15,0 0-1-15,-19 16-13 16,7 11 7-16,-1 0-68 16,3-4 35-16,0-8-100 15,3-4 9-15,3-7-39 16,4-4-48-16,-2 0 112 16,2 0 46-16,0 0 60 0,0 0 140 15,0 0-3 1,0 0 4-16,0 0-17 15,4 0-70-15,19-4 44 0,10-3-70 16,5 3-22-16,2-2 9 16,-5 6-15-16,-4 0-80 15,-12 5-179-15</inkml:trace>
  <inkml:trace contextRef="#ctx0" brushRef="#br0" timeOffset="3075.92">22227 12272 651 0,'0'0'129'15,"0"0"-53"-15,0 0 3 0,0 0-65 16,0 0-14-16,-10 164-8 16,2-78-3-16,-7 1-98 15,-1-13-142-15,7-20-149 16</inkml:trace>
  <inkml:trace contextRef="#ctx0" brushRef="#br0" timeOffset="4071.04">22489 12294 34 0,'0'0'252'15,"0"0"-95"-15,0 0 72 16,0 0-109-16,0 0-39 16,0 0-22-16,-17-24-44 0,26 20 12 15,9-2-27 1,1 0 0-16,2 0-13 0,-4-2 11 16,1 0-49-16,-5-4-41 15,-1 2-29-15,-3-4 23 16,-3 0-44-16,-4-4 100 15,-2 1 30-15,0 3 24 16,0 3 24-16,0 4 73 16,0 7-21-16,0 0 30 15,0 0-66-15,0 0-29 16,0 7 2-16,0 15-14 16,0 7-11-16,0 8 0 15,0 1 7-15,0 4-15 16,0-4 8-16,-2-2-4 0,-7-6-12 15,1-8-1-15,-2-6 2 16,2-8 3-16,-1-2-7 16,0-6 5-16,-2 0-9 15,0 0 5-15,-1 0 3 16,-1 0 20-16,4-7-5 16,3 0 47-16,3 5 7 15,1 0 35-15,2 2-74 16,0 0-11-16,0-6 2 15,7-6-4-15,19-6-4 16,8-4-7-16,0-4-72 16,-5 0 24-16,0 2-52 15,-6-4 17-15,0 2 0 16,-3 0-18-16,-4 6 58 16,-8-1 52-16,0 8 7 0,-4 4 86 15,-4-1-21-15,0 6 6 16,0 0-7-16,0 3-54 15,0 1 5-15,0 0-22 16,0 0 11-16,0 0-25 16,4 14 28-16,5 6 6 15,0 1 37-15,0 2-50 16,2-7 12-16,1-6-19 16,-4-4 7-16,5-6-22 15,3 0 14-15,-1 0-39 0,-1-16 6 16,-1 2-58-16,-4 0-7 15,-4 3-40 1,-3 4 14-16,-2 0 101 0,0 3 24 16,0 2 51-16,0 1 101 15,0 1-34-15,-4 0-45 16,-3 0-58-16,-2 0 0 16,0 12-30-16,0 8-38 15,4-1-137-15,3 0-54 16</inkml:trace>
  <inkml:trace contextRef="#ctx0" brushRef="#br0" timeOffset="4230.26">22859 12316 142 0,'0'0'145'0,"0"0"-8"16,0 0 29-16,0 0-89 0,-29 112 4 16,23-83-66-16,-1-7-5 15,5-4-3-15,2-8-7 16,0-6-15-16,0-4-75 15,0 0-117-15,0-14-19 16</inkml:trace>
  <inkml:trace contextRef="#ctx0" brushRef="#br0" timeOffset="4482.67">22859 12316 395 0,'21'24'46'0,"-6"-34"-46"15,5 2 7-15,3 0-15 0,1 4-17 16,-6 4-18-16,-7 0 42 16,-4 0 1-16,-7 10 11 15,0 10 77-15,0 8 0 16,0 7 51-16,0 2-90 16,0 0-30-16,0-3 3 15,0-8-22-15,0-8 0 16,0-7-25-16,0-6-68 15,0-5-20-15,0 0-68 16,0-12-33-16</inkml:trace>
  <inkml:trace contextRef="#ctx0" brushRef="#br0" timeOffset="4758.18">22915 12396 476 0,'0'0'126'16,"0"0"-66"-16,0 0 22 15,0 0-82-15,0 0-14 16,0 0 10-16,21 28-72 16,-11-17 11-16,-5 0 29 15,-5 5 23-15,0 5-1 16,-3 0 28-16,-12 2-9 16,1-6 46-16,4-4 1 15,3-5-9-15,5-7-22 16,2-1-13-16,0 0-5 0,0 0-3 15,11-13-3-15,18-15-4 16,4-4-47-16,5-7 34 16,-5-3-243-16</inkml:trace>
  <inkml:trace contextRef="#ctx0" brushRef="#br0" timeOffset="4932.64">23256 12101 579 0,'0'0'99'0,"0"0"-33"16,0 0 58-16,0 0-76 16,0 0-48-16,-42 133 12 15,32-87-34-15,2 0 12 16,-3-2-100-16,-1-11-19 0,4-15-121 16</inkml:trace>
  <inkml:trace contextRef="#ctx0" brushRef="#br0" timeOffset="5072.28">23218 12246 657 0,'0'0'91'0,"0"0"-21"16,0 0 18-16,0 0-88 16,0 0 0-16,0 0-51 0,67-6-155 15,-58 2-187-15</inkml:trace>
  <inkml:trace contextRef="#ctx0" brushRef="#br0" timeOffset="5534.31">23218 12246 360 0,'-16'74'275'0,"3"-62"-208"0,9-6 50 16,4-2-85-16,0-2-5 15,6 2-37-15,13-4 10 16,0 2-46-16,-3 0-19 15,-7 2-29-15,-7 8 12 16,-2 6 40-16,0 5 11 16,0 3 30-16,-9-2-71 15,1-8-6-15,-2-5 25 0,6-7 42 16,-1-4 11 0,3 0 58-16,2 0-5 0,0-7 17 15,0-8-42-15,0 8 11 16,0-1 12-16,7 3-44 15,-3 3-3-15,0 0-4 16,4 2 4-16,-6-1-5 16,0 1 1-16,0 0 0 15,-2 0 0-15,0 0 3 16,0 0-3-16,0 0 0 16,0 7 7-16,0 11 37 15,-2 8-15-15,-4-1-10 16,4-5 13-16,2-6-23 0,0-6 15 15,0-4-24 1,0-4 10-16,12 0 15 0,11-4-25 16,4-16 0-16,-1-5-3 15,-2 2-66-15,-5-2-100 16,-8 3-160-16</inkml:trace>
  <inkml:trace contextRef="#ctx0" brushRef="#br0" timeOffset="5707.88">23414 12378 587 0,'0'0'122'0,"0"0"-106"15,0 0 59 1,0 0-75-16,0 0 11 0,0 0 3 16,136-24-14-16,-114 20-39 15,-6 4-24-15,-9 0-148 16,-7 0-60-16</inkml:trace>
  <inkml:trace contextRef="#ctx0" brushRef="#br0" timeOffset="5884.74">23550 12252 469 0,'0'0'132'0,"0"0"0"15,0 0 24-15,0 0-89 16,0 0-29-16,0 0-15 0,-4 132-16 15,4-55 11 1,0 13-18-16,-16 3-60 16,1 0-85-16,-1-15-194 0</inkml:trace>
  <inkml:trace contextRef="#ctx0" brushRef="#br0" timeOffset="7622.94">20520 10337 368 0,'0'0'115'0,"0"0"-96"0,0 0 51 16,2-122-27-16,29 71-16 15,6 1 11-15,0 6-38 16,1 8 0-16,-7 10 6 15,-2 10-6-15,0 2-8 16,-2 2-61-16,0-2-130 16</inkml:trace>
  <inkml:trace contextRef="#ctx0" brushRef="#br0" timeOffset="7997.37">21233 9563 205 0,'0'0'155'15,"0"0"-15"-15,0 0 37 16,0 0-65-16,0 0 4 16,0 0-74-16,0-8-27 15,0 38 48-15,0 14-29 16,0 10 20-16,0 6-28 0,0-3-18 16,-5-1 3-16,1-8-11 15,0-8-15-15,1-10 8 16,3-12-73-16,0-12-19 15,0-6-8-15,0-8-32 16,0-28-37-16,9-17-158 16</inkml:trace>
  <inkml:trace contextRef="#ctx0" brushRef="#br0" timeOffset="8227.54">21298 9513 607 0,'0'0'103'15,"0"0"-64"-15,0 0 4 0,0 0-11 16,0 0-32-16,0 0 0 16,53 22 0-16,-37-13 0 15,-3 7-5-15,-5 2 2 16,-4 5-10-16,-4 5-2 16,0 4 12-16,-14-3 3 15,-1-4-20-15,3-9 3 16,5-10-23-16,7-6-12 15,0 0-70-15,0-27-129 16</inkml:trace>
  <inkml:trace contextRef="#ctx0" brushRef="#br0" timeOffset="8589.67">21507 9522 315 0,'0'0'155'0,"0"0"-110"0,0 0 84 16,0 0-48-16,0 0-75 15,0 0 19-15,16 47-25 16,-12-23 0-16,-2 2 0 16,0 2 1-16,-2-6-1 15,0-1 0-15,0-4 8 16,0-9-11-16,0-4 3 16,0-4 0-16,0 0 11 15,0 0-11-15,9-22-13 0,9-8 8 16,7-4-1-16,0 6-5 15,-6 6 2 1,-1 8 9-16,0 5-18 0,-4 2 18 16,-4 5 0-16,2 2-1 15,-3 0 9-15,-3 0-17 16,1 0 9-16,0 0 0 16,-3 4-10-16,3 6 10 15,-1-3-5-15,3 2-43 16,7-9-115-16,-1 0-164 15</inkml:trace>
  <inkml:trace contextRef="#ctx0" brushRef="#br0" timeOffset="9291.6">21824 9587 376 0,'0'0'112'16,"0"0"-32"-16,0 0-3 16,0 0-77-16,0 0 0 0,0 0 0 15,29 2-4 1,-16-2-7-16,-2-4-12 0,-2-2-15 15,-2-1 31-15,-1-2-54 16,-2-1 23-16,-1-3 14 16,-3 2 18-16,0 1-6 15,0-2 12-15,-7 6 0 16,-8-1-21-16,1 7 15 16,1 0 6-16,-1 0 14 15,3 0-6-15,5 13 34 16,2-1-21-16,1 0 7 15,3 1 41-15,0 3-64 16,0-1 6-16,3-1-4 16,5-2-5-16,-1 0 20 15,1-3-22-15,6-3 0 0,6-5 15 16,4-1-11-16,12-4-8 16,5-20-5-16,1-2-40 15,-3 0-11-15,-9 6-20 16,-10 2 19-16,-14 6 59 15,-6 6 2-15,0 3 0 16,0 3 92-16,0 0-19 16,0 0-14-16,0 0-59 15,0 7 2-15,0 7 17 16,-2 1-12-16,2 2-1 16,0 3 10-16,0 0-16 15,7 2 60-15,0 1-60 0,0-6 0 16,-1-2 1-16,-2-6 4 15,3-6-6-15,0-3 1 16,6 0 0-16,6-15 20 16,0-13-20-16,3-4 0 15,-1 2-14-15,-6 3-52 16,-9 13-46-16,-6 10-87 16</inkml:trace>
  <inkml:trace contextRef="#ctx0" brushRef="#br0" timeOffset="10402.6">21550 9703 155 0,'0'0'116'0,"0"0"-11"16,0 0-3-16,0 0-41 15,0 0-61-15,0 0 5 16,0 0-14-16,0 0 9 0,0 0 0 15,0 0 18-15,0 0 3 16,0 0 0-16,0 18-1 16,0 12-12-16,-10 4-8 15,-5-6-23-15,-5-5-372 16</inkml:trace>
  <inkml:trace contextRef="#ctx0" brushRef="#br0" timeOffset="14411.61">26142 10244 126 0,'0'0'116'0,"0"0"16"15,0 0 57-15,0 0-81 16,0 0 16-16,0 0-53 16,0 0-26-16,0 0 16 15,0-5-59-15,-12 23-2 16,-5 19 6-16,-8 12 3 15,2-2 3-15,2-2-12 16,5-7 0-16,5-12-19 0,4-4 0 16,4-8-51-16,3-6-52 15,0-1-73-15,0-7-60 16,-2 0-66-16</inkml:trace>
  <inkml:trace contextRef="#ctx0" brushRef="#br0" timeOffset="14619.42">25970 10408 156 0,'0'0'101'16,"0"0"43"-16,0 0-80 16,0 0-16-16,0 0-23 15,0 0-7-15,-7 59 28 16,7-33-42-16,0-4 3 16,0-4 54-16,0-5-55 15,0-6 14-15,2-5-17 0,12-2 10 16,8 0-6-16,13-22-7 15,8-10 0-15,6-8-8 16,0-4-69-16,-7-6-178 16</inkml:trace>
  <inkml:trace contextRef="#ctx0" brushRef="#br0" timeOffset="15291.4">26536 9769 153 0,'0'0'228'15,"0"0"-80"-15,0 0 4 16,0 0-17-16,0 0-70 15,0 0-7-15,0-16-43 16,9 14 2-16,11 0-17 16,2 0 0-16,0 2-13 15,-1 0-34-15,-6 0-91 16,-3 0-56-16,-8 0-169 0</inkml:trace>
  <inkml:trace contextRef="#ctx0" brushRef="#br0" timeOffset="15475.19">26536 9769 318 0,'65'10'86'0,"-79"11"41"0,3 3 5 15,2 6-65-15,-2 6-21 16,-2 6-24-16,-3 6-18 16,-2 6 15-16,-2 0-19 15,3-4-10-15,5-7 2 16,8-13-57-16,4-16-55 0,0-14-98 15,18-8-4 1</inkml:trace>
  <inkml:trace contextRef="#ctx0" brushRef="#br0" timeOffset="15621.3">26587 9966 248 0,'0'0'235'0,"0"0"-191"15,0 0 29-15,0 0-55 16,0 0-13-16,0 0-5 15,70-3-22-15,-55 3-31 16,-7 0-161-16,0 0-48 16</inkml:trace>
  <inkml:trace contextRef="#ctx0" brushRef="#br0" timeOffset="15768.1">26587 9966 153 0,'60'66'192'0,"-75"-42"-90"0,3 4 32 16,3-2-73-16,5 0-50 15,2-4 8-15,2-4-19 16,0-4-31-16,0-5-29 16,0-5-114-16,0-4-14 15,0 0-31-15</inkml:trace>
  <inkml:trace contextRef="#ctx0" brushRef="#br0" timeOffset="16002.29">26634 10092 118 0,'0'0'165'0,"0"0"-102"0,0 0 52 16,0 0-94-16,0 0-21 16,0 0-3-16,29-12-11 15,-25 16-32-15,-4 14 14 16,0 3 11-16,0-2 21 16,0 3 5-16,0-5 7 15,0-9 8-15,0-3 23 16,0-5-34-16,0 0 14 15,0-1-23-15,15-21-3 16,14-9 2-16,3-1-90 16,-3-3-79-16</inkml:trace>
  <inkml:trace contextRef="#ctx0" brushRef="#br0" timeOffset="16727.45">26977 9731 43 0,'0'0'339'16,"0"0"-298"-16,0 0 65 16,0 0-49-16,0 0-46 15,0 0-22-15,-31 47-37 16,31-38-25-16,0 1-8 16,0-1 16-16,0 0 6 15,0 1 34-15,0 2 19 16,-7 5 6-16,-4 1 3 15,-7 5 23-15,2 1 36 16,1 1-33-16,-1-1-2 0,10-6-27 16,1-4 5-16,5-6-8 15,0-6 10-15,0-2-7 16,0 0 22-16,5 0-1 16,8 0 10-16,0-4-31 15,-2 2 9-15,-1 2-15 16,-8 0 6-16,-2 0-17 15,0 14 17-15,0 6 0 16,0 6 0-16,-7-2 0 16,-2-4 0-16,2 0 27 15,3-6-26-15,2 0 7 16,2-3 24-16,0-2-27 16,0-3 4-16,0-3-9 0,15-3 0 15,8 0 27 1,1-23-27-16,1-3-1 0,-1-4-3 15,-4-2-62-15,-5 0 18 16,-5-2-30-16,-4 2-24 16,-3 1 66-16,-1 5 3 15,-2 8 33-15,0 7 2 16,0 4 72-16,0 7 55 16,0 0-58-16,0 0-35 15,4 0 7-15,-2 12-14 16,6 9-13-16,-4 5 4 15,-4 4-19-15,0 6 20 0,0 6-20 16,-4 2 4-16,-10-2 65 16,1-3-37-16,5-14 6 15,4-7 7-15,4-5-37 16,0-9 22-16,4-4-31 16,19 0 0-16,4-14 15 15,4-8-15-15,-4-1-21 16,-7 3-44-16,-5 2-84 15,-8 4-51-15,-5 0-185 16</inkml:trace>
  <inkml:trace contextRef="#ctx0" brushRef="#br0" timeOffset="16903.41">27135 10010 422 0,'0'0'147'16,"0"0"-89"-16,0 0 31 15,0 0-89-15,0 0 0 16,0 0-14-16,87-65 7 16,-70 52-80-16,-3 0-2 15,-5-2-92-15,-5 1 31 16</inkml:trace>
  <inkml:trace contextRef="#ctx0" brushRef="#br0" timeOffset="17080.62">27266 9761 10 0,'0'0'153'0,"0"0"-15"15,0 0 3 1,0 0-32-16,0 0-79 0,0 0-12 16,-2 28 39-16,-2 2-48 15,-5 2 14-15,-5 3-23 16,-1-2 0-16,-1 2-16 16,3-9 16-16,0-4-43 15,6-12-14-15,2-10-102 16,5 0-47-16</inkml:trace>
  <inkml:trace contextRef="#ctx0" brushRef="#br0" timeOffset="17239.59">27129 9781 416 0,'0'0'138'0,"0"0"-71"0,0 0 1 15,0 0-57-15,0 0 4 16,0 0-15-16,13 51-25 15,0-46-9-15,0-5-149 16,-1 0-179-16</inkml:trace>
  <inkml:trace contextRef="#ctx0" brushRef="#br0" timeOffset="17379.02">27297 9868 511 0,'0'0'75'15,"0"0"14"-15,0 0-75 16,0 0-14-16,0 0-65 0,0 0-129 16,-60 90-199-16</inkml:trace>
  <inkml:trace contextRef="#ctx0" brushRef="#br0" timeOffset="17548.32">27297 9868 220 0,'-110'88'65'16,"91"-88"34"-16,2 18-18 16,-3 8-40-16,-1 2-11 15,4-1-28-15,3-8-4 16,8-5-3-16,6-8-89 16,0-6-82-16</inkml:trace>
  <inkml:trace contextRef="#ctx0" brushRef="#br0" timeOffset="17695.66">27226 9988 446 0,'0'0'109'15,"0"0"-40"-15,0 0 6 16,0 0-58-16,0 0-17 16,0 0-14-16,77 52-35 15,-64-48-149-15,-7-4-113 16</inkml:trace>
  <inkml:trace contextRef="#ctx0" brushRef="#br0" timeOffset="17952.75">27274 9783 304 0,'0'0'150'16,"0"0"-63"-16,0 0-17 16,-31 109-35-16,23-63-35 0,2 8-46 15,-1 2-112-15,1-2-284 16</inkml:trace>
  <inkml:trace contextRef="#ctx0" brushRef="#br1" timeOffset="35832.11">28359 5235 363 0,'0'0'59'15,"0"0"-44"-15,0 0 54 16,0 0 22-16,0 0-59 16,0 0-15-16,0-4-1 15,10 4-6-15,11-2-10 16,1 2 13-16,0 0-12 15,3 0 23-15,-1 0-24 16,5 0 0-16,9 0 6 16,6 0-3-16,8 0-3 15,1 0 0-15,3-5 5 16,-1 1 23-16,-3 4-13 16,-3 0-7-16,-3 0 2 0,2 0-7 15,0 0-3-15,4 1 0 16,6 7 5-16,4-2-7 15,5-6 2-15,-3 2 0 16,1-2 1-16,-3 0 3 16,-2 0-2-16,-2 0-2 15,0 0 4-15,5 0-2 16,-3 0-2-16,2 0 0 16,5 0-1-16,2 0 2 15,5 2-1-15,1 1 0 16,2 0 5-16,0 0-3 15,-1 1-2-15,-2-3 0 16,0 3 2-16,-1-4-2 0,7 3 0 16,4 1 24-16,10-2-18 15,7-1 16-15,1-1-22 16,-6 0 0-16,-13 0-1 16,-17 0 2-16,-17 0-2 15,-9 0-29-15,-11-3-70 16,-13-8-95-16</inkml:trace>
  <inkml:trace contextRef="#ctx0" brushRef="#br1" timeOffset="37193.01">28255 8017 392 0,'0'0'117'0,"0"0"-92"0,0 0-18 16,0 0 66-16,0 0-43 16,0 0 0-16,37-4 32 15,-6 4-14-15,5 0-18 16,1 0-2-16,-1 0-24 16,-3 0 32-16,3 0-36 15,-2 0 0-15,-3-2 1 16,0-2 4-16,-3 0-5 15,-1 2 0-15,4-2 5 16,0 2-7-16,3 2 2 16,0-2 0-16,-3 2-5 15,-5-3 7-15,-1 3-2 16,-3 0 0-16,5-1 3 0,0-2-2 16,4 0-1-16,5-1 0 15,-1 0 8-15,3 1-5 16,5 0 5-16,-1 3-8 15,0 0 4-15,3 0 24 16,-5 0-28-16,3 0 0 16,1 0 29-16,5 3-22 15,2 2 6-15,5-1-7 16,2-4 3-16,2 0 17 16,0 0-26-16,0 0 0 15,-9 0 1-15,-4 0 3 16,-5 4-4-16,-6 0 0 15,0 2 5-15,-5 0-7 0,3 1 2 16,1 2 0 0,3-2 5-16,2-5 1 0,3 1-6 15,5-3 0-15,4 0 4 16,4 0-3-16,2 0-1 16,0 0 0-16,0 0-4 15,-3 0 9-15,-4 0-5 16,-1 0 0-16,-4 6 4 15,-1-2-2-15,3-1-2 16,4-2 0-16,2 1 1 16,-2-2 4-16,0 0-5 15,-6 0 0-15,-1 0 10 16,-11 0 4-16,-7 0-14 16,-10 0 0-16,-7 0 2 0,-6 0 4 15,-2 0-6-15,0 0 0 16,-2 0 5-16,0 0 13 15,0 0-16-15,2 0-2 16,3 0 22-16,1 0-15 16,10 0-6-16,7 0-1 15,6 0 9-15,2 0-6 16,0-6-3-16,-5 0-2 16,-8 2-3-16,-7 1-55 15,-11 3-84-15,0-5-152 16</inkml:trace>
  <inkml:trace contextRef="#ctx0" brushRef="#br1" timeOffset="60463.94">29639 5466 217 0,'0'0'94'0,"0"0"-24"16,0 0 112-16,0 0-124 16,0 0-8-16,0 0 3 0,-21-4-33 15,13 4 1-15,2 0-21 16,-5 4 8-16,-3 14 24 15,-1 4-27-15,-1 2-5 16,5 0 20-16,2-4-15 16,5-2 6-16,4-4-11 15,0-2 1-15,0-2-11 16,0 1 10-16,6-3 0 16,7-6-10-16,6-2 20 15,-2 0-10-15,3 0 0 16,1-4 0-16,-4-10 7 15,-1-4-7-15,-7 0 0 0,-1-3 4 16,-2-3 5-16,-4 2-7 16,-2 0-2-16,0 4 2 15,0 4-2-15,0 2 0 16,0 4-8-16,-8 6 0 16,2 2-16-16,-3 0-9 15,-7 0-40-15,1 12-56 16,-5 12-35-16,2 0-108 15</inkml:trace>
  <inkml:trace contextRef="#ctx0" brushRef="#br1" timeOffset="61041.14">29232 5945 56 0,'0'0'183'0,"0"0"-128"16,0 0 80-16,0 0-4 16,0 0-80-16,0 0-19 15,-61 60 52-15,55-40-64 16,2-3 5-16,4-4 19 15,0-2-42-15,0-4 5 16,0 2-7-16,6-5 0 16,10 0-23-16,4-2 17 15,0-2-35-15,0 0 25 16,0 0-28-16,0-8 20 16,-5-10 2-16,-3-5 22 0,-5 0-7 15,-3-2 7-15,-4 1 0 16,0 6 7-16,0 4-3 15,0 6 6-15,-2 4-1 16,-7 2-1-16,-3 2 15 16,1 0-23-16,-5 0-8 15,-1 18 6-15,-1 9-69 16,1 6-82-16,1-1-178 16</inkml:trace>
  <inkml:trace contextRef="#ctx0" brushRef="#br1" timeOffset="61549.42">29267 6488 360 0,'0'0'88'15,"0"0"-44"-15,0 0 127 0,0 0-132 16,0 0-24-16,0 0 8 15,-11 87-22-15,11-65 30 16,0-4-31-16,0-4 0 16,0-4-5-16,2-4 5 15,15-2 0-15,0-4-5 16,1 0 5-16,4 0-23 16,0-8 20-16,-1-12-22 15,-6-2 23-15,-4-4-23 16,-6-2 22-16,-5 0 0 15,0 6 6-15,0 4 8 16,-9 6-1-16,-7 6-10 0,-2 4 29 16,1 2-28-16,-2 2-1 15,2 18 0-15,3 10-39 16,8 2 12-16,6 2-140 16,0 0-103-16</inkml:trace>
  <inkml:trace contextRef="#ctx0" brushRef="#br1" timeOffset="61999.16">29722 6950 301 0,'0'0'89'16,"0"0"40"-16,0 0 5 16,0 0-58-16,0 0-74 15,0 0 8-15,-21 44 10 16,17-10-20-16,4-3 40 15,0-6-39-15,0-7-1 0,0-3 14 16,0-8-11-16,14-4-5 16,1-3 2-16,6 0-4 15,1-13-18-15,0-6 4 16,-2-6-32-16,-7-1 23 16,-6 0-4-16,-2-2 17 15,-5 4 9-15,0 2 5 16,-2 8-25-16,-14 4 24 15,0 6-29-15,3 4-39 16,2 0-58-16,2 16-13 16,-3 16-57-16</inkml:trace>
  <inkml:trace contextRef="#ctx0" brushRef="#br1" timeOffset="62518.57">29495 7597 99 0,'0'0'182'15,"0"0"-157"-15,0 0 19 16,0 0 14-16,0 0 8 15,0 0-52-15,-36 87 30 16,36-63-13-16,0-2-13 16,0-4 26-16,0-10-44 15,0-4 0-15,13-4-2 16,8-2 7-16,0-22-10 16,2-6 2-16,-5-4-13 0,-5 0 6 15,-4 4-16-15,-9 2 26 16,0 3-12-16,0 10 14 15,-11 6-2-15,-2 8 0 16,-3 1-4-16,1 1-1 16,3 22-78-16,1 0-59 15,3 6-82-15</inkml:trace>
  <inkml:trace contextRef="#ctx0" brushRef="#br1" timeOffset="63328.68">29194 7961 112 0,'0'0'79'16,"0"0"34"-16,0 0 45 0,0 0-81 15,0 0-2-15,0 0-17 16,-2-3-41-16,2 2 19 15,0 1-36-15,0 0 0 16,2-4 47-16,21-2-40 16,6-5 15-16,10-8-15 15,8-6-2-15,-2-3 3 16,-3 0-8-16,-9 8-26 16,-10 5 17-16,-13 8-71 15,-10 7-10-15,0 0-40 16,-17 0-124-16</inkml:trace>
  <inkml:trace contextRef="#ctx0" brushRef="#br1" timeOffset="63657.71">29269 7806 213 0,'0'0'75'0,"0"0"1"16,0 0 58-16,0 0-94 15,0 0-6-15,0 0-16 16,43-20-12-16,-23 20 27 0,-2 0-31 16,-2 0-2-1,-5 0 0-15,-1 2 7 0,-3 4-7 16,0-2 0-16,-2 0 0 15,-1 2-15-15,-2 2 9 16,0 4-41-16,-2 5-5 16,0 2-3-16,0 7 21 15,-8 1-36-15,-6 1-9 16,5-6-21-16</inkml:trace>
  <inkml:trace contextRef="#ctx0" brushRef="#br1" timeOffset="64159.61">29626 7786 20 0,'0'0'194'16,"0"0"-154"-16,0 0 101 15,0 0-61-15,0 0-76 16,0 0 16-16,2-6-14 15,-2 18-4-15,0 6 23 0,0 8-25 16,-6 1 15-16,-6 0-15 16,1 0 0-16,1-5-11 15,0-7-43-15,3-2-63 16,-1-8-95-16</inkml:trace>
  <inkml:trace contextRef="#ctx0" brushRef="#br1" timeOffset="64414.65">29530 7958 243 0,'0'0'121'15,"0"0"-53"-15,0 0 65 16,0 0-60-16,0 0-67 0,0 0 1 16,0-4-7-1,0 4 0-15,0 13 15 0,0 3-12 16,0 2 3-16,0-4-4 15,0-4 7-15,0-2-10 16,0-8 1-16,3 0 0 16,12-7-8-16,9-18 10 15,12-13-4-15,3-4-29 16,-2-2-137-16,-8 3-179 16</inkml:trace>
  <inkml:trace contextRef="#ctx0" brushRef="#br1" timeOffset="64912">29553 7524 167 0,'0'0'44'16,"0"0"6"-16,0 0 104 15,0 0-70-15,0 0-4 16,0 0-67-16,-7-9-5 16,16-11 3-16,8-8-8 15,6 0-3-15,-3 0 0 16,0 0 11-16,0 6-13 15,-3 0 2-15,0 4 0 0,-7 3-1 16,0 2 1-16,-6 3 0 16,-2 4 0-16,-2 3-28 15,0 0-46-15,0 3-91 16,0 0-162-16</inkml:trace>
  <inkml:trace contextRef="#ctx0" brushRef="#br1" timeOffset="65119.32">29699 7271 266 0,'0'0'96'15,"0"0"-29"-15,0 0 42 16,0 0-77-16,0 0 19 0,0 0-48 16,-81 24 9-1,67-10-4-15,-1-2 3 0,-2 2-13 16,2-4 2-16,-1-2-26 15,5-4 21-15,5-2-62 16,2-2-49-16,4 0-34 16</inkml:trace>
  <inkml:trace contextRef="#ctx0" brushRef="#br1" timeOffset="65292.83">29644 7274 170 0,'0'0'119'0,"0"0"-71"16,0 0 102-16,0 0-31 0,0 0-81 16,0 0-13-16,65 79-25 15,-50-61-19-15,-1-3 13 16,-5 0-129-16,-5-9-70 16</inkml:trace>
  <inkml:trace contextRef="#ctx0" brushRef="#br1" timeOffset="65599.17">29820 7301 345 0,'0'0'13'0,"0"0"27"16,0 0 50-16,0 0-75 15,0 0 1-15,0 0 1 16,35 32-13-16,-35-14 17 16,0 2-8-16,0 6-8 15,-11 6 22-15,-9 4-23 16,-4 5-4-16,0-1 10 16,1-4-2-16,6-9-9 15,5-4 1-15,6-14 0 16,1-2-14-16,5-7-23 15,0 0-80-15,0-4-95 0</inkml:trace>
  <inkml:trace contextRef="#ctx0" brushRef="#br1" timeOffset="65909.57">29705 7568 78 0,'0'0'166'0,"0"0"-84"16,0 0 46-16,0 0-71 16,0 0-32-16,0 0-17 15,-6 34 2-15,-2-8 15 0,-1 2-16 16,3-4-9-16,0 0 19 15,4-6-16-15,2-8 31 16,0-6-34-16,0-4 7 16,14 0 2-16,19-30-9 15,12-10-7-15,4-8-94 16,-7-2-237-16</inkml:trace>
  <inkml:trace contextRef="#ctx0" brushRef="#br1" timeOffset="66621.64">29406 6703 273 0,'0'0'60'0,"0"0"-17"16,0 0-2-16,0 0 12 0,0 0-48 16,0 0 14-16,-48 57 9 15,33-39-5-15,1-3-10 16,2-2-13-16,1-4-12 15,3-2 11-15,4-6-79 16,4-1-48-16,0 0-71 16</inkml:trace>
  <inkml:trace contextRef="#ctx0" brushRef="#br1" timeOffset="66769.56">29406 6703 208 0,'-48'72'4'0,"56"-68"118"15,3 1-32-15,-1-4-59 16,7 2-19-16,-4 0-12 16,0-1-33-16,-6-2-109 15</inkml:trace>
  <inkml:trace contextRef="#ctx0" brushRef="#br1" timeOffset="66979.97">29375 6880 340 0,'0'0'6'15,"0"0"35"-15,0 0 46 16,0 0-72-16,0 0 37 16,33 110-6-16,-13-82-18 0,4 0 28 15,7-8-56-15,8-8 11 16,5-10-24-16,3-2-6 15,-5-3-194-15,-11-20-214 16</inkml:trace>
  <inkml:trace contextRef="#ctx0" brushRef="#br1" timeOffset="67507.8">29477 6603 294 0,'0'0'74'0,"0"0"-57"16,0 0 80-16,0 0-19 15,0 0-14-15,0 0 1 16,93-6-42-16,-68 16 1 16,-5 6-24-16,-2 4 11 15,0 2-5-15,-5-2-6 16,1 2 0-16,-3 0-7 0,-1 2 7 15,0 1-22 1,-6 0-37-16,1 1-87 0,-5-3-9 16,0-7-209-16</inkml:trace>
  <inkml:trace contextRef="#ctx0" brushRef="#br1" timeOffset="67831.23">29655 6916 128 0,'0'0'141'0,"0"0"-61"15,0 0 51-15,0 0-22 16,0 0-91-16,0 0-8 15,15 16 22-15,-3 2-25 16,-3 2 18-16,1 0-21 16,0 0-4-16,1-2 24 15,-3-4-19-15,2-4-5 16,-1-6 3-16,2-4 4 16,7 0 13-16,11-36-20 15,8-18-2-15,9-16-1 16,-7-11-209-16</inkml:trace>
  <inkml:trace contextRef="#ctx0" brushRef="#br1" timeOffset="80865.36">24078 9610 106 0,'0'0'177'0,"0"0"-110"15,0 0 26-15,0 0 18 16,0 0-65-16,0 0 7 16,0 0-7-16,0 0-28 0,0-20 11 15,0 20-19 1,0 0 3-16,0 0 37 0,0 11-41 15,0 10 16-15,0 17 22 16,0 9-17-16,0 7 15 16,0 6-36-16,-2-1-4 15,-7-5 23-15,0-6-23 16,5-12-5-16,2-10 0 16,2-12 11-16,0-4-20 15,0-4 9-15,0 0-22 16,6-2 10-16,0 0-66 15,0 0-36-15,-6-2-34 16,0-2-107-16,0 0-11 0</inkml:trace>
  <inkml:trace contextRef="#ctx0" brushRef="#br1" timeOffset="81099.88">23967 9944 218 0,'0'0'102'0,"0"0"-6"15,0 0 1-15,0 0-22 16,0 0-10-16,0 0-30 16,-18 130-20-16,18-94 27 15,0-4-32-15,3-3 8 16,7-11 15-16,1-11-27 16,5-4 22-16,5-3-23 0,10-13-5 15,9-20 21-15,4-10-21 16,3-1-53-16,-12-4-112 15,-12 4-261-15</inkml:trace>
  <inkml:trace contextRef="#ctx0" brushRef="#br1" timeOffset="86659.62">12601 11004 295 0,'0'0'101'16,"0"0"-22"-16,0 0 11 16,0 0-21-16,0 0-60 15,0 0-7-15,0 0 6 16,-4-3-4-16,2 3 6 0,2 0-10 16,0 20 3-16,-5 14 36 15,1 10-15-15,-3 4-17 16,-2-4 13-16,5-10-17 15,4-10-1-15,0-8-2 16,0-8-19-16,0-3 18 16,0-4-43-16,0-1 3 15,0 0 25-15,4 0-5 16,3-14 20-16,2-12-1 16,-2-5 2-16,1 2 0 15,4-1 0-15,-3 4 0 16,1 4-5-16,2 4 7 0,1 4-4 15,0 3 0-15,-1 6 2 16,-3 3-10-16,-3-1 10 16,0 3-2-16,0 0-2 15,-2 0-4-15,3 7 5 16,-3 11-2-16,0 8 5 16,-2 4 33-16,-2-2-18 15,0 2-10-15,0-3 19 16,0-8-22-16,0 1 7 15,0-6-9-15,0 4 2 16,0-4-4-16,0-3 2 16,0-3-28-16,0-7-4 15,0-1-53-15,8 0-57 0,5-9-42 16</inkml:trace>
  <inkml:trace contextRef="#ctx0" brushRef="#br1" timeOffset="88910.55">12929 11167 150 0,'0'0'74'0,"0"0"-68"0,0 0-4 16,0 0 13-16,0 0-15 15,0 0 0-15,9-2 4 16,-5 2 5-16,0-1 20 16,2-2 1-16,0 0-5 15,1 0 0-15,-1-1-23 16,1 2-2-16,0-1 0 15,-3 0 4-15,3 1-5 0,-5 0 1 16,0 0 0-16,0-2 1 16,0 0 1-16,1-4-2 15,-1 1 0-15,3-4 2 16,-5 4-2-16,0 2 0 16,0 5 0-16,0 0 18 15,0-2-18-15,-5 2 25 16,-4 0-7-16,-2 0 15 15,0 0 5-15,2 0-38 16,3 0 1-16,1 0 32 16,3 0-33-16,2 0-20 15,-2 2 19-15,2 10 2 16,-2 6 8-16,-1 8-9 0,-2 2 12 16,5 0 15-1,0-2-21-15,0-6 1 0,0-5-7 16,0-6 6-16,0-4-16 15,2-5 9-15,4 1 0 16,2-1-12-16,3 0 15 16,3 0-3-16,1 0 1 15,1 0-39-15,-3 0 35 16,-2 0-34-16,1 0-9 16,-1-1 26-16,-3-10-11 15,2-5 20-15,1-6 3 16,-1-6-27-16,4 0-2 15,-1 2-41-15,1 4 21 0,-3 5 27 16,-5 6 10-16,-1 5 21 16,-5 4 58-16,0 2 44 15,0 0 31-15,0 0-46 16,0 0-16-16,0 0-22 16,0 0-46-16,5 16 0 15,6 5 11-15,4 10 7 16,3-3 6-16,0 1-27 15,2-2 0-15,-4-4-2 16,-1-6 2-16,-3-2-24 16,-4-8-11-16,-1-3-41 15,-1-4 0-15,0 0-48 16,2-2-10-16,-1-18-15 16</inkml:trace>
  <inkml:trace contextRef="#ctx0" brushRef="#br1" timeOffset="89109.85">13343 11196 156 0,'0'0'118'0,"0"0"6"16,0 0-33-16,0 0-29 16,0 0-30-16,0 0 1 15,-71 0-33-15,60 19 0 16,-3 5 1-16,1 6 5 16,-5 2-6-16,1 0 0 15,3-4 6-15,-1-3-15 0,8-12 6 16,2-7-19-1,5-6 2-15,0 0-134 16,14-24-62-16</inkml:trace>
  <inkml:trace contextRef="#ctx0" brushRef="#br1" timeOffset="89286.49">13343 11196 286 0,'33'1'148'15,"-30"-5"-135"-15,13-4-2 16,11-6 4-16,6 0-9 16,7 0-2-16,3 4-4 15,-10 6-38-15,-6 4-56 16,-12 0-58-16</inkml:trace>
  <inkml:trace contextRef="#ctx0" brushRef="#br1" timeOffset="89537.33">13561 11048 255 0,'0'0'141'0,"0"0"-8"16,0 0-73-16,0 0-15 16,0 0-44-16,0 0 0 15,-37 31-1-15,32 4 0 16,1 6 10-16,0 1-6 0,4-6-4 15,0-8 16 1,0-8-16-16,0-8 0 0,0-8-1 16,13-2-19-16,9-2 18 15,9 0-54-15,5-20-72 16,-3-6-120-16</inkml:trace>
  <inkml:trace contextRef="#ctx0" brushRef="#br1" timeOffset="94117.15">24043 9151 141 0,'0'0'76'0,"0"0"6"0,0 0-9 15,0 0-17-15,0 0-24 16,0 0 28-1,0 0-58-15,-89 26 2 0,79 3 24 16,-1 9-2-16,1 6-6 16,3 0 19-16,2 5-20 15,5-8 4-15,0-2-23 16,2-7 0-16,16-10-7 16,5-8 7-16,6-12-2 15,8-2-4-15,7-6 12 16,6-22-6-16,-1-4 0 0,-2-1-16 15,-12 4 13 1,-6 0-23-16,-11 1 21 0,-11-4-1 16,-7-2 12-16,0-4-4 15,0-2-2-15,-18 0 0 16,-2 4 6-16,-2 2-6 16,3 10 0-16,0 9 30 15,-1 12-13-15,0 3 17 16,-7 6-34-16,-2 31 0 15,-2 18-8-15,4 13 5 16,0-2-125-16,5-10-212 16</inkml:trace>
  <inkml:trace contextRef="#ctx0" brushRef="#br1" timeOffset="112261.61">27091 11053 6 0,'0'0'22'16,"0"0"-5"-16,0 0 4 16,0 0-3-16,0 0 8 15,0 0 30-15,0 0 30 16,-2-18 77-16,2 18-67 15,-2 0-22-15,-2 0 10 16,4 0-39-16,-2 0-5 0,2 0-21 16,0 0-14-16,0 0-2 15,0 0-3-15,0 0 0 16,0 0-6-16,2 0 9 16,10 0-3-16,-1 0 0 15,1 2 1-15,1 0-2 16,-2-2 1-16,2 0 0 15,3 0 7-15,4 0-4 16,5-2-3-16,4-12 0 16,-6-1 6-16,4 1-4 0,-4 3-2 15,-5 1 0 1,-3 1 1-16,-1 2 5 0,-3-4-6 16,0 4 0-16,3-6 2 15,-1-1 6-15,3-2-8 16,-1-4 0-16,3 2-9 15,1-4 13-15,-3 6-4 16,0 0 0-16,-7 4 5 16,-2 4-4-16,-5-2-1 15,-2 0 0-15,2-4 11 16,-2-2-10-16,2-2 3 16,0 0-4-16,0-2 6 15,1 2 4-15,-1 0-6 16,0 4-4-16,-2 1 13 15,0 3-6-15,0 1 20 0,0-1 3 16,0 2-19-16,-11-2 42 16,0-1-47-16,-3 0 5 15,4 0 5-15,-1 1-16 16,-1 0 4-16,6 2-4 16,-3-2 4-16,1 0-2 15,2 4-2-15,-3-2 0 16,1 2-4-16,-4-3 5 15,1 4-1-15,0-1 0 16,0 2 2-16,0 1 5 0,0 2-7 16,-3-1 0-1,1-2 6-15,-1 2 1 0,1 2-7 16,-3-3 0-16,-1 0 2 16,-1 3 0-16,1 0-2 15,3 0 0-15,5 0 8 16,0 0-7-16,4 0 5 15,-4 0-6-15,1 4 3 16,-4 6 5-16,-1 2-8 16,0 0 0-16,-1 0 8 15,1 0-4-15,2-2-1 16,2 0-3-16,-2 0 4 16,-3 6 6-16,1 6-10 15,-1 9 0-15,4 2-3 16,-1 3 9-16,3 1-6 15,6-5 0-15,2-2-16 16,0 0-2-16,0-2-105 0,16-2-59 16,-7-6-119-16,-9-4-144 15</inkml:trace>
  <inkml:trace contextRef="#ctx0" brushRef="#br1" timeOffset="114497.75">5073 9922 220 0,'0'0'93'15,"0"0"10"-15,0 0 0 16,0 0-5-16,0 0-6 15,0 0-45-15,0 0-18 16,-22-18 13-16,19 18-31 0,1 0 10 16,-2 0 11-16,-6 0-25 15,-5 0 11-15,-3 0-18 16,-4 0 3-16,-4 0-1 16,1 9 3-16,-2 2-5 15,-2 1 1-15,4 0 5 16,6 3-7-16,-2 0 1 15,6 3 0-15,-1 0-2 16,3 2 2-16,2 4 0 16,0 2-2-16,2 4 7 15,-1 6-7-15,4 7 2 16,2-1 0-16,4 6-1 0,0-3 2 16,0-4-1-16,0-2 2 15,4-4 5-15,7-5-5 16,5-4-2-16,-1-1 0 15,5-2 1-15,5 1 7 16,4 5-8-16,2 0 8 16,0 0-3-16,1-1 2 15,-3-6-7-15,-2-4 0 16,2-4-1-16,0-2 1 16,2-4 0-16,2-2-2 15,3-2 6-15,1-2-2 16,3 0-2-16,-3 0 0 15,0-2 9-15,-3 0-2 0,-5 0-7 16,0 0 0-16,-6 0 4 16,2-10 3-16,0-8-5 15,-1-6-1-15,3-4 17 16,-5-2-13-16,-2 1-5 16,-2 3 1-16,-7 7 4 15,-2 2 0-15,-2 2-5 16,0-6 0-16,-1-3 12 15,3-10-8-15,-2-4-4 16,0-4 0-16,-3-1 6 16,-2 2-6-16,0 0 0 15,-2 8 0-15,0 5 1 0,0 6 4 16,0 5-5-16,0 3 13 16,0 2-5-16,-8 2 30 15,-6-2-35-15,-3 4 16 16,-4-4 6-16,1 0-21 15,-2 0-2-15,0 1 9 16,-1 0-2-16,-4 1 29 16,0 2-34-16,-1 2-3 15,-1 2 45-15,0 0-43 16,0 2 5-16,0 2-3 16,0 0 2-16,7 0 12 15,-3 0-19-15,3 0 0 16,-7 0-1-16,-4 16 1 15,-10 22-15-15,-1 20-64 16,-1 19-103-16,3 3-98 0,2-8-311 16</inkml:trace>
  <inkml:trace contextRef="#ctx0" brushRef="#br1" timeOffset="120473.68">6243 9994 13 0,'0'0'13'0,"0"0"-13"15,0 0-17 1</inkml:trace>
  <inkml:trace contextRef="#ctx0" brushRef="#br1" timeOffset="120720.05">6243 9994 53 0,'13'-42'133'16,"-13"38"-12"-16,0 4 1 16,0 0-36-16,0 0-25 15,0 0 1-15,0 0-29 16,0 0-17-16,0 0-3 15,0 8-7-15,0 18-6 16,0 12 40-16,0 12 8 16,0 0 1-16,2 5-19 0,0-4-15 15,0-2 17 1,0-5-28-16,2-8-4 0,-2-4 0 16,-2-11-2-16,2-6-2 15,-2-9-40-15,0-6-22 16,2 0-12-16,-2-10-55 15,0-28-94-15</inkml:trace>
  <inkml:trace contextRef="#ctx0" brushRef="#br1" timeOffset="120986.9">6260 9966 261 0,'0'0'0'16,"0"0"1"-16,0 0 0 16,0 0 9-16,0 0 2 15,118 32-11-15,-104-18-2 16,-7 2-2-16,-7 2 3 16,0 4 45-16,-5 4 5 15,-13 0-8-15,-2-6-1 16,3-2-14-16,5-9-16 15,5-9-11-15,3 0-43 16,4-17-124-16</inkml:trace>
  <inkml:trace contextRef="#ctx0" brushRef="#br1" timeOffset="121336.95">6260 9966 248 0,'158'-10'166'0,"-158"8"-128"0,2 0 26 15,4 2-38-15,0 0-8 16,5 0-18-16,3 0 0 16,-1 0-4-16,1 4 1 15,-1 10-1-15,-5 2 4 16,-1 6 0-16,-2 2 7 16,-5 0-5-16,0-4 9 15,0-2-11-15,0-7-2 16,0-4 2-16,0-2 5 0,0-5 6 15,0 0 5-15,0 0-16 16,0 0 0-16,0 0 10 16,0 0 2-16,0-5-1 15,0-11 2-15,13-6-12 16,3 3 13-16,-3 0-14 16,0 7-12-16,3 6-26 15,-5 6-57-15,3 0-13 16,-1 0-32-16,-3 0-36 15</inkml:trace>
  <inkml:trace contextRef="#ctx0" brushRef="#br1" timeOffset="124366.96">6777 10062 186 0,'0'0'64'0,"0"0"35"16,0 0 6-16,0 0-38 15,0 0-39-15,0 0-24 16,5 0 2-16,-3 0-6 16,2 0 0-16,3 0 6 15,4 0-1-15,0 0-5 16,1 0 0-16,1 0 2 15,-1 0-7-15,-2-7 4 0,1-6-20 16,-1-1 18-16,-6 0-14 16,-2 2 17-16,-2 2 0 15,0 2 1-15,0 2 14 16,0 2-14-16,0 0-1 16,-6 4 13-16,-2 0-12 15,2 0 12-15,-1 0-13 16,-1 0 3-16,0 0-9 15,2 8 6-15,-1 2 0 16,3 2 4-16,2 4 5 0,2 0-1 16,0 4-8-1,0-2 9-15,0-2-13 0,0-2 4 16,8-6 0-16,1-2-5 16,5-3-1-16,-1-3-1 15,3 0 6-15,1-3-9 16,1-15 8-16,0-4-28 15,-4 3 0-15,-4 2-8 16,-3 5-18-16,-2 4 17 16,-3 2 30-16,1 2 9 15,-3 0 5-15,2 2-3 16,0 0 6-16,4-2 10 16,3 0-15-16,-2 2 6 15,0 0-9-15,-3 2 4 16,0 0-2-16,3 0 7 0,-3 0 9 15,6 12 23 1,-4 2-31-16,1 2 8 0,-1-2-6 16,2-3-9-16,-4-6 14 15,0-1-14-15,1-4-3 16,-3 0 0-16,4 0 0 16,6 0-2-16,1-4 2 15,7-20 3-15,3-4 11 16,-1-4-14-16,-4 6-16 15,-5 10-8-15,-4 8-27 16,-6 8-50-16,-3 0-128 16</inkml:trace>
  <inkml:trace contextRef="#ctx0" brushRef="#br1" timeOffset="126679.62">24835 10593 583 0,'0'0'82'0,"0"0"-51"16,0 0 91-16,0 0-23 15,0 0-10-15,0 0-34 16,0 0-16-16,6 0 11 16,-6 0-37-16,2 0 8 15,-2 0-8-15,2 0-7 16,-2 0 1-16,0 0-7 15,0 0 0-15,0 0 12 16,0 0-8-16,0 0 4 16,0 0 8-16,0 0-12 0,0 0 9 15,0 0-13 1,0 0-10-16,2 0-22 0,0 0-152 16,-2 0-246-16</inkml:trace>
  <inkml:trace contextRef="#ctx0" brushRef="#br1" timeOffset="143062.23">13232 6322 13 0,'0'0'137'0,"0"0"-82"0,0 0 25 16,0 0 16-16,0 0-44 15,0 0-10-15,0 0 7 16,0 0-44-16,0 0 6 16,0 0-6-16,0 0 10 15,0 0 31-15,0 0-8 16,0 0 11-16,0 0 6 15,0 0 0-15,0 0 2 16,0 0-26-16,0 0-11 16,0 0 7-16,0 2-27 15,0 1-2-15,0 0 2 0,0 5-1 16,7 3-6-16,6 5 7 16,1 0 0-16,1-5-1 15,-1 0 1-15,-1-1 0 16,5 2 1-16,1 2 1 15,4 1 16-15,-1-1-18 16,3 1 0-16,-8-3 14 16,2-4-8-16,-4 0-6 15,-6-4 12-15,-2-4-12 16,-3 0 22-16,0 2-22 16,-1-2 1-16,-1 0 11 15,0 0-11-15,0 0-1 0,-2 0 5 16,0 0-2-1,0 0 10-15,0 1-11 0,0-1-2 16,0 0 35-16,0 0-26 16,0 0 7-16,0 3 3 15,0 3-15-15,-9 6 1 16,-13 10-5-16,-14 14-25 16,-8 16-51-16,-14 8-177 15,-8 1-208-15</inkml:trace>
  <inkml:trace contextRef="#ctx0" brushRef="#br1" timeOffset="146805.15">9671 5334 111 0,'0'0'122'0,"0"0"53"0,0 0-64 16,0 0-27-16,0 0-1 16,0 0-27-16,0 0 5 15,0-18-25-15,0 18-12 16,0 0 12-16,0 0-33 15,0 0-3-15,0 16-2 16,0 14 2-16,0 13 31 16,0 8-6-16,0 3-12 15,0-8 9-15,0-5-15 16,-4-10 7-16,2-10-1 16,2-10-12-16,0-4 3 15,0-3-4-15,0-4-21 0,0 0 16 16,0 0-35-16,0 0 7 15,0 0 11-15,0 0 14 16,0 0 5-16,0-4 3 16,0-6 0-16,0-2 2 15,0-5-2-15,4 4 0 16,5 2-1-16,-5 6 5 16,-2 1-7-16,-2 4 3 15,0 0 0-15,0 0 13 16,0 0-8-16,0 0 12 15,0 0 0-15,0 0-13 16,0 0 2-16,0 0-6 16,0 0 0-16,0 0-9 15,0 0 8-15,0 0-2 0,0 0 3 16,0 0 0-16,0 0-2 16,0 0 2-16,4 0 0 15,-4 0-7-15,2-3-1 16,2-1 4-16,5-2 2 15,1 1 2-15,0 2-2 16,1-1 0-16,-5 2 1 16,4 2-7-16,-4-2 8 15,-1 2 0-15,1 0-1 16,-6 0 2-16,5 0-7 16,-3 0 2-16,3 0-11 15,1 11 11-15,1 7-8 0,-3 4 12 16,1 2 3-16,-1-5 0 15,-2-4 12-15,3-5-12 16,-5-6-2-16,2-2 5 16,1-2-6-16,-3 0-6 15,4 0-30-15,-4 0-49 16,2 0-24-16,-2 0-32 16,0 0-40-16,0 0-2 15</inkml:trace>
  <inkml:trace contextRef="#ctx0" brushRef="#br1" timeOffset="147535.4">9946 5668 269 0,'0'0'139'15,"0"0"-52"-15,0 0 11 16,0 0-64-16,0 0-20 0,0 0-14 16,0 0-13-1,8-1 12-15,8-9-6 0,-1 0 7 16,2-1 0-16,-5-1-20 16,-5 6 0-16,-2 1 9 15,-5-2 19-15,0 1-8 16,0 3 0-16,0-2 0 15,0 4 5-15,0 1-5 16,-3 0 0-16,-6 0 0 16,-3 0 15-16,-2 0-11 15,3 0-4-15,0 1 0 16,6 4 22-16,3-2-15 0,-1 3 6 16,3 6-13-1,-2 9 1-15,2 0 3 0,0 4-4 16,0-7 0-16,0-4 0 15,0-6 0-15,5-2-3 16,11-6-7-16,8 0-10 16,10-10-7-16,1-14 22 15,3-2-90-15,-5 2-47 16,-4 5-34-16</inkml:trace>
  <inkml:trace contextRef="#ctx0" brushRef="#br1" timeOffset="148062.18">10228 5570 51 0,'0'0'93'0,"0"0"-5"16,0 0 6-16,0 0-35 0,0 0-21 15,0 0-9-15,0 0-27 16,0 0-2-16,0 0 0 16,0 0-9-16,0 0 9 15,0 0-17-15,0 0 17 16,0 0 37-16,-10 8-11 15,0 2 17-15,-1-1-18 16,5-2-12-16,1-2 8 16,5-1-21-16,0 1 0 15,0 4-4-15,0 5 4 16,0-1-1-16,0 1 1 16,5-1 0-16,1-5-3 15,1-2 3-15,-3-2-20 16,1-4 7-16,0 0-7 0,1 0 10 15,1 0 10-15,1-10 16 16,2-4 1-16,-2-2-17 16,-3 2-3-16,-1 1-2 15,-2 5-29-15,-2 7 21 16,0 1 13-16,0 0-1 16,0 0-2-16,0 0 1 15,0 0 2-15,0 0 15 16,0 0-13-16,0 1-4 15,0 7 4-15,0 2-2 16,2 5 16-16,4-4-16 16,-2-4 0-16,2-1 0 0,3-5 0 15,3-1-8-15,1 0-12 16,3 0-30-16,1 0-29 16,-1 0-53-16,-1-1 1 15</inkml:trace>
  <inkml:trace contextRef="#ctx0" brushRef="#br1" timeOffset="148560.03">10411 5641 41 0,'0'0'131'0,"0"0"16"16,0 0-47-16,0 0-40 15,0 0-12-15,0 0-28 16,-8-41-18-16,8 41-4 16,-3 0-30-16,3 0 22 15,0 0 3-15,-2 10 7 0,0 4 1 16,2 3 15-16,-3-1-11 15,3-2 6-15,0-3-11 16,0-2 0-16,0-3-3 16,0-3-7-16,3-3-15 15,6 0-5-15,2 0 4 16,2-7 18-16,-2-9 1 16,2-2 4-16,-1-5-2 15,1 2-11-15,-1-2-12 16,-4-1-17-16,-1 3 0 15,-5-4 26-15,-2 0 19 16,0-4 3-16,0-3 22 16,0-2-6-16,0-2 4 15,0 6-23-15,0 8 2 0,0 6 1 16,0 7-3 0,0 7 0-16,0 0 2 0,0 2 11 15,0 0 15-15,0 0 1 16,0 0 6-16,0 0 23 15,0 4 1-15,0 3-25 16,-2 7-4-16,2 8-3 16,0 10-5-16,0 9 2 15,0 6-2-15,0 3 12 16,0 2-32-16,0 0 0 16,6 1-2-16,2-8-85 0,-4-6-204 15</inkml:trace>
  <inkml:trace contextRef="#ctx0" brushRef="#br1" timeOffset="149081.31">10398 5628 97 0,'0'0'69'0,"0"0"-22"15,0 0 41-15,0 0-34 16,0 0-47-16,0 0-6 16,-9-1 17-16,9 1 1 15,0 0 13-15,0-3 11 16,0 2-11-16,0-2-19 16,14-2-13-16,10-1 12 15,2 6-12-15,-3 0-46 16,-12 0-196-16</inkml:trace>
  <inkml:trace contextRef="#ctx0" brushRef="#br1" timeOffset="156532.2">16327 7814 392 0,'0'0'58'0,"0"0"16"0,0 0 10 16,0 0-70-16,0 0-8 15,0 0-6-15,0 0 0 16,-7 0 1-16,7 0 2 16,0 0 2-16,-2 0 47 15,0 0-3-15,-2 0 4 16,-4 0-17-16,-3 0-21 15,-7 14-1-15,-6 7-14 16,-7 0 0-16,0 4 4 16,2-6-4-16,4-1 3 15,3-5-3-15,2-1 0 0,2-4 0 16,2 2 0-16,3-4-1 16,4 2 0-16,3-2-4 15,-2 0 4-15,4 1-7 16,2-2 8-16,0 1-4 15,0-1 4-15,2-5 0 16,-2 1 0-16,2 0 2 16,0-1-2-16,0 0 0 15,0 0 1-15,0 5 9 16,0 0-9-16,0 4 8 16,0 3 8-16,4 0-9 15,7 2 14-15,5 2 2 0,1 0-11 16,3 4 11-16,5 2-8 15,2 0 11-15,2 0-13 16,-2-2-10-16,-3-2 0 16,-2 0-4-16,1 0-12 15,-1 4-7-15,-9-5-143 16,-13-11-305-16</inkml:trace>
  <inkml:trace contextRef="#ctx0" brushRef="#br1" timeOffset="163631.91">13105 5997 237 0,'0'0'62'15,"0"0"-40"-15,0 0 36 16,0 0-2-16,0 0-12 15,0 0-44-15,0 0 0 16,0 0-5-16,0 0 5 16,0 0 0-16,0 0 24 15,0 0-1-15,0 0 45 16,0 0-51-16,0 0-12 16,0 2 32-16,0-2-32 15,0 0-2-15,0 0 4 16,0 0 0-16,0 0 1 0,0 0-8 15,0 0 0-15,0 0 7 16,0 0-7-16,-5 3-1 16,-6 0-4-16,1 6 10 15,-6 0-11-15,-2 6 6 16,-4-1 0-16,-1 0 3 16,1-1-3-16,4-2 0 15,0-1-1-15,1 0 11 16,3 0-13-16,-1-2 3 15,3 0 0-15,1 0-5 0,5-2 5 16,-1-4 0 0,4 0-4-16,3-2 13 0,0 0-6 15,0 0-3-15,0 1 0 16,0-1 11-16,0 0-8 16,0 0-3-16,0 3 15 15,0-1-11-15,0 2 34 16,0 4-11-16,8 0-19 15,2 2 56-15,9 4-64 16,4 4 1-16,6 8-1 16,0 6-66-16,-6-3-169 15</inkml:trace>
  <inkml:trace contextRef="#ctx0" brushRef="#br1" timeOffset="166237.07">13435 5636 57 0,'0'0'223'16,"0"0"-119"-16,0 0-3 15,0 0 34-15,0 0-63 16,0 0-27-16,0-5 2 0,0 5-46 16,0 16-1-16,0 19 0 15,-3 18 10-15,-1 7 41 16,2 0-47-16,-2 1 7 16,-1-11 19-16,5-6-25 15,-2-11 0-15,2-10-5 16,0-10-28-16,0-4 26 15,0-9-128-15,0 0-73 16,0-20-47-16</inkml:trace>
  <inkml:trace contextRef="#ctx0" brushRef="#br1" timeOffset="166508.12">13441 5609 312 0,'0'0'47'16,"0"0"-30"-16,0 0-16 16,0 0 23-16,0 0-6 15,0 0 0-15,0 0-18 16,101 59 0-16,-95-36 3 16,-3 3 4-16,-3 2-1 15,0 0-4-15,0-2 2 16,-9-4 39-16,-3-4-34 15,-1-4-6-15,2-6-2 0,2-4-1 16,2-4-21 0,7 0-77-16,0-10-110 0</inkml:trace>
  <inkml:trace contextRef="#ctx0" brushRef="#br1" timeOffset="167456.37">13667 5566 282 0,'0'0'75'0,"0"0"-61"16,0 0 22-16,0 0 29 15,0 0-32-15,0 0 16 0,46 120-45 16,-40-97 5-16,0-3 11 15,-4-2-14-15,-2-4 17 16,0 0-23-16,0-1 0 16,0-4 8-16,-4-3-8 15,0-4 0-15,2-2 8 16,2 0-1-16,0 0-14 16,0-14-8-16,0-6 5 15,6-1-9-15,9 2 19 16,1 3 0-16,-1 4-3 15,1 2 14-15,-5 3-17 16,2 3 6-16,-4 3 0 0,0-1-14 16,-5 2 14-16,3 0-30 15,-3 0 24-15,3 2 2 16,0 6-1-16,-3-2 5 16,3-1 0-16,-1-1 5 15,4-1-5-15,3-3 0 16,1 0-1-16,1 0 10 15,-3-7-11-15,-2-2 2 16,-3-1-2-16,-3 0-14 16,-2 2 16-16,-2-2 0 15,0 2-5-15,0 2 15 16,0-1-20-16,0 7 5 16,-11 0-37-16,-1 0 39 15,-2 0-5-15,1 9 8 16,3 4 32-16,4 0-25 0,3-1 20 15,3 0-27-15,0-3 0 16,0 2 11-16,0-5-11 16,0-1 0-16,0 0-4 15,9-5 9-15,7 0-9 16,5 0 4-16,0-9 0 16,6-10-1-16,-4 1 1 15,-4 2-8-15,-3 1-7 16,-3 6-31-16,-1-1 23 15,-6 2-32-15,-1 3 11 0,-1 0 38 16,-2 2-1 0,-2 2 7-16,2 1 6 0,-2-3-2 15,0 3 34-15,0 0-15 16,0 0-2-16,0 0 16 16,2 0-30-16,1 7 2 15,2 3 23-15,1 6-11 16,-1-1 9-16,-1 6-5 15,-2 1-25-15,2-1 19 16,2-1-18-16,-2-5-1 16,-2-1 6-16,2-8 0 15,1-6-3-15,-3 0-3 16,10 0 0-16,5-20 44 16,12-16-36-16,4-8-1 0,3 2-7 15,-7 11-45-15,-11 13-74 16,-16 17-140-16</inkml:trace>
  <inkml:trace contextRef="#ctx0" brushRef="#br1" timeOffset="168214.49">13902 5697 4 0,'0'0'66'16,"0"0"23"-16,0 0-20 15,0 0-10-15,0 0 26 16,0 0-15-16,-2-8-1 15,0 8 9-15,0 0-35 16,2 0 22-16,-2 0-39 16,-1 0-20-16,1 0 15 15,-2 0-21-15,0 15 0 0,-1 12 0 16,2 5 4-16,3 4-1 16,0-4-3-1,8-4 0-15,13-6-13 0,8-10-22 16,2-12-136-16,-4 0-155 15</inkml:trace>
  <inkml:trace contextRef="#ctx0" brushRef="#br1" timeOffset="171798.31">8141 6192 109 0,'0'0'86'0,"0"0"2"16,0 0 6-16,0 0-38 15,0 0-8-15,0 0-27 0,0-2-20 16,0 2 17 0,0 0-18-16,0 0 0 0,0 0 6 15,0 0 1-15,0 0-1 16,0 0-6-16,0 0 4 16,0 0 28-16,0 0-26 15,0 0-5-15,0 0 5 16,0 0 4-16,0-2-15 15,0 2 5-15,0 0 0 16,0-2-4-16,0 2 4 16,0 0 0-16,0-2 2 15,0 2 3-15,0 0-1 16,0 0-4-16,0 0 0 16,0 0 5-16,0 0-5 0,0-4 0 15,0 2-2-15,0-3 9 16,2 2-9-16,-2-1 2 15,0 0 0-15,0 0-3 16,0-4 3-16,2-2 0 16,-2-2-5-16,3-2 15 15,-3-3-13-15,0 4 3 16,0 1 0-16,0 0-4 16,0 2 4-16,0 2 0 15,0 1 7-15,0 1 5 16,0 0-11-16,0-3-1 15,0-2 6-15,0-4-2 16,0 0-4-16,0-1 0 0,0 2-5 16,0 0 12-16,0 5-12 15,0-4 5-15,-3 1 0 16,3 2 0-16,-2 0 0 16,0-2 0-16,2-1 0 15,-3 2 8-15,3-3-9 16,-2 0 1-16,2-2 0 15,-2 0-6-15,2 2 6 16,0-2 0-16,0-1-3 16,-2 2 12-16,0-2-10 15,2 3 1-15,-2 1 0 16,2-1-2-16,0 2 2 0,0-4 0 16,0-2-4-1,0 4 10-15,0-3-8 0,0 3 2 16,0 0 0-16,0 2-1 15,0 0 1-15,-3-3 0 16,1 2 0-16,-4-1 9 16,0 0-10-16,2 4 1 15,0-2 0-15,2 0-4 16,0-2 4-16,-1 0 0 16,1 2-1-16,2-1 7 15,-2 4-4-15,2 3-2 16,0-2 0-16,-2-1-1 15,0-2 1-15,0 1 0 0,-2 0-3 16,4 0 10 0,0 6-9-16,0 1 2 0,0 3 0 15,0 0-17-15,0-2 8 16,0-1-64-16,0-6-109 16,0 0-173-16</inkml:trace>
  <inkml:trace contextRef="#ctx0" brushRef="#br1" timeOffset="173374.79">17037 5029 371 0,'0'0'129'0,"0"0"-8"0,0 0-17 16,0 0 5-16,0 0-47 15,0 0-32-15,-17-4 16 16,17 4-43-16,0 0-3 16,0 0 6-16,13 0-3 15,10 0 32-15,3 4-35 16,10 2 0-16,6 4 23 15,5 0-23-15,-1-1 0 0,0 6 0 16,-2-5 9 0,-5-2-8-16,-2 2-1 0,-8-6 0 15,-7-1-4-15,-11-3 4 16,-6 0 0-16,-5 0 0 16,0 0 7-16,0 0 4 15,0 0-11-15,0 0 0 16,0 0 1-16,-12 6-1 15,-8 1-3-15,-6 9-2 16,-3 12-72-16,-3 8-66 16,3-6-207-16</inkml:trace>
  <inkml:trace contextRef="#ctx0" brushRef="#br1" timeOffset="174277.81">17452 5189 254 0,'0'0'89'16,"0"0"47"-16,0 0-45 0,0 0-4 15,0 0-38-15,0 0-18 16,0 0 24-16,-85 50-49 15,52-25 1-15,-5 4 19 16,-5 6-19-16,4 1-7 16,7 0 0-16,10 0-41 15,7-2-60-15,3-10-192 16</inkml:trace>
  <inkml:trace contextRef="#ctx0" brushRef="#br1" timeOffset="190999.77">4946 7345 292 0,'0'0'20'0,"0"0"34"15,0 0 55-15,0 0-10 16,0 0-48-16,0 0 39 16,0 0-17-16,0 0-17 15,0-9 40-15,0 9-69 0,0 11-20 16,0 17 26 0,0 15-24-16,7 13 37 0,-1 2-28 15,-2-4-13-15,-1-7 25 16,1-4-30-16,1-5 0 15,4-2 3-15,-3-2 0 16,3-4-6-16,3-2 1 16,-6-6-52-16,3-9 52 15,-7-8-72-15,0-5 20 16,-2 0 49-16,0 0-19 16,0-8 24-16,0-14 0 15,0-6 6-15,0-2-13 16,10 0 7-16,3 0 0 15,5 0-9-15,1 4 7 16,2 4 1-16,-3 6-1 0,-5 6 2 16,-4 8-22-1,-5 2 20-15,1 0-27 0,-1 22 29 16,1 16 1-16,1 10 63 16,-1 2-22-16,-1 0-41 15,3-9 30-15,2-11-31 16,-3-6 0-16,1-12-6 15,-5-4 0-15,2-5-51 16,2-3-52-16,-4 0-163 16,-2-9-59-16</inkml:trace>
  <inkml:trace contextRef="#ctx0" brushRef="#br1" timeOffset="191382.08">5338 7808 685 0,'0'0'75'16,"0"0"-43"-16,0 0 5 16,0 0-37-16,0 0-9 15,0 0-2-15,85-30-7 16,-61 16-16-16,-9 0 11 16,-5 4 6-16,-6 2 0 15,-4 0 17-15,0 2 0 16,0-4 11-16,0 4-5 15,-6 2-6-15,-6 2 0 16,1 2-7-16,-7 0-9 16,1 0 16-16,-4 12 0 0,6 0 8 15,6-2-3-15,4-2 13 16,3 0-16-16,2 2 10 16,0 6-1-16,0 4-9 15,7 7-2-15,9-1 12 16,1-2-12-16,3-5 0 15,3-6-1-15,4-10-35 16,2-3 36-16,4-5-88 16,5-27-50-16,-3-7-31 15</inkml:trace>
  <inkml:trace contextRef="#ctx0" brushRef="#br1" timeOffset="192205.51">5724 7686 596 0,'0'0'89'0,"0"0"17"16,0 0-47-16,0 0-48 16,0 0-11-16,0 0 0 15,-56 38-7-15,45-10 5 16,-1 6 2-16,3 2 30 16,3-6-18-16,4-1-1 15,2-11 8-15,0-7-19 16,0-2-3-16,6-9-2 15,9 0-33-15,4 0 33 16,-1-18-35-16,-3-6 1 0,-4-1 32 16,-2 7-25-16,-4 4 27 15,-5 6 2-15,0 4 6 16,0 4 12-16,0 0-9 16,0 0-6-16,0 0 2 15,2 0-2-15,4 0-12 16,6 0-18-16,3 0 30 15,1 0-31-15,4 0 31 16,0 0-43-16,7 0-14 16,2-7-41-16,2-10 12 15,-2 2 38-15,-5-2 48 16,-8 3-9-16,-7 4 13 16,-7 4-4-16,-2 2 89 0,0 2 13 15,0 0-48-15,-11 2 3 16,-5 0-56-16,1 0 59 15,-1 0-56-15,3 10-4 16,2 2 25-16,4-2-20 16,4 0 2-16,3 3-7 15,0-2 2-15,0 3-10 16,0-2 8-16,14-2-3 16,-3-6-8-16,1-2 2 15,1-2 7-15,2 0-7 16,3-16 9-16,7-20-13 15,4-12 13-15,-2-6-21 16,-6-2 21-16,-2 5-47 16,-11 3 21-16,-8 10 23 0,0 6 3 15,0 4 47-15,-13 8-2 16,-3 6 14-16,5 7 16 16,5 4-22-16,6 3 15 15,-2 0-61-15,2 0 20 16,0 0-54-16,0 4 23 15,0 16 1-15,0 12-5 16,2 11 14-16,4 8-6 16,1 7 0-16,-3 7 9 15,-2-3 26-15,-2-2-35 16,2-12 0-16,4-10 2 16,0-9-2-16,3-14-1 0,2-10-57 15,3-5-119-15,-4-2-39 16,-3-25-304-16</inkml:trace>
  <inkml:trace contextRef="#ctx0" brushRef="#br1" timeOffset="192498.22">6256 7696 514 0,'0'0'284'0,"0"0"-234"15,0 0-2-15,0 0-18 16,0 0-15-16,0 0-15 16,102 16 10-16,-57-14 12 15,1 0-23-15,-1-2 1 16,-5 4-48-16,-11-2-11 15,-10 0-76-15,-13 0-55 16,-6-2-65-16,0 0 7 16</inkml:trace>
  <inkml:trace contextRef="#ctx0" brushRef="#br1" timeOffset="192746.87">6505 7606 382 0,'0'0'176'15,"0"0"-146"-15,0 0-2 16,0 0 4-16,0 0 4 15,0 0 6-15,65 0-41 16,-41 6 13-16,-1 0 13 16,0 2-27-16,-4-1 5 15,-3 6-15-15,-5-1 12 16,-5 2-4-16,-6 2 2 16,0 0 0-16,0 2 32 15,-10 2-27-15,-13 0 13 16,-2 0-6-16,4 0-6 15,0-2-12-15,8 2-31 16,6-2-72-16,7-4-46 16,0-5-144-16</inkml:trace>
  <inkml:trace contextRef="#ctx0" brushRef="#br1" timeOffset="193279.97">6931 7612 387 0,'0'0'255'0,"0"0"-165"0,0 0 3 16,0 0 30-16,0 0-110 16,0 0-13-16,4 84 41 15,8-24 14-15,-3 4 4 16,-1-3-57-16,1-7 0 15,-4-8 22-15,0-10-24 16,-3-11 0-16,0-13-6 16,-2-7-16-16,0-5-8 15,0-5-65-15,0-30-76 16,0-17-153-16</inkml:trace>
  <inkml:trace contextRef="#ctx0" brushRef="#br1" timeOffset="193526.86">6949 7583 511 0,'0'0'252'16,"0"0"-211"-16,0 0-33 15,0 0-2-15,0 0 10 16,0 0-16-16,73 10 0 16,-48 5 2-16,-6 1 12 15,-2 6-19-15,-7 2 5 16,-8 6 0-16,-2 0 2 15,0 2-2-15,-10-2 0 0,-11-3 4 16,4-10 4 0,1-4-16-16,7-13-43 0,5 0-42 15,4-21-98-15,0-11-171 16</inkml:trace>
  <inkml:trace contextRef="#ctx0" brushRef="#br1" timeOffset="194124.91">7143 7626 5 0,'0'0'99'0,"0"0"53"0,0 0 15 16,0 0-29-16,0 0-28 16,0 0-58-16,35-33-38 15,-35 33 18-15,5 16-28 0,1 13-4 16,1 9 61 0,0 4-39-16,-3-2 15 0,1-4-37 15,-5-11 0-15,2-12 4 16,-2-7-4-16,0-6 0 15,0 0 10-15,0 0-6 16,2-6-8-16,2-20 3 16,6-8-55-16,5-4 24 15,3 4-54-15,5 10-19 16,-2 10 38-16,-2 6 0 16,-4 6 59-16,-4 2-32 15,-2 0 32-15,-3 0 8 16,1 0 10-16,3 2 24 15,-2 3 9-15,5 4-38 16,-3-3 17-16,3-2-22 0,-2-4 0 16,0 0-26-1,0 0 22-15,1-4-29 0,-6-12 32 16,-1-1 2-16,-1 0-10 16,-4 1 9-16,0 4-4 15,0 4-12-15,0 2-11 16,0 2 3-16,0 1-5 15,-11 3-39-15,-7 0-2 16,-5 0-7-16,2 13 77 16,0 8 62-16,4 3 37 15,3 1 26-15,10-1-26 16,4-2-65-16,0-4 15 0,0 0-39 16,6-4-6-16,10-2 36 15,2-2-40-15,0-6 0 16,4-2 3-16,4-2 7 15,9 0-14-15,0-20 4 16,3-6-85-16,-1-2-31 16,-1-2-150-16</inkml:trace>
  <inkml:trace contextRef="#ctx0" brushRef="#br1" timeOffset="194447.68">7706 7541 324 0,'0'0'134'15,"0"0"11"-15,0 0-55 16,0 0-87-16,0 0 1 16,0 0-4-16,-8-3-10 0,8 11 5 15,0 10 10 1,4 6 16-16,0 3 0 0,0 4-3 16,4-1 45-16,1-4-60 15,1-2 2-15,6-8 5 16,-3-6 4-16,1-4-22 15,-1-6 8-15,3 0-4 16,4-4-17-16,4-26 23 16,5-10-2-16,0-6 8 15,-4 1 1-15,-8 9-1 16,-5 12-8-16,-7 11 0 16,-3 10 1-16,-2 3-1 0,0 0-37 15,0 0-37-15,0 8-216 16</inkml:trace>
  <inkml:trace contextRef="#ctx0" brushRef="#br1" timeOffset="197647.87">22846 5691 314 0,'0'0'103'0,"0"0"-59"0,0 0 49 15,0 0 12-15,0 0-1 16,0 0-72-16,5 0 7 16,-5 0-23-16,4 0-5 15,0 0-9-15,3 2-2 16,2 5 0-16,2 6 47 16,0 1-45-16,1 0 15 15,-2-2 5-15,0-2-20 16,-3-3 13-16,3-6-15 15,1-1 0-15,5 0 1 16,7-10-1-16,6-20-1 0,4-12-8 16,3-5-96-16,-12 4-74 15,-9 10-297-15</inkml:trace>
  <inkml:trace contextRef="#ctx0" brushRef="#br1" timeOffset="200474.41">16052 6796 570 0,'0'0'142'16,"0"0"-117"-16,0 0 94 15,0 0-56-15,0 0-54 16,0 0 26-16,0 0-35 16,10 0 0-16,-6 0-5 15,-4 0 17-15,0 0-2 0,0 0-6 16,0 0-4 0,0 0 77-16,0 0-63 0,0 0 6 15,0 0-8-15,0 0 2 16,0 1-28-16,0 2-89 15,0-1-242-15</inkml:trace>
  <inkml:trace contextRef="#ctx0" brushRef="#br1" timeOffset="204889.37">16064 5396 252 0,'0'0'213'16,"0"0"-156"-16,0 0 38 0,0 0 4 15,0 0-58-15,0 0-10 16,0 0 0-16,0 122-22 16,0-52 62-16,0-1-65 15,0-4 13-15,0 2 26 16,0-7-43-16,0-6 4 15,-7-4-6-15,-2-10 4 16,3-10-26-16,4-14 10 16,2-16-84-16,0-5-92 15,22-41-139-15</inkml:trace>
  <inkml:trace contextRef="#ctx0" brushRef="#br1" timeOffset="205165.98">16169 5665 408 0,'0'0'59'16,"0"0"-23"-16,0 0 30 15,0 0-49-15,0 0-17 16,0 0 0-16,31 64-10 16,-11-54 10-16,-7-4-32 15,-4 4 14-15,-7 2 5 16,-2 3 8-16,0 10 0 15,-13 6 5-15,-10 1 45 16,-3 3-41-16,0 1 5 0,-1-4 9 16,4-6-17-16,10-9 1 15,6-10-2-15,7-7-56 16,0 0-49-16,7-3-104 16</inkml:trace>
  <inkml:trace contextRef="#ctx0" brushRef="#br1" timeOffset="205938.45">16337 5825 371 0,'0'0'94'0,"0"0"-72"0,0 0 2 16,0 0-24-1,0 0-9-15,0 0 6 0,79-37-10 16,-61 22-49-16,-7 3 54 15,-5 6-13-15,-6 0 21 16,0 0 11-16,0 1-10 16,-4-1 2-16,-11 5-3 15,-3 1-7-15,-5 0-5 16,2 0 18-16,-2 14-6 16,7 6 42-16,3 0-3 15,9 2-12-15,4 3-18 16,0 0 1-16,2 0-8 15,17 0-2-15,6-7-17 0,6-8 15 16,2-7-42 0,8-3 10-16,6-9-3 0,2-25 26 15,2-4 0-15,-6-2 11 16,-12 4 0-16,-15 8-5 16,-13 6 15-16,-5 6-8 15,-3 4 54-15,-21 8-13 16,-1 4 64-16,0 0-79 15,-4 1 17-15,8 16 0 16,5-2-38-16,7 2 7 16,9 1-14-16,0 0 10 15,0 0-19-15,6 0 9 0,10-8-17 16,0-2 7 0,-1-4-50-16,-1-4 28 0,-1 0-6 15,3-11-37-15,1-14 73 16,-3-1-55-16,3 0-10 15,-1 2 8-15,-7 8-39 16,0 4 38-16,-4 8 49 16,-5 4 11-16,0 0 29 15,0 0 8-15,0 8 66 16,0 12 43-16,-5 6-37 16,-2 3-50-16,1 12-20 15,-1 1-32-15,3 6 45 16,-6 5-52-16,1-3 0 15,-1-2 5-15,-4-7-2 16,-1-4-3-16,-4-9 0 0,0-8 5 16,1-10 16-16,7-6-21 15,-1-4 0-15,4 0-6 16,3-16-21-16,5-20-47 16,0-11-58-16,5-6-61 15,17 3-91-15</inkml:trace>
  <inkml:trace contextRef="#ctx0" brushRef="#br1" timeOffset="206135.47">16881 5770 288 0,'0'0'118'0,"0"0"-35"0,0 0 0 16,0 0-74-16,0 0 12 15,0 0-17-15,0 83 24 16,0-48-4-16,0-12-17 15,0-3-8-15,0-4 1 16,5-8-35-16,-1-2 12 16,6-6-110-16,-4 0-117 15</inkml:trace>
  <inkml:trace contextRef="#ctx0" brushRef="#br1" timeOffset="206306.73">16958 5591 351 0,'0'0'78'0,"0"0"-65"0,0 0 1 16,0 0-14-16,0 0-2 16,0 0-74-16,48 66-248 15</inkml:trace>
  <inkml:trace contextRef="#ctx0" brushRef="#br1" timeOffset="206786.41">16958 5591 350 0,'113'102'146'0,"-113"-92"-113"16,0 9 23-16,0 4 17 15,0 3-46-15,0 0 24 16,0 0-41-16,0 0-2 16,0-4 15-16,0-4-17 15,0 0-6-15,0-4 0 16,0-4 0-16,0-3-19 16,0-6-4-16,0-1-23 15,0 0 28-15,0 0-45 16,0-19 29-16,11-10 26 15,2-3 8-15,6 2-4 16,-6 4 4-16,-3 11 0 0,2 0 5 16,-5 7 14-1,-3 2-18-15,0 2 17 0,-2 4-11 16,-2 0 41-16,0 0-36 16,4 0 7-16,0 0 38 15,-2 15-54-15,2 15 36 16,1 8 10-16,-3 1-14 15,0 1 11-15,2-12-46 16,4-3 0-16,0-14-8 16,1-4 8-16,7-7-2 0,1 0-14 15,8-18-63 1,2-11-19-16,-5-5-231 16</inkml:trace>
  <inkml:trace contextRef="#ctx0" brushRef="#br1" timeOffset="207349.98">16855 5591 205 0,'0'0'152'16,"0"0"-35"-16,0 0 8 15,0 0-75-15,0 0-36 16,0 0-14-16,-3 15-38 15,15 14-11-15,-5-4-345 16</inkml:trace>
  <inkml:trace contextRef="#ctx0" brushRef="#br1" timeOffset="211076.84">5175 8458 445 0,'0'0'183'0,"0"0"-123"15,0 0 57-15,0 0-9 0,0 0-70 16,0 0-7-16,0 0-31 16,0 150 0-16,0-68 33 15,0 0-26-15,0-7-7 16,0-11 11-16,0-10 0 16,0-13-13-16,0-15 2 15,0-11 0-15,0-9-8 16,0-6 8-16,0 0-22 15,0 0 18-15,0-21-25 16,13-19 21-16,3-9 8 16,-1 1 0-16,-1 7-8 15,-3 12 8-15,-1 8-1 0,-4 6-9 16,3 5 7 0,-5 2-5-16,3 2 3 0,0 6 5 15,2 0-23-15,-1 0 23 16,2 0 0-16,-1 6-11 15,-3 10 10-15,-2 8-2 16,1 12 6-16,-3 10-1 16,0-2 34-16,1 0-36 15,-3-8 0-15,4-10-2 16,-1-5-6-16,-1-11-11 16,2-9-44-16,0-1-61 15,3 0-20-15,0-18-61 16,0-10-89-16</inkml:trace>
  <inkml:trace contextRef="#ctx0" brushRef="#br1" timeOffset="211439.49">5474 8929 244 0,'0'0'339'16,"0"0"-297"-16,0 0 47 15,0 0-89-15,0 0-25 16,0 0 22-16,78-44-1 15,-47 22-4-15,-9 2-2 16,-9 10-17-16,-5 8 8 16,-6-2 18-16,-2 2 1 15,0-2 1-15,0-4-1 16,-2-2 0-16,-12 2-1 0,-1 2 2 16,-6 2-15-16,1 4 14 15,-2 0 0-15,-2 4 26 16,8 11-10-16,5 2 10 15,4 1-26-15,7 3 13 16,0 0-11-16,0 1-2 16,15 0 0-16,4-4-8 15,1-1 9-15,2-6-2 16,7-7-61-16,4-4-56 16,10-3 45-16,3-22-41 15,6-7-73-15</inkml:trace>
  <inkml:trace contextRef="#ctx0" brushRef="#br1" timeOffset="211797.37">5902 8771 199 0,'0'0'176'0,"0"0"-38"0,0 0-51 15,0 0-8-15,0 0-41 16,0 0-36-16,-76-4 26 16,63 22-23-16,1 7-5 15,6 0 26-15,3 3-17 16,3-4 2-16,0-4-11 15,0-2 7-15,5-8-31 16,6-3-3-16,0-6-28 16,0-1 12-16,1 0-10 15,-4-8 31-15,1-14 17 16,1-2 5-16,-6 2-4 16,-4 6 4-16,0 2 0 0,0 8 17 15,0 2-12-15,0 4 5 16,0 0-10-16,2 0-9 15,9 0-6-15,5 0 0 16,6 8 12-16,2 2-1 16,5-1-14-16,2 4-7 15,3-3 3-15,1-2-8 16,4-8-67-16,1 0-61 16,0 0-33-16</inkml:trace>
  <inkml:trace contextRef="#ctx0" brushRef="#br1" timeOffset="212216.12">6293 8803 199 0,'0'0'189'16,"0"0"-71"-16,0 0-27 0,0 0-21 16,0 0-36-16,0 0-34 15,-52-28 8-15,44 28-11 16,2 0 3-16,-1 6 0 16,3 6 23-16,0 2-23 15,4 0 18-15,0 2-18 16,0 1 10-16,4-2-35 15,9-1 20-15,3-5-41 16,1-9-8-16,1 0-5 16,5-20 16-16,-4-13 23 15,2-11 16-15,-8-4-12 16,-4-3 16-16,-2 0 0 0,-3 6-4 16,-4 7 10-16,0 13-1 15,0 7 25-15,0 7 6 16,0 7 33-16,-4 2-21 15,0 2 7-15,1 0 3 16,3 0-28-16,-2 0 6 16,2 0-35-16,0 0 21 15,0 18-22-15,0 14 0 16,0 14 0-16,0 10 1 16,0 15 5-16,2 11-7 15,3 3 1-15,-1-6-50 16,7-8 38-16,5-25-123 15,1-24-84-15</inkml:trace>
  <inkml:trace contextRef="#ctx0" brushRef="#br1" timeOffset="212653.16">6605 8879 650 0,'0'0'170'0,"0"0"-82"0,0 0-70 15,0 0-7 1,0 0-11-16,123 6 0 0,-65-4-10 16,2 0 10-16,-6 2-85 15,-12 2-40-15,-13 2-169 16</inkml:trace>
  <inkml:trace contextRef="#ctx0" brushRef="#br1" timeOffset="212914.53">6918 8751 614 0,'0'0'167'0,"0"0"-148"16,0 0 8-16,0 0-27 0,0 0 13 16,0 0-20-1,31 34 7-15,-18-18 0 0,-4-2-16 16,-2-4-4-16,-7-2 0 15,0 1 4-15,0 0-13 16,-3 7 13-16,-16 9 7 16,-6 0-76-16,-2 7 63 15,2 0-19-15,6 0-19 16,5-7-54-16,8-16-72 16</inkml:trace>
  <inkml:trace contextRef="#ctx0" brushRef="#br1" timeOffset="213499.07">7132 8843 528 0,'0'0'165'0,"0"0"-28"15,0 0-66-15,0 0-18 16,0 0-40-16,0 0-1 15,0 56 3-15,0-26-15 16,0 1 0-16,2-6-3 16,-2 1 3-16,0-4-6 15,0-5 5-15,0-6-37 16,0-7 35-16,0-4-52 16,2 0-13-16,-2-5 25 15,2-26-39-15,-2-9 54 16,0-6 20-16,0 4 8 15,0 10 12-15,0 10 3 16,0 10 20-16,0 10 16 0,0 2-51 16,0 0 0-16,7 0-1 15,2 10 1-15,4 7 35 16,0 0-32-16,1 3 1 16,-5 4 13-16,-3 8-16 15,-1 8-1-15,-5 5 0 16,0-4 3-16,0-5-11 15,0-11-46-15,6-15-9 16,6-10-14-16,5-12-138 16,1-26 18-16</inkml:trace>
  <inkml:trace contextRef="#ctx0" brushRef="#br1" timeOffset="213887.93">7367 8975 257 0,'0'0'86'16,"0"0"-66"-16,0 0-20 15,0 0 0-15,0 0 0 16,0 0-26-16,88-71 7 16,-78 54-70-16,-8 7 53 15,-2 4 36-15,0 0 56 16,0 4 31-16,-4-4-13 15,-7 3-10-15,1 0 20 0,-2 1-84 16,3 2-10-16,1 0-11 16,-2 0-8-16,-1 5 29 15,5 13 1-15,-1 5-1 16,5 1 88-16,2-1-72 16,0-2 9-16,0-1-18 15,0 0 3-15,13-2-11 16,2-7 1-16,3-4-23 15,-2-4 17-15,2-3-51 16,0 0-13-16,-1-21 28 16,4-8-40-16,-3-9-22 15,1 1-92-15</inkml:trace>
  <inkml:trace contextRef="#ctx0" brushRef="#br1" timeOffset="214055.67">7584 8807 231 0,'0'0'264'0,"0"0"-171"16,0 0-30-16,0 0 82 15,0 0-84-15,0 0-40 16,58 112-7-16,-31-94-8 16,-1-2-4-16,1-4-2 15,-7-5-71-15,-2-2 5 16,-7-1-89-16,-7-4-10 16,-4 0 9-16,0 0 25 15</inkml:trace>
  <inkml:trace contextRef="#ctx0" brushRef="#br1" timeOffset="214243.45">7758 8853 76 0,'0'0'181'0,"0"0"23"0,0 0-34 16,0 0-80-16,0 0-65 15,0 0 42-15,-25-6-61 16,21 19-3-16,-5 8 17 16,-3 9-15-16,-1 4 7 15,-5 2-12-15,-1 0 0 16,-2-2-21-16,5-6 14 15,3-7-47-15,9-11-28 16,2-10-57-16,2-2-74 16</inkml:trace>
  <inkml:trace contextRef="#ctx0" brushRef="#br1" timeOffset="214444.28">7778 8929 556 0,'0'0'61'0,"0"0"-61"16,0 0 0-16,0 0 70 15,131-37-57-15,-80 22 5 16,-8 7-15-16,-8 2-3 16,-10 3-9-16,-10 3-81 15,-7 0-82-15,-8 0-52 16</inkml:trace>
  <inkml:trace contextRef="#ctx0" brushRef="#br1" timeOffset="214697.33">8009 8726 328 0,'0'0'246'16,"0"0"-185"-16,0 0 53 15,0 0 17-15,0 0-118 16,0 0-12-16,-13-4-1 15,11 21-23-15,-7 19 23 16,0 14 6-16,-2 10-6 16,-1 0 63-16,6-6-55 15,2-10 5-15,4-12 1 0,0-12 3 16,4-9-34 0,23-11 14-16,10-5-49 0,17-32-14 15,9-17-121-15,-3-9-235 16</inkml:trace>
  <inkml:trace contextRef="#ctx0" brushRef="#br1" timeOffset="-212680.14">22710 6588 568 0,'0'0'69'16,"0"0"-40"-16,0 0 52 15,0 0-47-15,0 0-13 0,0 0-21 16,0 0 0 0,-5 53 4-16,-21-21 1 0,-6-3-5 15,3-2 9-15,6-9-2 16,9-8-14-16,7-6 6 16,7-4-64-16,0 0-57 15,5-23-243-15</inkml:trace>
  <inkml:trace contextRef="#ctx0" brushRef="#br1" timeOffset="-212534.06">22710 6588 511 0,'60'-20'104'0,"-56"20"8"16,6 0-30 0,3 0-65-16,9 11 13 0,5 1-30 15,2 0 0-15,-2 0-53 16,-5 0-111-16,-13 0-54 15</inkml:trace>
  <inkml:trace contextRef="#ctx0" brushRef="#br1" timeOffset="-212151.28">22809 6647 185 0,'0'0'203'0,"0"0"-188"0,0 0 71 16,0 0-41-16,0 0-37 15,0 0 23-15,-3-4-25 16,3 4 5-16,0 0 76 16,0 0-35-16,0 0 7 15,0 0-4-15,0 10-38 16,0 12 44-16,0 18-43 15,0 12-16-15,0 17 67 16,0 11-63-16,-5 0 29 16,1 2 12-16,2-9-41 15,0-13 50-15,-1-13-56 16,3-12 4-16,0-7 12 16,0-10-16-16,0-4-2 0,0-4 2 15,0-5-76-15,0-5-28 16,0 0-173-16,0-17-294 15</inkml:trace>
  <inkml:trace contextRef="#ctx0" brushRef="#br1" timeOffset="-211226.47">22530 7593 377 0,'0'0'137'16,"0"0"-16"-16,0 0-12 15,0 0-50-15,0 0-16 16,0 0 12-16,-7 163 16 16,7-99-46-16,0-2-14 15,0-4 54-15,-2-8-65 16,2-7 0-16,0-11-1 15,0-11 2-15,0-6-5 0,0-12-53 16,0-3-31-16,0 0 44 16,0-19-96-16,0-19-106 15,0-12-81-15</inkml:trace>
  <inkml:trace contextRef="#ctx0" brushRef="#br1" timeOffset="-210993.08">22566 7602 333 0,'0'0'212'16,"0"0"-190"-16,0 0 41 16,0 0-6-16,0 0-25 15,0 0-18-15,127 78-5 0,-108-60-9 16,-7 2 0 0,-10 6 0-16,-2 4 7 0,0 6-4 15,-18-1-3-15,-2-3 6 16,0-10 8-16,7-8-25 15,11-13 11-15,2-1-84 16,0-13-58-16,17-19-50 16,10-5-13-16</inkml:trace>
  <inkml:trace contextRef="#ctx0" brushRef="#br1" timeOffset="-210223.15">22784 7758 72 0,'0'0'135'0,"0"0"-16"15,0 0-18-15,0 0 24 16,0 0-59-16,0 0 10 15,54 58-61-15,-46-46-14 16,5-6 15-16,-1-4-16 0,3-2-10 16,-1 0 9-16,1-12-35 15,-6-10 34-15,-2-2-31 16,-7 2 33-16,0 0-16 16,0 4 16-16,0 2 0 15,-12 4-5-15,-3 2 17 16,1 8-24-16,1 2 11 15,2 0 1-15,0 0 17 16,2 22-13-16,3 6-4 16,6 0 15-16,0-4-11 15,0-6-7-15,4-8 3 16,18-10-41-16,9 0 38 0,8-18-87 16,2-12-9-1,1-2-3-15,-1-3-22 0,-5 8 66 16,-12 7 54-16,-11 6 4 15,-8 8 54-15,-5 2 42 16,0 4 84-16,-2 0-48 16,-14 0-81-16,0 0 24 15,6 0-55-15,1 0-14 16,7 10 4-16,2-2-10 16,0 2-5-16,0 0-2 15,2-2 13-15,9 0-12 16,-3-2 6-16,2 0 0 15,-1 2 0-15,-3-2 0 0,-2 4 0 16,1-2-9 0,-3 4 4-16,-2 4-1 0,0-2-8 15,0 4 14-15,-7-2 8 16,-8-4-7-16,4-2 22 16,2-4 39-16,5-4-11 15,4-2-6-15,0 0-45 16,0 0-38-16,4-2 36 15,14-8-45-15,4 0 16 16,0 0 21-16,1 0-16 16,-4 2 26-16,2-2-5 15,-3 0 5-15,-1 2-1 16,-3 2 1-16,-3 2 0 16,-5 4-10-16,-1 0 4 0,-3 0 6 15,-2 12 6 1,0 9 21-16,0 0 58 0,0 1-77 15,0-2-4-15,0-3 4 16,0-6-8-16,0-2-2 16,0-6-58-16,0-3-82 15,0 0-63-15,5-14-63 16</inkml:trace>
  <inkml:trace contextRef="#ctx0" brushRef="#br1" timeOffset="-210076.48">23385 7467 143 0,'0'0'248'0,"0"0"-128"0,0 0-63 16,0 0-45-16,0 0 23 15,0 0-35-15,-2 126-8 16,2-97-30-16,0-11-193 16</inkml:trace>
  <inkml:trace contextRef="#ctx0" brushRef="#br1" timeOffset="-209892.73">23476 7674 629 0,'0'0'95'0,"0"0"-39"16,0 0-42-16,0 0 22 15,0 0-48-15,0 0 12 16,123 6-37-16,-80-6-27 15,-10 0-100-15,-13 0-46 16</inkml:trace>
  <inkml:trace contextRef="#ctx0" brushRef="#br1" timeOffset="-209672.25">23634 7636 294 0,'0'0'151'0,"0"0"-80"15,0 0 27-15,0 0-53 0,0 0-37 16,-25 118 9-16,25-92-2 16,2 0-15-16,4 0 0 15,-2 0-9-15,-1-3 7 16,3-3-27-16,-2-8-6 16,8-6-78-16,5-6 11 15,10-9-40-15,14-20 9 16</inkml:trace>
  <inkml:trace contextRef="#ctx0" brushRef="#br1" timeOffset="-209488.07">23985 7716 32 0,'0'0'216'0,"0"0"-57"16,0 0 30-16,0 0-95 16,0 0-85-16,0 0 31 0,-23 116-40 15,23-96 0-15,0-3-7 16,0-4-13-16,2-3 1 15,3-6-26-15,-3-4-16 16,-2 0 46-16,2-1-43 16,0-25-46-16,1-11-108 15</inkml:trace>
  <inkml:trace contextRef="#ctx0" brushRef="#br1" timeOffset="-209309.62">24025 7559 347 0,'0'0'347'0,"0"0"-295"0,0 0 91 16,0 0-55-16,0 0-88 15,0 0-5-15,-32 24-4 16,43-5-95-16,1-1-25 16,-1-2-167-16,-5-2-138 15</inkml:trace>
  <inkml:trace contextRef="#ctx0" brushRef="#br1" timeOffset="-208962.3">24158 7728 479 0,'0'0'167'16,"0"0"-80"-16,0 0 82 0,0 0-146 16,0 0-21-16,0 0 3 15,-48 100-5-15,48-77 0 16,0-10-3-16,8 0-7 15,1-9-6-15,5-4-26 16,1 0 6-16,3-4 30 16,-3-17-51-16,1-3 18 15,-9 2-5-15,-3-2 24 16,-4 4 6-16,0 4 14 16,-2 2 0-16,-11 6 34 15,4 4-31-15,-2 2-3 16,6 2 0-16,1 0 6 15,4 0-19-15,0 0-20 0,0 4 25 16,0 4-22 0,0-2-14-16,0-2-11 0,6-4-42 15,8 0-37-15,12-6 45 16,11-16-77-16</inkml:trace>
  <inkml:trace contextRef="#ctx0" brushRef="#br1" timeOffset="-208592.14">24457 7630 104 0,'0'0'151'16,"0"0"0"-16,0 0-15 15,0 0-11-15,0 0-9 16,0 0 42-16,47 44-96 16,-49-16 3-16,-8 0-43 15,6-2-13-15,0-2-1 0,-1-2-8 16,3-5 0 0,0-4-21-16,2 0 2 0,-2-7-5 15,2-5 5-15,0-1-35 16,0 0 31-16,0 0-59 15,0-16 19-15,17-10 52 16,4-8-22-16,1 2 30 16,-5 2 0-16,0 7 6 15,-7 8-4-15,-3 5 1 16,-3 6 0-16,1 0 30 16,2 2-20-16,1 2-10 15,3 0 0-15,3 0 12 16,-3 0-15-16,1 0 3 15,-4 2 0-15,-3 14-1 16,-1 8 11-16,-2 4-10 0,-2 4 0 16,0 4 13-16,0-6-29 15,0-5-33-15,0-16-208 16</inkml:trace>
  <inkml:trace contextRef="#ctx0" brushRef="#br1" timeOffset="-204628.23">10182 8751 167 0,'0'0'134'0,"0"0"14"16,0 0-28-16,0 0 28 0,0 0-69 15,0 0-33-15,0 0 51 16,0 0-68-16,0-20-5 16,0 43 10-16,2 16-10 15,3 11 65-15,-3 14-59 16,-2 6-28-16,0-2 58 16,0-5-60-16,0-13 0 15,0-18-7-15,6-12-2 16,1-10 7-16,-5-6-95 15,3-4-30-15,-1-4 29 16,3-28-101-16,-3-12-58 16</inkml:trace>
  <inkml:trace contextRef="#ctx0" brushRef="#br1" timeOffset="-203597.37">10280 8722 604 0,'0'0'144'0,"0"0"-123"15,0 0 20-15,0 0-41 16,0 0 0-16,0 0-4 16,111 25 14-16,-84-1-13 15,-11 4 3-15,-10 6-3 16,-6 4-6-16,0 2 14 16,-13-4-5-16,-9-4 15 15,3-10-11-15,4-10 2 0,9-8-6 16,6-4-30-1,0 0-11-15,0-11-118 0,9-12-33 16,6 3 0-16,3 8 123 16,-1 4 8-16,-5 7 61 15,1 1 22-15,-7 0 41 16,2 0-24-16,-2 0 36 16,-1 0 4-16,1 3-12 15,1 3-23-15,4 0-27 16,2 0-8-16,5-2 16 15,3-4-25-15,0 0 0 16,0 0-3-16,-1 0 8 16,-7 0-10-16,-6 0-7 15,-7-7 12-15,0-4 12 0,0-1-5 16,0-4-3 0,-9-1 40-16,-5 5-31 0,-1-3 34 15,-1 7-11-15,1 0-32 16,4 7 66-16,4 1-47 15,2 0 0-15,5 0-22 16,0 3-1-16,0 15 0 16,7-2-17-16,9-2-53 15,6-8 45-15,5-4-66 16,4-2-6-16,7-4 46 16,0-16 39-16,1-4-98 15,0-2 55-15,-3 2 17 16,-10 2 31-16,-8 4 14 0,-10 8-4 15,-8 6 50-15,0 4 67 16,0 0-11-16,-2 0-73 16,-13 0-25-16,1 2 17 15,1 8-28-15,5-2 0 16,1 0 4-16,4-4 1 16,3-4 4-16,0 0-9 15,0 2 17-15,0 4-27 16,3 2 10-16,8 2 0 15,2-2-1-15,1 2 7 16,-6 0-4-16,-1 2-2 16,-3-2 1-16,-2 0 4 0,-2 0-5 15,0 2 0 1,0 2-7-16,0-2 0 0,0 2-17 16,0-4 11-16,0-4 5 15,0-4 8-15,0-2 0 16,0 0 25-16,0 0 25 15,0 0-50-15,12-22-8 16,13-6-38-16,8 2-30 16,-4 6-50-16,-2 8-29 15,-8 9 85-15,-5 3 64 16,-7 0 6-16,-7 0 13 16,0 9 73-16,0 3 15 15,0 2 33-15,0-4-101 16,2 2-22-16,5-4 1 15,-1-2-8-15,1 2-4 0,-2-4 0 16,-1 1-40-16,0-2 27 16,1-3-97-16,-3 2 5 15,2-2 9-15,-2 0-79 16</inkml:trace>
  <inkml:trace contextRef="#ctx0" brushRef="#br1" timeOffset="-203437.11">11124 8715 618 0,'0'0'107'0,"0"0"4"15,0 0-23-15,0 0-88 0,0 0-13 16,0 0-44-16,-6 46-55 16,6-20-43-16,0-3-204 15</inkml:trace>
  <inkml:trace contextRef="#ctx0" brushRef="#br1" timeOffset="-203275.17">11124 8715 469 0,'139'114'160'0,"-139"-112"-112"16,6 0 71-16,5 4-119 15,9-2 0-15,7 0-12 0,4-4 6 16,3 0-63-16,-5 0-78 15,-5 0-129-15</inkml:trace>
  <inkml:trace contextRef="#ctx0" brushRef="#br1" timeOffset="-202890.1">11432 8733 439 0,'0'0'99'0,"0"0"-37"16,0 0 28-16,0 0-42 15,0 0-42-15,-36 114 43 16,36-74-49-16,2-2 0 16,7-3 2-16,3-3-1 0,-2-9-2 15,6-5 0-15,2-12-46 16,4-6 23-16,7-4-37 16,2-28 19-16,5-8 40 15,-3-4-30-15,-6 6 26 16,-6 10 6-16,-13 10 0 15,-4 12 10-15,-1 6-5 16,-3 0 20-16,0 0 52 16,0 0-55-16,0 2 6 15,2 12-23-15,4 1 1 16,2 2 9-16,0-1-15 16,1 1 0-16,3-6-6 0,-4-1 6 15,-1-6-10 1,-3-2-41-16,0-2-54 0,4 0-2 15,-6-16-93-15,0-12-39 16</inkml:trace>
  <inkml:trace contextRef="#ctx0" brushRef="#br1" timeOffset="-202767.96">11730 8700 258 0,'0'0'116'16,"0"0"35"-16,0 0-107 15,0 0-44-15,0 0-4 16,0 0-13-16,29 35-11 15,-9-19-134-15,0-4-26 16</inkml:trace>
  <inkml:trace contextRef="#ctx0" brushRef="#br1" timeOffset="-202089.53">11895 8795 118 0,'6'16'137'16,"2"4"36"-16,-4 10-7 16,3 2-96-16,-1 2 2 15,4-1-22-15,0-8-48 16,3-7 5-16,1-6-7 15,1-6-7-15,-3-6-6 16,1 0-29-16,-2-11 20 16,-1-11 17-16,-2-1-26 15,-4 0 22-15,-4 2-25 16,0 3 17-16,0-2-5 16,-15 4 19-16,-1 2 3 15,3 6 12-15,4 6-1 16,2 2 58-16,7 0-58 0,0 0 3 15,0 6-28-15,0 12 9 16,7-4-35-16,9-3-22 16,-1-8-58-16,3-3-13 15,5 0 43-15,-2-8 77 16,4-7-18-16,-2 3 13 16,-3-1 18-16,-7 8 17 15,-4 5 14-15,-4 0 52 16,-5 0 28-16,0 11 2 15,0 8 36-15,0 8-61 16,0-1-27-16,0-2-17 16,0-2-42-16,0-1 16 0,0-6-18 15,0-3 0-15,0-4-18 16,0-6 9-16,0-2-20 16,0 0 5-16,0 0-27 15,0-22 36-15,4-6-30 16,7-4 42-16,0 6-16 15,-4 6 23-15,0 8-4 16,-1 4 3-16,-2 2 5 16,3 2-1-16,0 0-7 15,4 0 0-15,-2 2 3 16,3 2 5-16,-2 0-8 16,-1 0 31-16,-3 8-7 15,2 10 57-15,-4 6-47 16,-2 4-15-16,0 4 41 15,-2 0-56-15,0-2 0 0,0-6-4 16,0-6 7-16,3-7-21 16,-3-7-27-16,0-4-40 15,0 0 20-15,0-7-89 16,0-16-204-16</inkml:trace>
  <inkml:trace contextRef="#ctx0" brushRef="#br1" timeOffset="-201883.65">12483 8939 129 0,'0'0'586'0,"0"0"-514"16,0 0-46-16,0 0-17 16,0 0 34-16,130 0-2 15,-63 0-6-15,2-2-9 16,-5-4-26-16,-10 6-36 15,-14 0-45-15,-16 0-153 16,-19 0-90-16</inkml:trace>
  <inkml:trace contextRef="#ctx0" brushRef="#br1" timeOffset="-201624.12">12875 8789 427 0,'0'0'169'0,"0"0"-121"0,0 0 11 15,0 0-14-15,0 0 26 16,0 0-69-16,54 28 13 16,-29-18-12-16,1-2-3 15,1-1-3-15,-3 0-16 16,-5 1-31-16,-9 4 38 16,-7 6-29-16,-3 8-20 15,-9 4 53-15,-22 6 11 16,-5 2-3-16,3 1 0 15,6-5 1-15,9-9-1 16,11-13 0-16,7-12-60 16,0 0-132-16</inkml:trace>
  <inkml:trace contextRef="#ctx0" brushRef="#br1" timeOffset="-195560.75">13417 8821 296 0,'0'0'235'16,"0"0"-155"-16,0 0-21 15,-2 112 39-15,-8-38-16 16,2 7-52-16,4-3 52 15,4-10-80-15,0-8 4 16,0-16-5-16,0-12 5 16,2-14-12-16,0-7 4 0,-2-10-51 15,0-1 45-15,0 0-74 16,0-8 2-16,0-24-99 16,0-12-70-16,-4-8 53 15</inkml:trace>
  <inkml:trace contextRef="#ctx0" brushRef="#br1" timeOffset="-195345.39">13386 8863 207 0,'0'0'74'15,"0"0"42"-15,0 0-46 16,0 0-16-16,0 0-6 16,0 0-25-16,102 16-1 15,-87-3-22-15,-5 2 14 16,-8 9-11-16,-2 10-3 0,0 7 0 15,-9 0-8-15,-9-2-1 16,-2-11 2-16,7-9 2 16,4-10-29-16,4-9 26 15,5 0-89-15,0-28-184 16</inkml:trace>
  <inkml:trace contextRef="#ctx0" brushRef="#br1" timeOffset="-194478.16">13615 8879 535 0,'0'0'136'15,"0"0"-99"-15,0 0 43 0,0 0-28 16,0 0-50-16,0 0-2 16,47 20 3-16,-36 8 4 15,-7 8 19-15,-1 2-26 16,-3 0 0-16,0-3 8 15,0-9 5-15,-11-4-13 16,2-11 2-16,2-2 7 16,5-7 31-16,2-2-38 15,0 0-2-15,0-26 0 16,0-10-4-16,16-3-11 16,8 7 8-16,0 9-23 15,3 10 17-15,-2 3-28 16,-5 6 1-16,2 3 36 0,0 1-41 15,1 0 24 1,-1 0 7-16,4 0 6 0,3 3-13 16,0 5 14-16,-4-2 5 15,-5-2-21-15,-9-2 28 16,-7-2-5-16,-1 0 10 16,-3 0 4-16,0-11 41 15,2-10-55-15,0-5 0 16,1 2-10-16,-3 2-40 15,0 4 8-15,0 8 4 16,-3 8-4-16,-12 2 37 16,-8 0-18-16,4 16 23 0,-2 8 56 15,9 4-23 1,6 2 35-16,6 0-31 0,0 0-20 16,0 1 22-16,10-4-39 15,5-4 0-15,-1-7 3 16,1-9-3-16,-1-7-1 15,5 0-5-15,2-14 2 16,6-18-16-16,-4-4 7 16,0 0-27-16,-1 0 39 15,-9 10-64-15,-5 6 46 16,-4 10 6-16,-2 6 13 16,-2 2 15-16,0 2 4 15,0 0 2-15,0 0 12 16,2 0-29-16,1 0-4 0,5 9 0 15,2 6 8-15,1 1-6 16,-3 3 3-16,1 8-5 16,0 2 46-16,-4-4-41 15,1 0-5-15,-1-10 0 16,-3-7 12-16,2-5-23 16,6-3 11-16,3-4 0 15,7-25-3-15,5-9 3 16,-2 0-4-16,-4 6-2 15,-9 8 5-15,-4 10-14 16,-4 8 15-16,-2 4 0 16,0 2-6-16,0 0 6 15,0 0-94-15,-2 2-263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9T13:05:06.18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10609 2601 443 0,'0'0'68'0,"0"0"-50"16,0 0 25-16,0 0-12 16,0 0 10-16,0 0-32 15,0 0-9-15,0 0 20 16,-9 0-18-16,9 0 52 15,0 0-20-15,0 8-19 16,0 8 38-16,0 5-34 16,-2 11 13-16,0 0-12 15,0 13-6-15,2 13 13 16,0 14-4-16,0 14-3 0,4-1 28 16,12-5-44-16,2-16 18 15,0-16-18-15,-3-16 21 16,-5-12-30-16,-4-11 5 15,-4-5 0-15,-2-4-20 16,0 0-19-16,0 0-28 16,0-20-36-16,-6-12-143 15,-13-11-226-15</inkml:trace>
  <inkml:trace contextRef="#ctx0" brushRef="#br0" timeOffset="345.38">10623 2727 520 0,'0'0'130'15,"0"0"-125"-15,0 0 81 16,0 0-52-16,0 0-32 15,0 0 6-15,38 10 7 16,-11 12 3-16,-1 4-9 16,-1 5 12-16,-6 2-16 15,2 7-5-15,-10 6 0 0,-4 8-10 16,-7 7 19 0,0-1-9-16,-2-2 0 0,-18-6 21 15,-3-11-21-15,8-11 0 16,1-12 0-16,8-11-14 15,3-7 1-15,3 0-68 16,0-14-181-16</inkml:trace>
  <inkml:trace contextRef="#ctx0" brushRef="#br0" timeOffset="893.95">11165 2967 319 0,'0'0'190'0,"0"0"-125"15,0 0 41-15,0 0-28 16,0 0-55-16,0 0 27 16,-74-8-50-16,59 23 0 15,3 9-11-15,1 8 18 0,9 6-7 16,2 4 0-16,0-2 15 16,0-2-12-16,0-8-3 15,0-10 0-15,6-10-17 16,7-10 14-16,6 0-5 15,1-18 4-15,1-19 2 16,-4-8-8-16,-9 3 10 16,-6 8 0-16,-2 10-6 15,0 12 22-15,0 8-16 16,0 4 32-16,0 0-31 16,0 0 49-16,0 0-50 15,0 0 0-15,0 0-20 16,0 4 12-16,5 16 8 0,6 16-1 15,7 6 17-15,0 2-20 16,-3-4 4-16,5-14 0 16,5-18-13-16,8-8-26 15,7-41-29-15,1-22-72 16,-12-11-326-16</inkml:trace>
  <inkml:trace contextRef="#ctx0" brushRef="#br0" timeOffset="1613.28">11572 2909 154 0,'0'0'98'0,"0"0"-4"15,0 0-19-15,0 0-4 16,0 0 27-16,0 0-84 16,0 0 39-16,0 0 11 15,-2 0-49-15,-12 0 6 16,-1 3-21-16,-1 8 0 16,3 10-8-16,1 2 0 15,4 6 8-15,3 0 0 16,5 0 11-16,0-7-21 15,0-4 10-15,0-11-8 16,17-2-5-16,2-5-12 16,3-5 19-16,5-18 6 15,-2-9-9-15,-3-2-12 16,-2-1 9-16,-7-1-13 0,-1-2 17 16,-4-5 2-16,-3-7 6 15,-3-11 0-15,0-6 11 16,-2-1-14-16,0 2 3 15,0 19 0-15,0 10-4 16,0 16-1-16,0 16 5 16,-2 5 0-16,2 0 6 15,0 0 28-15,-2 6-26 16,-1 16 11-16,3 10 44 16,-2 8-49-16,2 9 38 15,0 15-11-15,0 12-35 16,9 6 64-16,9 3-70 0,3-9 0 15,-4-13-4 1,5-13-5-16,3-17-39 0,-1-23-75 16,-4-10-181-16</inkml:trace>
  <inkml:trace contextRef="#ctx0" brushRef="#br0" timeOffset="5639.52">11035 4949 372 0,'0'0'269'0,"0"0"-259"0,0 0 39 16,0 0-13-16,0 0-26 15,0 0-12-15,0 0 2 16,-2-14-2-16,-16 26-22 16,-8 18 16-16,-6 10 8 15,-1 0 0-15,6-4 12 16,9-9 2-16,9-10-14 15,7-7 1-15,2 0-1 16,0 0 8-16,15 0-8 16,12 2 0-16,4-2 13 15,0 0-24-15,-2 1 11 0,0-2-11 16,-4 4 0 0,-4 0-28-16,-8 2 27 0,-7 4 10 15,-6 2 4-15,0 6-1 16,-9 6 5-16,-15-1 10 15,-5-2 32-15,4-6-45 16,8-12 37-16,3-4-36 16,12-8-4-16,2 0-6 15,0 0-118-15,0 0-134 16,18-6-59-16</inkml:trace>
  <inkml:trace contextRef="#ctx0" brushRef="#br0" timeOffset="5964.89">11354 5209 353 0,'0'0'420'0,"0"0"-382"16,0 0-33-16,0 0 58 16,0 0-56-16,-70 128 14 15,70-105-30-15,18-7 9 16,3-6 0-16,-2-4-20 15,0-6 11-15,-7 0 9 16,5 0 0-16,-5-18 4 16,2-1-31-16,-3 1 27 15,-9 1-29-15,-2 1 25 16,0 1-8-16,-8 8 12 0,-19 0 7 16,-4 3 4-16,-3 4 20 15,7 0-31-15,9 0-4 16,12 0-9-16,6 0-55 15,0 0-67-15,14 4-153 16</inkml:trace>
  <inkml:trace contextRef="#ctx0" brushRef="#br0" timeOffset="6479.47">11656 5149 167 0,'0'0'365'15,"0"0"-288"-15,0 0 33 16,0 0-49-16,0 0-5 15,0 0-48-15,12 72 4 16,-8-32 28-16,1 3-40 16,1-7 0-16,-4 0-4 15,4-8 17-15,-4-8-13 0,0-10 0 16,-2-8 1 0,2-2-18-16,2 0-17 0,5-24 0 15,3-14 23-15,1-4 6 16,0 2 5-16,-2 5 0 15,-2 12 14-15,0 5-20 16,-2 5 6-16,0 5 0 16,-3 6-8-16,-2 2 9 15,0 0-1-15,0 0 0 16,3 0 0-16,2 0-9 16,4 14 9-16,2 18 0 15,1 11 17-15,1 3-6 16,1-2-5-16,-1-16-6 15,3-14 4-15,5-14-23 0,1-30-5 16,2-30-79-16,-7-15-88 16</inkml:trace>
  <inkml:trace contextRef="#ctx0" brushRef="#br0" timeOffset="46820.59">11236 3545 214 0,'0'0'107'0,"0"0"-12"16,0 0-6-16,0 0-52 0,0 0 9 16,0 0-46-16,0 0 7 15,0 0-16-15,0 0 9 16,0 0 0-16,0 0 35 15,0 0-33-15,0 0 49 16,-9 10-21-16,-13 12-23 16,-3 4 24-16,0 2-28 15,8-4-1-15,1-6-2 16,5-3 14-16,-3-5-29 16,8-1 15-16,-1 0-71 15,5-6 18-15,2-1-78 16,0-2-96-16,0-2-37 0</inkml:trace>
  <inkml:trace contextRef="#ctx0" brushRef="#br0" timeOffset="47006.96">11236 3545 57 0,'58'-28'647'15,"-58"32"-615"-15,0-2 23 16,0 2 23-16,0 3-64 15,13 2-5-15,16 3-9 16,8-4-14-16,6-2-1 16,-1-4-70-16,-4 2-40 15,-13 2-67-15,-11-2-118 0</inkml:trace>
  <inkml:trace contextRef="#ctx0" brushRef="#br0" timeOffset="47920.28">11356 3609 206 0,'0'0'70'16,"0"0"-2"-16,0 0 21 0,0 0-52 16,0 0 4-16,0 0-33 15,0 16 11-15,0-6-8 16,2 0-11-16,1 4 0 15,-3 2 20-15,2 0-20 16,0 6 39-16,0-1 1 16,0 2-37-16,0 0 39 15,-2 1-42-15,5 2 11 16,-3-2-15-16,1 0 10 16,1 0-6-16,-2 0 0 15,1 0 18-15,-1 2-21 16,2-2 3-16,-2-1 0 0,0-4-10 15,0-2 14 1,1 1-4-16,1 1 0 0,1-2 18 16,-3 2-21-16,3-1 3 15,-3 0 0-15,-2 1-13 16,2-1 18-16,0-2-5 16,0 0 0-16,3 0 17 15,-1-2-22-15,-2 0 5 16,3 4 0-16,-2 0-13 15,-1 4 15-15,0 0-2 16,-2 1 0-16,2-5 16 16,-2-3-18-16,2 2 2 15,0-2 0-15,1 2-10 0,-3-3 14 16,2 2-4 0,2 2 0-16,3 3 18 0,-2 5-21 15,1-1 3-15,-1 3 0 16,-1 0 8-16,6 0 5 15,-6 4-13-15,2 0 24 16,1 2-19-16,-1 0 27 16,2-5-32-16,-4-5 1 15,0-11-6-15,1-4 6 16,-3-5-1-16,0-4 0 16,0 1-14-16,2-1-18 15,-4 0-171-15</inkml:trace>
  <inkml:trace contextRef="#ctx0" brushRef="#br0" timeOffset="60877.27">12553 5041 212 0,'0'0'100'16,"0"0"-48"-16,0 0 19 15,0 0-25-15,0 0-13 16,0 0-18-16,0 0-15 16,0-4 37-16,0 4-18 15,0 0 42-15,0 0-32 16,0 2-10-16,0 18 14 16,-5 14-26-16,-6 12 12 0,0 13-7 15,-1 4-5-15,4 0 47 16,8-7-29-16,0-10-5 15,4-12-9-15,25-12-7 16,11-12-8-16,9-10-5 16,7-4-103-16,-4-24-81 15,-17-6-375-15</inkml:trace>
  <inkml:trace contextRef="#ctx0" brushRef="#br0" timeOffset="61400.46">12929 5011 224 0,'0'0'334'15,"0"0"-250"-15,0 0-7 16,0 0 21-16,0 0-98 16,0 0 27-16,0 68-27 15,0-8 16-15,2 10 17 16,5-4 42-16,7-4-72 0,-3-7 18 15,-1-11-21-15,0-10 12 16,-4-4-34-16,-1-14 22 16,-3-12-43-16,-2-4 17 15,0-5-84-15,0-38 4 16,0-17-52-16,0-12-161 16</inkml:trace>
  <inkml:trace contextRef="#ctx0" brushRef="#br0" timeOffset="61634.5">12954 5039 515 0,'0'0'105'16,"0"0"-33"-16,0 0 21 0,0 0-65 15,0 0-5 1,0 0-23-16,44 28 17 16,-17-14-17-16,-2 4 0 0,-1 8-2 15,-6 8-10-15,-5 14-9 16,-10 6 21-16,-3 10 0 15,0 1-1-15,-25-3-15 16,-4-6 16-16,0-17-22 16,11-18-4-16,11-21-82 15,7-12 26-15,0-34-264 16</inkml:trace>
  <inkml:trace contextRef="#ctx0" brushRef="#br0" timeOffset="62231.68">13254 5350 320 0,'0'0'249'16,"0"0"-190"-16,0 0-3 15,0 0-55-15,0 0 14 16,0 0-15-16,47 2 0 16,-22-18-3-16,-6-4 16 15,-3 2-13-15,-7 4 0 16,-7 1 12-16,-2 6-9 0,0 3-3 15,-4 1-1-15,-14 3-6 16,-2 0-20-16,-5 10 27 16,1 12 0-16,2 7 9 15,4-1-6-15,7-6 2 16,11 0-5-16,0-2 15 16,0 2-1-16,7 0-14 15,12-2 0-15,6-6 13 16,6-14-20-16,4 0 7 15,8-28 0-15,-1-22-9 16,-2-5-52-16,-11 4-157 16,-13 11-236-16</inkml:trace>
  <inkml:trace contextRef="#ctx0" brushRef="#br0" timeOffset="62780.82">13559 5213 98 0,'0'0'175'15,"0"0"-80"-15,0 0 48 0,0 0-46 16,0 0-17-16,0 0-66 16,50 48 32-16,-44-13-38 15,-4 9 8-15,-2 6 21 16,0 0-28-16,0-8 2 16,0-12-11-16,0-12 11 15,0-12-20-15,0-6 9 16,0 0 0-16,0-6-12 15,9-22 26-15,5-12-7 16,1-6-7-16,5 4 15 0,-1 4-16 16,0 9 1-1,4 6-12-15,-5 9 6 0,-1 4-53 16,-3 5 39-16,-5 3 2 16,-3 2 1-16,-4 0-1 15,3 0 17-15,2 11 1 16,-1 12 49-16,3 6-36 15,2 1 38-15,1-4-47 16,1-6 13-16,1-7-21 16,-2-4 4-16,1-9-17 15,-1 0 6-15,-3-2-52 16,-3-23 17-16,-4-2-68 16,-2-5-236-16</inkml:trace>
  <inkml:trace contextRef="#ctx0" brushRef="#br0" timeOffset="62931.09">13816 5103 545 0,'0'0'128'16,"0"0"-71"-16,0 0-31 16,0 0-26-16,0 0-54 15,0 0-66-15,15 34-43 16</inkml:trace>
  <inkml:trace contextRef="#ctx0" brushRef="#br0" timeOffset="63179.14">13816 5103 101 0,'156'90'461'0,"-156"-90"-396"15,2 0 23-15,3 0-71 16,1 10 7-16,0 16-24 15,4 9 5-15,-1 3 11 16,-3 0-12-16,1-8 23 16,0-10-8-16,0-10-2 15,3-10-17-15,1 0 7 16,7-32-4-16,7-18 54 16,0-8-57-16,-1-4-12 15,-2 7-73-15,-8 19-198 0</inkml:trace>
  <inkml:trace contextRef="#ctx0" brushRef="#br0" timeOffset="64837.16">14205 5400 463 0,'0'0'106'0,"0"0"-71"15,0 0-31-15,0 0-4 16,0 0 8-16,0 0 6 15,96-64-8-15,-73 46-6 16,-7 2 0-16,-8 3-20 16,-5 6 17-16,-3-1 3 15,0 1 7-15,0 4 14 16,-3 0-37-16,-5 3 16 16,-4 0 0-16,-3 13-16 15,-3 11 13-15,3 0 3 16,-2-2 1-16,9-8 19 0,6-8 4 15,2-4-24 1,0-2 11-16,0 0-30 0,13 0 10 16,18 4 9-16,10 4 0 15,1 4-21-15,2 0-3 16,1-2-93-16,-5-8-28 16,-5-2 10-16,-4-12 9 15,-6-18 111-15,-5-5 15 16,-7 2 60-16,-6-4 58 15,-7 9 15-15,0 5-6 16,0 5-10-16,0 7-44 16,-13 8 15-16,2 0 8 0,-3 3-85 15,-1 0 30-15,5 3-41 16,2 11 3-16,3 1-23 16,3 3 20-16,2 3 0 15,0-2 0-15,0 2 2 16,0-6-22-16,5-2 19 15,-1-5-42-15,2-8 38 16,2 0-66-16,5-4 44 16,5-24 13-16,-1-11-4 15,2-7 13-15,-7-4-17 16,-3 3-34-16,-4 8 55 16,-5 13-21-16,0 9 22 15,0 12 40-15,0 3 2 16,0 2 52-16,0 0-44 15,-2 0-36-15,-1 0 14 0,3 0-22 16,0 0-6-16,0 0 0 16,0 4-22-16,0 20 20 15,0 14 2-15,0 14 0 16,0 7-7-16,0 3 14 16,8-6-7-16,-2-12 0 15,3-14-11-15,5-16 4 16,-6-12-72-16,3-2-49 15,-5-12 8-15,-6-18-101 16</inkml:trace>
  <inkml:trace contextRef="#ctx0" brushRef="#br0" timeOffset="65338.03">15431 4987 231 0,'0'0'413'0,"0"0"-363"16,0 0 91-16,0 0-80 15,0 0-36-15,0 0-25 16,-87-23 3-16,68 46-6 16,0 15 3-16,1 7 0 0,7 5 6 15,5 0 8 1,6-4-1-16,0-9 2 0,2-8 5 16,21-11-29-16,10-14 9 15,13-4-39-15,10-25 27 16,6-25-79-16,-6-9-58 15,-12-4-117-15,-15 3-150 16</inkml:trace>
  <inkml:trace contextRef="#ctx0" brushRef="#br0" timeOffset="65526.85">15665 4824 344 0,'0'0'202'0,"0"0"-111"15,0 0-7-15,0 0 31 0,-16 125-73 16,14-83 12-1,2 2-17-15,0-4-23 0,0-2 4 16,0-2-18-16,0-10 0 16,2-3-21-16,5-10-34 15,5-8-60-15,0-5-63 16,5-14-70-16,-4-18 11 16</inkml:trace>
  <inkml:trace contextRef="#ctx0" brushRef="#br0" timeOffset="65978.74">15899 5013 223 0,'0'0'136'0,"0"0"-19"0,0 0 20 15,0 0-73-15,0 0-4 16,0 0 1-16,-18-18-57 15,5 18 40-15,-3 4-44 16,0 18 0-16,3 6 13 16,2 5-6-16,4 6-7 15,7-3 0-15,0-4 25 16,0-5-36-16,0-14 11 16,0-7-15-16,7-6 9 15,2 0-51-15,4-8 57 16,1-17-16-16,-3-10 34 0,0 3-29 15,-4 2 11-15,-5 10 0 16,3 8-20-16,-5 9 27 16,0 0-7-16,0 3 0 15,2 0 9-15,-2 0-21 16,2 0 12-16,4 0-2 16,1 8-18-16,0 12 32 15,0 2-12-15,-1 4 11 16,3-2 13-16,-3-6-48 15,2-4 8-15,0-10-110 16,-5-4-77-16,-1 0-148 16</inkml:trace>
  <inkml:trace contextRef="#ctx0" brushRef="#br0" timeOffset="66479.53">16182 4897 307 0,'0'0'96'0,"0"0"-77"16,0 0 11-16,0 0 40 16,0 0-56-16,-82 116 44 15,68-88-32-15,5-8 2 16,7-8 11-16,2-6-37 16,0-6-2-16,9 0 0 15,11 0 8-15,5 0-9 16,-4-9 1-16,2 0-4 15,-9 5-6-15,-3 4-31 16,-7 0 24-16,-4 0 13 16,0 10-8-16,0 10 12 15,0 2 23-15,-13 1-9 0,-1 2 31 16,1-3-40-16,1 1 11 16,6-4-6-16,4-5 9 15,2-1-23-15,0-8 4 16,0-3-33-16,2-2 10 15,16-2-53-15,2-24 13 16,2-6-64-16,3-2-87 16</inkml:trace>
  <inkml:trace contextRef="#ctx0" brushRef="#br0" timeOffset="66823.12">16364 4993 28 0,'0'0'194'0,"0"0"-40"15,0 0 29-15,0 0-101 16,0 0-41-16,0 0-23 0,6-16-18 15,-6 16 0-15,0 4-3 16,0 12 12-16,-6 1-12 16,0 1 3-16,-1-5 0 15,5-3-6-15,2-2 15 16,0-1-11-16,0 0 2 16,0 1-66-16,5-2 57 15,7-2-11-15,2 0 20 16,-1-4-13-16,-1 3 33 15,-3-2-18-15,-3-1 30 16,-2 2-27-16,-1 0 35 16,-1 0-40-16,-2 6 1 15,0 4-2-15,0 11 23 0,0 2-22 16,0 3 0-16,-7-2 23 16,3-8-26-16,2-10 3 15,2-8-16-15,0 0 7 16,0-23-140-16,0-16-247 15</inkml:trace>
  <inkml:trace contextRef="#ctx0" brushRef="#br0" timeOffset="67212.28">16746 4734 682 0,'0'0'87'16,"0"0"6"-16,0 0-58 15,0 0 26-15,0 0-35 0,96 118-12 16,-76-65 13-16,-9 13-27 16,-9 15 0-16,-2 6 3 15,-13 9 10-15,-19 6-13 16,-8-5 0-16,5-16-106 15,3-31-52-15,1-38-310 16</inkml:trace>
  <inkml:trace contextRef="#ctx0" brushRef="#br0" timeOffset="71182.97">12377 2510 187 0,'0'0'20'0,"0"0"6"16,0 0 30-16,0 0-36 15,0 0 3-15,0 0-13 16,0 0 13-16,6 0 73 16,-6 0-42-16,0 0 28 15,0 0-9-15,0 0-57 16,0 0 28-16,0 0-44 15,0 0 9-15,0 13-10 16,0 10 11-16,0 15-10 0,-9 24 24 16,3 13-18-1,4 3 43-15,2 0-3 0,0-10-28 16,23-15 13-16,13-13-31 16,9-16-1-16,9-18-23 15,-1-6-149-15,-10-12-191 16</inkml:trace>
  <inkml:trace contextRef="#ctx0" brushRef="#br0" timeOffset="71753.78">12838 2482 535 0,'0'0'137'0,"0"0"-135"16,0 0 19-16,0 0 34 16,-2 177-5-16,2-93 42 0,0 0-53 15,0-6-19 1,4-12 21-16,0-12-30 0,1-17-11 15,-3-16 0-15,0-12-41 16,2-9-5-16,-1-9-81 16,-1-35-41-16,3-20-39 15,-5-16-125-15</inkml:trace>
  <inkml:trace contextRef="#ctx0" brushRef="#br0" timeOffset="71986.88">12855 2406 528 0,'0'0'167'16,"0"0"-83"-16,0 0-21 16,0 0-46-16,0 0-14 15,0 0 8-15,91 22-11 0,-52 0 0 16,-6 4 5-16,-9 4-23 16,-8 10 8-16,-16 7-2 15,0 3-9-15,-8 2 18 16,-19-8 3-16,0-10 0 15,6-14 4-15,13-12-18 16,6-8-37-16,2 0-107 16,2-8-221-16</inkml:trace>
  <inkml:trace contextRef="#ctx0" brushRef="#br0" timeOffset="72452.83">13357 2773 193 0,'0'0'75'0,"0"0"48"16,0 0-5-16,0 0-38 15,0 0-19-15,0 0-37 16,-31-6-20-16,13 28-8 16,0 6 8-16,2 8-4 0,10-6 0 15,2 0 12-15,4-8-21 16,0-8 9-16,0-6 0 16,0-3-10-16,0-5 6 15,10 0 4-15,3-3 0 16,5-12-28-16,-5-2 18 15,1 2 10-15,-5 4-9 16,-5 8-1-16,1 0-18 16,-2 3-1-16,-1 0 7 15,2 0 40-15,1 0-18 16,5 0 3-16,0 0 8 16,1 0-22-16,-1 0 20 0,0 0-23 15,-1 0 12 1,-1 0-97-16,4-12-14 0,-1-5-46 15</inkml:trace>
  <inkml:trace contextRef="#ctx0" brushRef="#br0" timeOffset="73320">13526 2710 125 0,'0'0'76'16,"0"0"-25"-16,0 0 48 15,0 0-15-15,0 0-37 16,16 123-9-16,-12-99-37 15,1 0 3-15,-5 4 6 16,0 7 0-16,0-2-10 16,0 0 3-16,0-10 12 15,-3-12-11-15,1-9-4 0,2-2 0 16,0-13 42 0,0-21-35-16,18-9 4 0,4-4-11 15,1 7 4-15,-6 10-20 16,-1 8 2-16,-5 10-33 15,-2 10 5-15,-2 2-3 16,-1 0 41-16,-1 0-1 16,1 0 10-16,4 10 52 15,1 0-42-15,1 2-15 16,7-4 4-16,-1-3-1 16,1-5-3-16,0 0 0 15,-2-3-27-15,-3-17 5 0,-8 0 20 16,-4-2 2-16,-2 5 8 15,0 2 1-15,0 7 3 16,-15 6-12-16,-3 2-1 16,1 2-12-16,-1 18 13 15,1 2 0-15,9-4 20 16,4 0-17-16,4-4 22 16,0 2 2-16,0 2-23 15,0 0 12-15,10 2-16 16,9-2 0-16,5-4-7 15,10-12-7-15,5-2-17 16,7-16-15-16,-5-24-18 16,-1-8 51-16,-11-4-17 0,-8 4-7 15,-11 10 18-15,-5 14-2 16,-5 13 21-16,0 11 59 16,0 0 43-16,-2 13-29 15,-7 17-68-15,3 6-2 16,3 4 38-16,3 2-37 15,0-1 21-15,0-8 0 16,0-1-17-16,0-1 32 16,0-10-40-16,5-1 0 15,-3-9-7-15,-2-9-9 16,2-2 2-16,-2 0 13 16,0-10 2-16,2-19 38 15,5-7-39-15,2-2 0 16,2 1 20-16,2 4-6 0,1 7-14 15,-3 8 0-15,3 7 9 16,-6 8-28-16,-1 3 19 16,-1 0 0-16,2 0-19 15,-4 28 34-15,-4 10-15 16,0 12 20-16,0 4-14 16,0-5 6-16,0-13-12 15,0-12-52-15,0-16-47 16,0-8-159-16,4-23-88 15</inkml:trace>
  <inkml:trace contextRef="#ctx0" brushRef="#br0" timeOffset="73479.14">14282 2801 299 0,'0'0'266'0,"0"0"-196"15,0 0 21-15,0 0-77 16,0 0-10-16,0 0-4 15,93-2-37-15,-57-8 16 16,-3-1-197-16,-8 2-100 16</inkml:trace>
  <inkml:trace contextRef="#ctx0" brushRef="#br0" timeOffset="73687.47">14384 2716 383 0,'0'0'164'0,"0"0"-91"0,0 0-21 16,0 0-34-16,0 0-18 16,0 0 6-16,-4 115-6 15,19-69 0-15,-1 2 11 16,-6-3-14-16,4-8 3 16,-1-16 0-16,9-21-8 15,8-18-63-15,15-48-6 16,3-25-105-16</inkml:trace>
  <inkml:trace contextRef="#ctx0" brushRef="#br0" timeOffset="74140.17">15315 2472 455 0,'0'0'52'15,"0"0"62"-15,0 0-65 16,0 0-16-16,0 0 4 16,0 0-31-16,-71-10-6 15,58 56 0-15,-5 15 6 16,7 5 7-16,4 2 0 15,4-8 14-15,3-13-10 16,0-9-5-16,16-19-24 16,9-17 8-16,6-2-99 15,9-38-1-15,2-20-139 0,-3-8-105 16</inkml:trace>
  <inkml:trace contextRef="#ctx0" brushRef="#br0" timeOffset="74296.05">15489 2298 304 0,'0'0'208'16,"0"0"-138"-16,-16 102 58 16,7-44-27-16,5-2 17 15,4 0-91-15,0 5-10 16,0 3-15-16,0 1 2 16,4 6-8-16,-1-7-118 15,-3-18-173-15</inkml:trace>
  <inkml:trace contextRef="#ctx0" brushRef="#br0" timeOffset="74702.12">15772 2596 406 0,'0'0'212'0,"0"0"-129"16,0 0 18-16,0 0-22 15,0 0-74-15,0 0-10 16,-54-8-5-16,39 34-23 16,-1 13 19-16,1 9 3 0,6 0 11 15,2-4-2-15,5-9 18 16,2-12-16-16,0-8 0 16,0-14-5-16,7-1-14 15,8-4 14-15,6-24 5 16,-2-4 7-16,-1-4 17 15,-5 4-24-15,-3 6 0 16,-4 10 1-16,-4 5-19 16,1 10 18-16,-3 1 0 15,0 0-2-15,0 0-25 16,2 0 22-16,2 0-13 16,0 10 18-16,1 8-15 0,0 8 15 15,-3 6-6 1,-2 4-7-16,0-4-143 0,0-10-191 15</inkml:trace>
  <inkml:trace contextRef="#ctx0" brushRef="#br0" timeOffset="75330.82">16077 2520 732 0,'0'0'80'0,"0"0"-14"16,0 0-3-16,0 0-61 16,0 0-4-16,0 0 1 15,-42 23-51-15,24 11 42 0,5-1 10 16,1-6 0-16,8-13-17 16,4-5 17-16,0-5-6 15,0-4-6-15,14 0-56 16,5 0 46-16,0 0-28 15,-2 0-21-15,-5 0 50 16,-8 0-48-16,-2 9 46 16,-2 9 23-16,0 7 12 15,0-2 45-15,-4-5-24 16,-1-8-26-16,5-4-1 0,0-6-6 16,0 0 0-1,11 0-9-15,14-13-10 0,4-12 19 16,4-11-27-16,1-3-20 15,-1 2 30-15,-4-2 3 16,-6 10 14-16,-13 4 55 16,-5 14-50-16,-5 6 48 15,0 5 17-15,0 0-12 16,-11 0-20-16,-5 9-35 16,5 9-3-16,2 0 0 15,7-2 6-15,2-7-15 16,0 0 9-16,0-6-18 15,0 4 0-15,5-1 1 16,7 4 17-16,2 3-2 16,4 6 14-16,-2 1-22 15,1 2 10-15,-3-2-3 16,-3-5-21-16,-7-6 30 0,-2-3-6 16,-2-1 31-16,0-2-23 15,0 6 57-15,-13 4-65 16,-12 1-25-16,5-6-7 15,1-8-229-15</inkml:trace>
  <inkml:trace contextRef="#ctx0" brushRef="#br0" timeOffset="75630.59">16877 2145 210 0,'0'0'394'16,"0"0"-287"-16,0 0-22 15,0 0 45-15,-64 165-41 16,45-73-86-16,4 16 36 16,-5 17-39-16,-5 9-24 15,-6-2-20-15,-7-17-370 0</inkml:trace>
  <inkml:trace contextRef="#ctx0" brushRef="#br0" timeOffset="76119.83">17349 2336 430 0,'0'0'104'16,"0"0"-45"-16,0 0 6 0,0 0-24 15,0 0-41 1,0 0 8-16,-15 150 34 0,19-73 44 16,-4 1-14-16,0-2 25 15,0-10-85-15,0-12 6 16,0-18-18-16,0-18 9 15,0-10-27-15,2-8-53 16,3-12-92-16,-3-36 39 16,2-20-45-16,-4-16-132 15</inkml:trace>
  <inkml:trace contextRef="#ctx0" brushRef="#br0" timeOffset="76461.67">17351 2217 404 0,'0'0'252'0,"0"0"-153"0,0 0 34 15,0 0-75-15,0 0-48 16,0 0-6-16,72 18 2 16,-54 3-6-16,-5 9 0 15,-8 10-57-15,-5 10 37 16,0 2-52-16,-18-2 4 16,-2-9 60-16,6-12-43 15,6-13 50-15,5-7-9 16,3-5 15-16,0 0-9 15,0 3 8-15,15 8 9 16,6 3 13-16,4 6-17 0,-3 6-9 16,0 2 0-1,-6 2 9-15,-8 0-24 0,-5-4 15 16,-3 0 0-16,0-6-17 16,-21-5 29-16,-5-3-12 15,-1-7 1-15,5-5 18 16,7-4-38-16,9 0-54 15,6-4-111-15,0-14-89 16</inkml:trace>
  <inkml:trace contextRef="#ctx0" brushRef="#br0" timeOffset="77143.77">17858 2593 334 0,'0'0'219'0,"0"0"-78"0,0 0-30 16,0 0-63-16,0 0-40 15,0 0-8-15,-25-34-26 16,10 34-25-16,-3 4-41 16,-5 17 73-16,0 8 2 15,4 3 17-15,5 0 21 16,6-8-21-16,8-4 26 16,0-6-26-16,4-10 9 15,21-4-25-15,4 0-1 0,2-11-41 16,-2-10 40-16,-2-4-76 15,-10 6 37-15,-3 5 11 16,-6 2 46-16,-8 3 0 16,0 4 18-16,0-1 32 15,0 2 63-15,0 0-104 16,0 1 18-16,0 3 13 16,0 0-38-16,0 0 37 15,0 0-31-15,0 0-6 16,0 0 7-16,0 0 9 15,0 0-18-15,0 0 28 16,0 7-25-16,3 3 44 0,3 2-44 16,2-1 0-1,2 0-6-15,1-4 1 0,5-7-70 16,1 0-138-16</inkml:trace>
  <inkml:trace contextRef="#ctx0" brushRef="#br0" timeOffset="77834.22">18176 2416 261 0,'0'0'64'0,"0"0"-56"16,0 0 78-16,0 0-39 16,0 0-4-16,0 0 6 0,-89 107-46 15,89-105 17-15,0 1-20 16,2-1 13-16,12 2-15 15,1 3 2-15,1-4 0 16,-5 8-7-16,0-2 14 16,-4 2-7-16,-5 2 0 15,-2 2 9-15,0 3 12 16,0 4-2-16,-4-1 9 16,-12 2 26-16,1-3-54 15,1-4 24-15,5-8-24 16,7-6-11-16,2-2-16 15,0-5-182-15,13-16-279 16</inkml:trace>
  <inkml:trace contextRef="#ctx0" brushRef="#br0" timeOffset="78143.11">18348 2595 454 0,'0'0'236'0,"0"0"-105"0,0 0-80 16,0 0 8-16,0 0-59 15,0 0 0-15,91-67-15 16,-71 49-33-16,-9 6 33 16,-11 2 14-16,0 4 1 15,-4 0 1-15,-16 5-1 16,-3 1 0-16,2 0-16 16,-2 0 0-16,5 13 16 15,5 3 0-15,1 3 5 0,8 1-13 16,-1 1 14-16,5 2-6 15,0-1 29-15,0-3-13 16,0 2-13-16,19-6-3 16,10-2 2-16,15-13-17 15,18-10-51-15,19-34-146 16,1-16-209-16</inkml:trace>
  <inkml:trace contextRef="#ctx0" brushRef="#br0" timeOffset="78548.61">19150 2220 212 0,'0'0'350'0,"0"0"-205"16,0 0 14-16,0 0-99 0,0 0 9 15,0 0-69 1,-45-21 10-16,28 57-22 0,-6 15 3 15,5 9 9-15,7 0 0 16,5-6 10-16,6-8 13 16,0-11-23-16,10-12-4 15,17-14-5-15,4-9-54 16,7-9-4-16,1-30-20 16,-4-14-86-16,-2-11-6 15,-6-2-106-15</inkml:trace>
  <inkml:trace contextRef="#ctx0" brushRef="#br0" timeOffset="78766.45">19377 2015 62 0,'0'0'272'0,"0"0"-81"15,0 0-43-15,0 0-50 0,0 0 1 16,0 0-11-16,-11 154-66 16,7-90 46-16,-1 3-61 15,2 1-3-15,1 0-2 16,0 0 12-16,0-6-14 15,2-7 0-15,0-16-8 16,0-17-3-16,0-11-70 16,0-11-33-16,0-15 22 15,16-26-42-15,9-18 15 16,-8-7-268-16</inkml:trace>
  <inkml:trace contextRef="#ctx0" brushRef="#br0" timeOffset="79245.17">19597 2412 194 0,'0'0'262'0,"0"0"-192"15,0 0 36-15,0 0-72 16,0 0-21-16,0 0-13 15,-21-66 3-15,19 66-20 16,-2 0 17-16,0 2 0 16,-2 22-14-16,-3 12 32 0,0 10-13 15,-2 4 3 1,2-2 6-16,0-5-10 0,7-13-4 16,-1-12 0-16,3-12-5 15,0-6-28-15,0 0 33 16,5-12 5-16,8-16 6 15,0-8 59-15,1-5-62 16,1 2 3-16,1 0-11 16,-3 10 9-16,1 6-12 15,-7 13 3-15,-1 10-28 16,-2 0 19-16,-1 0-19 16,0 24 28-16,-3 8 47 15,0 2-16-15,0 3 49 16,2-8-50-16,0-7-24 0,2-5 9 15,1-9-15-15,-1-4-11 16,0-4-12-16,6 0-112 16,-1-21-3-16,-5-9-115 15</inkml:trace>
  <inkml:trace contextRef="#ctx0" brushRef="#br0" timeOffset="79742.16">19861 2282 314 0,'0'0'202'16,"0"0"-103"-16,0 0 41 16,0 0-75-16,0 0-58 15,0 0-3-15,0 10-4 16,0 8 0-16,-3 4-3 16,-1-4-17-16,4-4 17 15,0-4-37-15,0-4-37 0,0-2 67 16,0 0-29-16,0 0 39 15,0 4-1-15,2 0 21 16,0 6-20-16,3 0 0 16,-1 4 7-16,3-2-12 15,-3-4 8-15,-1-1-3 16,-3-6 0-16,0-1 17 16,0-2-17-16,0-2 0 15,0 2 2-15,0 2 30 16,-3 2-32-16,-4 1 0 15,5-4 0-15,2-1-26 16,0-2 8-16,0 0-84 16,9-5-88-16,13-20 41 0</inkml:trace>
  <inkml:trace contextRef="#ctx0" brushRef="#br0" timeOffset="80084.13">20085 2265 144 0,'0'0'149'16,"0"0"-5"-16,0 0 13 15,0 0-106-15,0 0-21 16,0 0-30-16,-24 27-5 16,13-4-20-16,0 4 23 15,-1-1 2-15,2-4 0 16,3-6 22-16,3-6-32 16,4-1 10-16,0-4-34 0,2 1 23 15,15-2-45 1,1 0 40-16,0-2 7 0,2 2 7 15,3 4-6-15,-4 0 8 16,-1 1 0-16,-3-2-18 16,-5-5 22-16,-1 2-4 15,-5 1 0-15,-4-4 11 16,0 6-11-16,0 4 16 16,-11 7 0-16,-16 8 19 15,-6 5-30-15,2 3 14 16,0-2-19-16,8-12-6 15,14-18-23-15,9-4-289 16</inkml:trace>
  <inkml:trace contextRef="#ctx0" brushRef="#br0" timeOffset="80595.57">20362 2083 336 0,'0'0'379'0,"0"0"-252"0,0 0 9 15,0 0-44 1,0 0-82-16,0 0 12 0,71 24-5 16,-44 8-17-16,-1 17 24 15,-5 19-9-15,-15 14 4 16,-6 12-19-16,0 8 1 15,-31 3-21-15,-9-9-129 16,-7-14-187-16</inkml:trace>
  <inkml:trace contextRef="#ctx0" brushRef="#br0" timeOffset="81961.27">12454 2475 59 0,'0'0'576'15,"0"0"-519"-15,0 0-46 16,0 0-13-16,-67 113 2 15,38-55-125-15,-2 1-378 16</inkml:trace>
  <inkml:trace contextRef="#ctx0" brushRef="#br0" timeOffset="93632.29">1167 12547 313 0,'0'0'14'0,"0"0"65"15,0 0 24-15,0 0 17 16,0 0-5-16,0 0-86 15,0 0 38-15,0 0 11 16,0-68-64-16,0 68 33 0,0 0-47 16,0 0 0-16,0 0-17 15,0 0 3-15,0 0-22 16,-14 0-13-16,-3 14-53 16,-6 14 82-16,-1 10-11 15,6 3 31-15,7-4-15 16,6-9 22-16,5-10-7 15,0-7 0-15,0-5 10 16,12-6-26-16,15 0 9 16,6-25-23-16,3-13-47 15,-9 1-135-15,-12-1-158 16</inkml:trace>
  <inkml:trace contextRef="#ctx0" brushRef="#br0" timeOffset="93872.96">1307 12144 555 0,'0'0'12'0,"0"0"14"16,0 0-8-16,0 0 29 16,0 128-39-16,0-72-4 15,12 12 27-15,1 7-20 16,5-3-1-16,-3-12-10 15,-1-13 14-15,-3-20-31 0,-5-13 17 16,2-8-41-16,-2-6-26 16,1-12-157-16,-5-26-118 15</inkml:trace>
  <inkml:trace contextRef="#ctx0" brushRef="#br0" timeOffset="94316.48">1572 12486 301 0,'0'0'63'0,"0"0"-19"16,0 0 34-16,0 0-22 16,0 0-36-16,0 0-7 15,0-90-3-15,0 90-10 0,0 0 0 16,-2 2-9-16,-4 24 1 15,-1 9 8-15,0 4 0 16,3 2-7-16,4-5 14 16,0-10-7-16,0-6 0 15,0-9 7-15,0-10-22 16,8-1 2-16,2 0-14 16,1-10 21-16,-3-8 0 15,2-4 6-15,-4 1 4 16,3 2 15-16,-3 3-23 15,2 5 4-15,0 4 0 16,-1 5-15-16,-1 2-2 0,0 0 17 16,-4 0-8-16,0 0 22 15,0 0 4-15,0 15 10 16,3 10 7-16,-1 1-9 16,5-5-20-16,0 2-12 15,4-8 5-15,1-8-120 16,-3-7-104-16</inkml:trace>
  <inkml:trace contextRef="#ctx0" brushRef="#br0" timeOffset="94711.82">1838 12332 400 0,'0'0'79'0,"0"0"1"16,0 0-43-16,0 0-37 15,0 0 0-15,0 0-43 16,0 8 25-16,0 16 14 16,-2 6 8-16,0-6 0 15,-1-7-4-15,0-8 0 16,3-7-1-16,0-2 8 16,0 0-14-16,0 0-11 15,3 0-50-15,13 0 63 16,2 0-40-16,-7 0-33 15,-1 0 39-15,-5 11-14 0,-5 4 53 16,0 3 23 0,0 4 11-16,0 1 65 0,-13 1 4 15,0 0-60-15,3 0 10 16,4-6-52-16,6-4 17 16,0-3-18-16,0-10-12 15,2-1 3-15,18 0-32 16,0-19-40-16,2-19 32 15,1-5-44-15,-4-4-40 16</inkml:trace>
  <inkml:trace contextRef="#ctx0" brushRef="#br0" timeOffset="95027.03">2034 12332 70 0,'0'0'106'0,"0"0"37"16,0 0-9-16,0 0-43 15,0 0-15-15,0 0-76 0,2 24 9 16,-2-2-20-1,0-4 18-15,0-5-7 0,0-8 0 16,0 2-5-16,6-4-9 16,4 0 11-16,-1 0-12 15,1 2 8-15,2 0-26 16,-1 1 24-16,2 2 4 16,-1 2-41-16,1 3 38 15,3-4-13-15,-3 2-21 16,-2 1 42-16,0 0-21 15,-7 2 21-15,1 2 0 16,-5 2 8-16,0 4 47 0,0 2-38 16,-5 4-12-16,-5-2 8 15,-2-2-9-15,5-10-8 16,3-12-56-16,4-2-164 16</inkml:trace>
  <inkml:trace contextRef="#ctx0" brushRef="#br0" timeOffset="101827.08">3097 11964 561 0,'0'0'2'16,"0"0"24"-16,0 0 16 16,-114 41-31-16,85-11 11 15,4 6-1-15,3 1-2 0,7 1 21 16,6 0-30-16,4-5 22 16,5-4-32-16,0-5 10 15,11-4-21-15,16 2 11 16,7 0 0-16,5-2 0 15,3-2 11-15,-1 0-31 16,-3-2 17-16,-9 0-41 16,-12 1 42-16,-5-3-29 15,-12 8 31-15,0 7 11 16,-12 10-4-16,-14 5 25 16,-7-2-23-16,4-9-8 15,9-10 6-15,11-11-7 16,9-12-44-16,4 0-177 15,23-18-92-15</inkml:trace>
  <inkml:trace contextRef="#ctx0" brushRef="#br0" timeOffset="102104.39">3303 12446 486 0,'0'0'30'0,"0"0"40"16,0 0 19-16,0 0-82 15,-8 107-10-15,33-99 3 16,4-8-37-16,-5 0 36 16,-6-8-38-16,-5-4 36 0,-10 0-10 15,-3 4 26 1,0-2 13-16,-3 2 22 0,-15-2-44 16,-4 3 25-16,0 4-29 15,2 0 0-15,8 3-2 16,5 0 9-16,7 0-23 15,0 0-8-15,0 0-120 16,10 3-43-16,5-1-83 16</inkml:trace>
  <inkml:trace contextRef="#ctx0" brushRef="#br0" timeOffset="102530.18">3493 12344 242 0,'0'0'296'0,"0"0"-252"16,0 0 8-16,0 0 31 16,0 0-60-16,0 0-2 15,22 33-5-15,-8 6 40 16,-1 11-10-16,-2 6 31 16,-1-3-67-16,-4-11 3 15,0-15-13-15,-1-12 22 16,-3-12-41-16,-2-3 19 15,2 0-50-15,-2 0 43 16,2-12-59-16,1-17 66 16,-3-8-6-16,3 4 21 15,-3 7-35-15,2 10 19 0,0 8-13 16,2 4-3-16,-2 1 1 16,5 2 16-16,-1 1-4 15,4-3 10-15,-2 3-14 16,1 0 8-16,3 0 0 15,1 19 9-15,1 9 0 16,-1 4 4-16,-5 0 1 16,2-10 7-16,-6-10-22 15,1-8 1-15,-1-4-57 16,0-14-15-16,-2-28-198 16,-2-12-56-16</inkml:trace>
  <inkml:trace contextRef="#ctx0" brushRef="#br0" timeOffset="102936.12">4115 11882 648 0,'0'0'32'16,"0"0"-27"-16,0 0 106 15,0 0-98-15,0 0-12 16,0 0-1-16,-85-33-42 16,58 89 27-16,-2 15 15 0,5 4 0 15,9-4 42 1,12-17-37-16,3-16 22 0,3-8-2 16,21-8-5-16,7-10-24 15,7-6 4-15,4-2 0 16,-2-2-17-16,-4-2 17 15,-12 6-11-15,-8 2 4 16,-14 12-63-16,-2 12 67 16,0 12-7-16,-24 6 10 15,-5 1 15-15,2-13 4 16,3-12-6-16,10-9 2 16,5-15 7-16,9-2-44 15,0 0-37-15,0 0-145 16,13-22-127-16</inkml:trace>
  <inkml:trace contextRef="#ctx0" brushRef="#br0" timeOffset="103221.34">4248 12380 168 0,'0'0'44'0,"0"0"62"16,0 0 38-16,0 0-16 16,0 0-10-16,16 135-88 15,0-102-30-15,2-10 1 16,3-12-1-16,-2-10 0 15,-4-1-5-15,-3-1 3 16,-6-19 2-16,-4-5 13 16,-2-8-12-16,0-3 30 15,0 3-31-15,-8-4 0 0,-9 9-4 16,5 14-39-16,0 4 3 16,3 10 27-16,3 0-29 15,4 22 39-15,2 10-56 16,0 0 22-16,0-5-98 15,19-14-16-15,6-13 137 16,-1 0-208-16</inkml:trace>
  <inkml:trace contextRef="#ctx0" brushRef="#br0" timeOffset="103595.92">4533 12294 198 0,'0'0'159'0,"0"0"25"15,0 0-47-15,0 0-67 16,0 0-10-16,0 112-14 0,0-78-29 15,7-6-9 1,0-3-8-16,-2-7 0 0,-3-7-22 16,-2-4 22-16,0-7 0 15,0 0-3-15,0 0-25 16,0 0 23-16,0-7-18 16,0-17 23-16,0-6-14 15,2-3 17-15,4-2-3 16,1 7 0-16,-2 4 16 15,2 6-18-15,-1 10 2 16,-2 6-10-16,1 2-5 16,1 0-30-16,6 12 38 15,1 18 0-15,3 8 14 16,-1 8 54-16,1 1-51 0,-3-5 5 16,1-11 27-16,-3-10-29 15,-7-11-13-15,0-6 3 16,-1-4 15-16,4-7-36 15,0-28 0-15,-3-13-94 16,-4-4-100-16</inkml:trace>
  <inkml:trace contextRef="#ctx0" brushRef="#br0" timeOffset="103911.74">5151 12264 1060 0,'0'0'88'0,"0"0"-69"15,0 0 88-15,0 0-107 0,0 0-27 16,0 0-4-16,0 0-173 16,9 10-225-16</inkml:trace>
  <inkml:trace contextRef="#ctx0" brushRef="#br0" timeOffset="104051.22">5171 12498 732 0,'0'0'246'16,"0"0"-145"-16,0 0-28 16,0 0-73-16,0 0-31 15,0 0-271-15,-18-19-288 16</inkml:trace>
  <inkml:trace contextRef="#ctx0" brushRef="#br0" timeOffset="105967.59">5701 12119 69 0,'0'0'469'16,"0"0"-407"-16,0 0 78 15,0 0-50-15,0 0-42 16,0 0 1-16,0-8-49 15,0 11 0-15,0 37-2 16,14 23 9-16,3 32 64 16,4 17-34-16,-4 3-34 15,1-4 42-15,-3-17-33 16,-5-17-11-16,-2-25-1 16,-1-21 20-16,-1-19-32 15,-3-11 12-15,-3-1-43 16,0 0 35-16,0-17-90 15,0-28-14-15,0-17-79 0,-11-19-200 16</inkml:trace>
  <inkml:trace contextRef="#ctx0" brushRef="#br0" timeOffset="106207.53">5726 12216 98 0,'0'0'614'0,"0"0"-524"16,0 0-63-16,0 0 0 15,0 0-27-15,0 0 17 16,98 4-19-16,-67 8 2 16,-4 8 0-16,-7 8-23 15,-14 14 31-15,-6 13-8 0,0 4 3 16,-22-2 21-16,-3-11-17 16,4-16-7-16,9-16 3 15,8-10-18-15,4-4-12 16,0-3-79-16,8-22-120 15,15-5-126-15</inkml:trace>
  <inkml:trace contextRef="#ctx0" brushRef="#br0" timeOffset="106619">6089 12186 181 0,'0'0'273'0,"0"0"-147"16,0 0-37-16,0 0-33 15,0 0-29-15,2 148-12 16,7-102-3-16,5-10-12 16,1-9 0-16,1-16-19 15,1-8 11-15,1-3-28 16,2-14 34-16,-2-23-49 15,-5-7 47-15,-1-2-11 16,-6 6 1-16,-6 12 1 16,2 8 5-16,-2 14 8 15,0 6 39-15,0 0-15 16,0 0 64-16,0 0-84 0,0 0 12 16,0 0-32-16,3 0 7 15,5 0 9-15,4 8-2 16,3 10-1-16,1 8-9 15,-1 8-4-15,-1 2-40 16,-1-6 4-16,1-10-64 16,-1-18-29-16,2-4-40 15</inkml:trace>
  <inkml:trace contextRef="#ctx0" brushRef="#br0" timeOffset="107007.97">6399 11823 695 0,'0'0'61'0,"-12"103"-16"16,12-28 74-16,0-1-77 15,10-5 8-15,9-9-50 16,1-6 2-16,1-6-1 16,-4-4 6-16,-1-8-7 15,-5-8 0-15,-5-10-47 16,-3-10 28-16,-1-5-45 15,-2-3 20-15,0 0 35 16,0-22-25-16,0-5 34 16,0 1 5-16,0 4 12 15,0 6 0-15,5 2-17 0,12 2 0 16,6 2-18-16,2 4 6 16,-2 4 0-16,0 2-9 15,-9 0-28-15,-10 0 41 16,-4 0 3-16,0 6 5 15,-2 14 56-15,-16 6-46 16,-3 4 2-16,4-8-12 16,3-6-21-16,5-16 9 15,7-3-75-15,2-46-148 16</inkml:trace>
  <inkml:trace contextRef="#ctx0" brushRef="#br0" timeOffset="107350.86">6675 11859 134 0,'0'0'320'16,"0"0"-185"-16,0 0-18 0,0 0-71 16,19 108 70-16,-5-43-77 15,-1 0-20-15,3 0 7 16,-3-7-19-16,-1-4-7 16,-5-8 0-16,-1-7 5 15,-4-14-19-15,3-11-3 16,-5-9-43-16,4-5 39 15,0-7-76-15,4-23 65 16,2-8 12-16,1-2 5 16,1 8 15-16,-3 14-21 0,-3 8-3 15,-2 10 19 1,0 0-36-16,-2 0 41 0,2 0 26 16,2 10 17-16,1 1 39 15,2 6-43-15,-2-1-35 16,2 0 1-16,-1 2-5 15,-1-4-42-15,-4-6-74 16,-1-6-166-16</inkml:trace>
  <inkml:trace contextRef="#ctx0" brushRef="#br0" timeOffset="107473.24">6889 11943 126 0,'0'0'0'0,"0"0"-42"0</inkml:trace>
  <inkml:trace contextRef="#ctx0" brushRef="#br0" timeOffset="107750.24">7167 11973 642 0,'0'0'69'16,"0"0"-11"-16,0 0 93 15,0 0-131-15,0 0-8 0,0 0-12 16,-58 20 8-16,52 28-20 16,4 10 12-16,2 9 0 15,0-5 23-15,0-10-16 16,0-14 6-16,13-12-13 15,2-18 23-15,5-8-47 16,7-8 15-16,2-32-43 16,-2-10-31-16,-8-5-208 15,-13 11-57-15</inkml:trace>
  <inkml:trace contextRef="#ctx0" brushRef="#br0" timeOffset="108418.36">7893 11709 358 0,'0'0'150'0,"0"0"-49"15,0 0 34-15,0 0-17 16,0 0-84-16,0 0 24 15,0-23-43-15,0 23 7 0,-6 3-3 16,-11 15-19-16,-4 10 0 16,5 4 0-16,3 6 10 15,11-2-27-15,2-8 17 16,0-4-2-16,13 0-18 16,12-2-5-16,4 3 25 15,-3-4-3-15,-1 1 12 16,-8 0-24-16,-5 6 15 15,-7 4 0-15,-5 5-16 16,0 1 34-16,0-4-18 16,-10-4 0-16,-1-6 17 15,2-10-24-15,5-8 7 0,4-4-86 16,0-2-37-16,0-4-102 16,7-22-63-16,13-6 65 15</inkml:trace>
  <inkml:trace contextRef="#ctx0" brushRef="#br0" timeOffset="108674.72">8159 12046 37 0,'0'0'91'16,"0"0"48"-16,0 0 39 15,0 0-48-15,0 0-80 16,0 0-32-16,33 94-10 16,-10-87-8-16,-2 0 0 15,2-7-12-15,-3 0 2 16,-9 0 4-16,-7-5 0 15,-2-7 4-15,-2-6 4 0,0-8 34 16,-2 2-27-16,-13 2 6 16,-3 8-28-16,3 9 13 15,-1 2-14-15,5 3-7 16,4 0 14-16,5 12 0 16,2 2-32-16,0-8-130 15,11-6-37-15</inkml:trace>
  <inkml:trace contextRef="#ctx0" brushRef="#br0" timeOffset="109050.39">8429 11865 347 0,'0'0'140'0,"0"0"35"16,0 0-88-16,0 0 42 0,23 145-66 16,-11-100-59-16,-3-3 18 15,1-7-22-15,2-12 0 16,-5-6-10-16,-1-7-1 15,-6-8 6-15,0-2-1 16,0 0-3-16,0-11 2 16,0-16 7-16,0-5 0 15,0 1 2-15,0 12 13 16,0 2-15-16,0 5 0 16,0-2 15-16,0 3-20 15,5 0 5-15,-2 5 0 16,3 6-15-16,-2 0-10 15,3 0 25-15,2 0 0 0,2 12 0 16,2 11 9-16,3 9 6 16,2 1 6-16,0 2 14 15,1-5-19-15,-3-8-16 16,7-15 0-16,2-7-50 16,3-46-39-16,1-24-171 15,-11-14-280-15</inkml:trace>
  <inkml:trace contextRef="#ctx0" brushRef="#br0" timeOffset="110707.19">1281 13234 105 0,'0'0'51'0,"0"0"-13"15,0 0 28-15,0 0-19 16,0 0-7-16,0 0 68 16,2-9 11-16,-2 9-8 15,0 0 16-15,0-3-59 16,-7 3-13-16,-8 0-55 16,-4 0-9-16,0 0 3 15,-6 0-34-15,-2 7 26 16,5 9 0-16,0 4 12 15,6 10 2-15,8 5 0 0,8 4 9 16,0-1-5-16,6-4-4 16,19-7 0-16,-1-8-3 15,-2-5-9-15,-6-8 12 16,-5-2 0-16,-9-3 2 16,0 8-14-16,-2 7 12 15,0 12 0-15,0 12-17 16,0 1 7-16,0-5 7 15,-4-15 1-15,0-8 2 16,4-9-9-16,0-4 9 16,0 0 0-16,0 0 0 15,0 0 15-15,0 6-15 0,0 6 0 16,10 12 4-16,4 8 30 16,-1 10-31-16,3 2-3 15,-1-2 0-15,6-1-6 16,-1-15-1-16,4-13-101 15,-8-7-260-15</inkml:trace>
  <inkml:trace contextRef="#ctx0" brushRef="#br0" timeOffset="111492.22">1523 14620 466 0,'0'0'203'0,"0"0"-71"15,0 0 20-15,0 0-62 16,0 0-90-16,0 0 0 16,-15-4-2-16,15 4-9 15,0 0 0-15,0 0 11 16,0 0 0-16,0 0-22 15,2 0 22-15,11 4 0 16,3 14-6-16,-1 8-32 16,-1 2 34-16,-5 2-42 15,-5 0-11-15,-4 1 55 16,0-7-36-16,0 0 38 16,-2-8-9-16,-5-4 26 15,3-2-12-15,2-10 3 16,2 0 1-16,0 0-14 15,0 0 5-15,0 0-25 0,15-4 21 16,3-9-4-16,1 8-5 16,-7-3 9-16,-5 3-15 15,-3 4 2-15,-4 1 18 16,0 0-1-16,0 0 20 16,0 0-10-16,0 0 22 15,0 4-32-15,0 11-37 16,-2 8 34-16,-4 3-28 15,3 2 31-15,3 0-3 16,0 1 20-16,0-4 0 16,0 1-13-16,0 2 6 15,11 2 0-15,8 4-10 0,-2 5 0 16,-1-3 0-16,-5-1 21 16,-7-3-22-16,-4-5 2 15,0-1 1-15,0-4 76 16,0-8-54-16,-4-6 9 15,-7-6-33-15,-2-2 0 16,-7 0-30-16,-3-14-108 16,-2-18-125-16,8-4-117 15</inkml:trace>
  <inkml:trace contextRef="#ctx0" brushRef="#br0" timeOffset="111818.53">1898 14847 43 0,'0'0'777'0,"0"0"-711"0,0 0-35 16,0 0-31-16,0 0-2 15,0 0-93-15,40 30-30 16,-40-2-172-16</inkml:trace>
  <inkml:trace contextRef="#ctx0" brushRef="#br0" timeOffset="111971.9">1996 15025 884 0,'0'0'113'0,"0"0"-51"16,0 0-5-16,0 0-57 15,0 0-30-15,-4 134-110 0,4-63-64 16,-12-7-231-16</inkml:trace>
  <inkml:trace contextRef="#ctx0" brushRef="#br0" timeOffset="113510.77">12306 5767 460 0,'0'0'114'0,"0"0"-51"0,0 0-10 16,0 0 34-1,0 0-61-15,0 0-10 0,0 0 43 16,0 3-29-16,-6 20 14 15,-11 9-44-15,-8 14 14 16,1 4-35-16,-1-4-36 16,3-10-53-16,6-16 17 15,8-20-112-15,5-12-70 16</inkml:trace>
  <inkml:trace contextRef="#ctx0" brushRef="#br0" timeOffset="113651.86">12337 5820 500 0,'0'0'89'16,"0"0"-89"-16,0 0 4 0,0 0 10 15,0 0-28-15,0 0 13 16,135 62-188-16,-120-47-142 16</inkml:trace>
  <inkml:trace contextRef="#ctx0" brushRef="#br0" timeOffset="114056.07">12406 6082 97 0,'0'0'32'15,"0"0"-6"-15,0 0 22 16,0 0-6-16,10 126-14 15,-3-96 31-15,-2 0 4 16,2 2-8-16,-3 2-17 16,2 2-37-16,1 3 31 15,0 2-13-15,0 4-12 16,-1 1 8-16,1 2-8 16,-1 1-7-16,2 1 27 15,-2-7-24-15,1 1 33 16,-5-5-12-16,2-6-18 15,-2 6 24-15,4 3-29 16,0 8 11-16,0 8-4 16,1 1 8-16,-1-9-11 15,-3-9-5-15,2-10 4 0,-3-15 3 16,-2-6 0-16,0-8-6 16,0-2-1-16,0 0-7 15,0 0-23-15,0-9-157 16</inkml:trace>
  <inkml:trace contextRef="#ctx0" brushRef="#br0" timeOffset="115542.17">13189 6980 261 0,'0'0'75'0,"0"0"55"0,0 0 47 15,0 0-33-15,0 0 2 16,0 0-82-16,-24-24-51 15,-8 52-7-15,-9 16-6 16,1 8 0-16,9 1-2 16,8-14 15-16,19-7-26 15,4-9 13-15,0-7-43 16,24-2 42-16,10-6-63 16,3 1 31-16,1-4 22 15,0 1-54-15,-11 4 48 16,-7 2-29-16,-9 6 6 15,-11 6 31-15,0 4 18 16,-2 4 0-16,-20-2 36 0,-3-6-26 16,5-6 31-16,7-6-50 15,3-8 13-15,10-4-26 16,0 0-62-16,2-4-102 16,23-18-84-16,2-4-29 15</inkml:trace>
  <inkml:trace contextRef="#ctx0" brushRef="#br0" timeOffset="115806.31">13376 7275 42 0,'0'0'152'0,"0"0"30"15,0 0-70-15,0 0-35 16,0 0-59-16,0 0 16 0,0 114-33 16,10-104 15-16,7-8-32 15,2-2 15-15,-2-8-17 16,-3-17 4-16,-3 0 18 15,-9-3-4-15,-2 6 5 16,0 4 11-16,-7 6-16 16,-11 10 0-16,-4 2 0 15,0 6-14-15,4 16 14 16,5 0 0-16,8-2 0 16,5-8-21-16,0-10-56 15,21-2-103-15,2-10-76 16</inkml:trace>
  <inkml:trace contextRef="#ctx0" brushRef="#br0" timeOffset="116186.77">13551 7171 342 0,'0'0'206'0,"0"0"-116"0,0 0 6 16,0 0-9-16,0 103-73 16,4-70 17-16,5-4-31 15,2 0 0-15,-2-9-13 16,-3-4 12-16,-1-6-5 15,0-6-10-15,-5-4-53 16,2 0 47-16,3-8-35 16,-1-18 18-16,2-4 18 15,6-4 34-15,-1 3-13 16,0 6 10-16,0 3 3 16,0 5 2-16,-2 4-15 0,3 1 0 15,-2 4-6-15,-1 4 13 16,1 2-7-16,-2 2 0 15,-1 0 10-15,1 2 23 16,4 17-8-16,-3 8 24 16,1 3 34-16,-2 2-67 15,-2-1 19-15,-1-10-35 16,-3-5 20-16,0-9-45 16,2-4 4-16,-4-3-67 15,0 0 31-15,0-8-91 16,0-20-228-16</inkml:trace>
  <inkml:trace contextRef="#ctx0" brushRef="#br0" timeOffset="116606.81">14012 6729 352 0,'0'0'72'16,"0"0"-57"-16,0 0-15 15,0 0 30-15,0 0 20 16,0 0-23-16,-40 53-22 0,15 1 2 16,1 1 58-1,5-5-39-15,11-9 19 0,6-11-2 16,2-9-40-16,0-6 19 15,10-1-22-15,13-2 0 16,2 0-10-16,-1 1 7 16,1 2 3-16,-3 7 0 15,-2 2-9-15,-5 2-4 16,-3-1 5-16,-8-1 8 16,-4-2-15-16,0-4 25 15,0 2-10-15,-18 2 15 16,-6 4-5-16,-3-1-9 15,5 2-1-15,4-9-40 16,11-6-22-16,7-12-108 16,0 0-92-16</inkml:trace>
  <inkml:trace contextRef="#ctx0" brushRef="#br0" timeOffset="116900.55">14188 7225 248 0,'0'0'171'0,"0"0"-25"16,0 0-56-16,0 116-12 16,0-98-65-16,4-10 6 15,16-8-38-15,5 0 15 0,-3-11-35 16,-1-14 22 0,-11 1-51-16,-8 0 63 0,-2-1 0 15,0 0 10-15,-4-5-5 16,-12-1 0-16,-1 5 0 15,1 4-13-15,5 11 20 16,2 7-7-16,7 4 0 16,2 0-5-16,0 0-20 15,0 15-154-15,13 1-7 16,8-5 115-16,0-11-57 16</inkml:trace>
  <inkml:trace contextRef="#ctx0" brushRef="#br0" timeOffset="117287.97">14475 6994 1 0,'0'0'363'0,"0"0"-208"16,0 0-38-1,0 0-60-15,0 0-9 0,0 0 30 16,9 133-49-16,-2-89 22 16,-5-2-12-16,1-4-37 15,-1-6 32-15,-2-6-34 16,0-10 0-16,0-6-10 15,0-9 0-15,0-1 4 16,0 0-5-16,0-9-17 16,0-17 11-16,0-8 9 15,4-4 8-15,7 2-9 16,5 2 15-16,3-1-6 16,2 3 0-16,-1 4 0 15,-5 4-19-15,-1 10-12 0,-7 8 5 16,-5 6 13-16,-2 0 26 15,0 16-1-15,0 34 41 16,0 18-3-16,0 13 51 16,8-5-75-16,4-16-8 15,3-14-18-15,1-18 3 16,2-20-10-16,-2-8-58 16,-1-36-160-16,-13-18-103 15</inkml:trace>
  <inkml:trace contextRef="#ctx0" brushRef="#br0" timeOffset="120335.7">12285 5888 29 0,'0'0'96'0,"0"0"2"15,0 0-9-15,0 0-18 16,0 0 27-16,0 0-32 16,0 0-40-16,0 5-3 15,0 15-10-15,9 16-13 16,11 18 0-16,7 13-7 15,-8-1-74-15,-5-6-330 16</inkml:trace>
  <inkml:trace contextRef="#ctx0" brushRef="#br0" timeOffset="172594.52">12564 12117 387 0,'0'0'106'16,"0"0"-57"-16,0 0-24 0,0 0 33 15,0 0 1-15,0 0-47 16,0 0-5-16,0 0 52 16,15 131-45-16,-4-61 53 15,0 15-44-15,-2 5 23 16,-4 0-6-16,-5-11-28 16,2-14 4-16,1-19-16 15,-1-18 22-15,2-15-33 16,0-12 11-16,3-1-42 15,7-28-44-15,1-27-113 16,-1-22-86-16</inkml:trace>
  <inkml:trace contextRef="#ctx0" brushRef="#br0" timeOffset="172854.88">12675 12222 618 0,'0'0'149'16,"0"0"-73"-16,0 0 42 15,0 0-100-15,0 0-5 16,0 0-13-16,32 16 0 16,-1 10 2-16,0 4-2 15,-2 6 0-15,-10 6-8 16,-5 8 6-16,-12 13 2 16,-2 9 0-16,-13 10 1 15,-23-4 3-15,-2-10-4 16,5-20 0-16,11-23-3 15,11-16 19-15,11-9-33 0,0-17-20 16,8-36-215-16,19-9-89 16</inkml:trace>
  <inkml:trace contextRef="#ctx0" brushRef="#br0" timeOffset="173779.64">13196 12548 292 0,'0'0'158'16,"0"0"-56"-16,0 0-20 16,0 0 20-16,0 0-84 15,-113-50-18-15,93 46 0 16,2 4-8-16,-2 0 7 0,-1 15-10 15,2 19 11-15,1 10 19 16,7 6-17-16,4 2 5 16,7-4 10-16,0-10 0 15,0-8-7-15,3-12-10 16,14-12-9-16,3-6-8 16,2 0 5-16,0-28 12 15,1-12 12-15,-3-6 4 16,-7-2-11-16,-2 10-5 15,-1 10 7-15,-6 14-14 16,-2 10 7-16,-2 4 0 16,0 0-6-16,0 0-35 15,0 0 41-15,0 11-6 0,7 12 6 16,-1 10 16 0,6 4 0-16,3 3 6 0,-1-5 1 15,3-8-8-15,1-9-5 16,2-16-10-16,0-2-13 15,5-18 3-15,0-23 11 16,-6-12-1-16,-1-3 0 16,-11 4-30-16,-3 11 26 15,-4 14-11-15,0 13-1 16,0 10-3-16,0 4 19 16,0 0-12-16,0 6 9 15,4 12-2-15,4 8 5 16,-2 0 0-16,1 0 8 15,-1 1-3-15,-1-8 2 0,0-1-7 16,-1-8 18-16,-2-7-2 16,1-3-3-16,1 0-13 15,7 0-6-15,5-13-14 16,4-6 20-16,-5 1-28 16,-2 5 18-16,-5 6-46 15,-4 6 50-15,-2 1-8 16,-2 0 14-16,0 0-1 15,2 0 8-15,5 0-6 16,1 0 21-16,6 0-10 16,5 1-2-16,2 2-10 15,2 1-12-15,-1 2 9 16,-2 4-97-16,0 5-128 0,-2-6 49 16</inkml:trace>
  <inkml:trace contextRef="#ctx0" brushRef="#br0" timeOffset="174280.23">13865 12548 406 0,'0'0'129'15,"0"0"23"-15,0 0-90 16,0 0-36-16,0 0-26 16,0 0-30-16,-109-50 27 15,99 73 3-15,2 9 3 16,3 4 48-16,5 0-50 0,0-2 22 15,0-8-23-15,15-8 11 16,2-9-25-16,1-6-6 16,3-3-58-16,2-14 55 15,-1-20-29-15,-2-8 12 16,-4-1 11-16,-5 5 6 16,-5 10 23-16,-4 13 0 15,-2 8 3-15,0 7 56 16,0 0-20-16,0 0-11 15,0 18-15-15,0 9-8 16,4 9 35-16,2 1-40 16,3 1 10-16,1 1 10 15,2 5-10-15,-3 8-1 0,-1 4 13 16,0 7-11 0,-6 0 11-16,0-4-22 0,-2-11 0 15,0-14 60-15,0-12-46 16,0-12 2-16,0-4 4 15,-9-6-9-15,-4 0 17 16,0 0-28-16,1-14-14 16,5-22 6-16,7-16-38 15,0-14 32-15,13-4 13 16,22 1-77-16,0 5-49 16,1 8-224-16</inkml:trace>
  <inkml:trace contextRef="#ctx0" brushRef="#br0" timeOffset="175742.88">14139 12055 327 0,'0'0'112'0,"0"0"-89"15,0 0 54-15,16 141 4 16,-10-55 1-16,1 6-43 16,-3 0-31-16,3-11 45 15,2-17-51-15,0-18 14 16,-1-20-16-16,-1-15 20 16,-2-8-33-16,-1-3 13 15,1-6-7-15,1-28 1 16,3-14 12-16,-2-6 4 15,2 2-10-15,-3 11 15 16,3 15-22-16,-1 12 7 16,0 8 0-16,1 4-25 15,3 2 29-15,-2 0-4 0,3 0 5 16,3 14 17 0,-3 12 4-16,3 9-10 0,-3 11-12 15,-1 6 38-15,-5-2-31 16,-3-4-11-16,-4-12 0 15,2-12 16-15,-2-10-40 16,0-10-1-16,0-2-79 16,2-14 20-16,0-24-206 15</inkml:trace>
  <inkml:trace contextRef="#ctx0" brushRef="#br0" timeOffset="176635.07">14515 12561 505 0,'0'0'160'0,"0"0"-33"15,0 0-36-15,0 0 1 0,0 0-62 16,0 0-9-1,120-64 1-15,-79 46-22 0,-7 5-4 16,-11 6-28-16,-4 5-108 16,-11 2 10-16,-6 0-81 15,-2 0-44-15,0 0 53 16</inkml:trace>
  <inkml:trace contextRef="#ctx0" brushRef="#br0" timeOffset="176829.66">14762 12394 104 0,'0'0'245'15,"0"0"-94"-15,0 0-35 16,0 0 1-16,0 0-100 16,0 0 27-16,-13 103-8 15,13-56-1-15,0 2 28 16,0-3-61-16,0-6 17 0,9-10-19 16,9-10 18-16,2-8-38 15,2-12 10-15,9 0-80 16,5-24 10-16,-1-20-106 15,0-2-126-15</inkml:trace>
  <inkml:trace contextRef="#ctx0" brushRef="#br0" timeOffset="177414.85">15030 12587 219 0,'0'0'134'0,"0"0"0"16,0 0-72-16,0 0-7 15,0 0-55-15,0 0 7 16,94-40-3-16,-74 8-4 0,-11 2-6 15,-7 7 3-15,-2 7-1 16,-9 9-9-16,-18 7 13 16,-6 0 0-16,-3 11-4 15,1 14 7-15,6 4-3 16,11 0 8-16,9-5 6 16,9-2-2-16,0-1-12 15,17-4 0-15,10-2 24 16,9-4-15-16,-3-4-9 15,-2-7 0-15,0 0 8 16,-4-3-22-16,0-21 14 16,-2-5-15-16,-3-4-3 15,-7-6 17-15,-3 6 1 0,-7 5 1 16,-3 7 12 0,0 11 18-16,-2 8 6 0,2 2-12 15,2 0 2-15,1 0-27 16,6 16 0-16,2 11-3 15,0 0 25-15,1 4-25 16,-3-1 3-16,-5 2 0 16,2-2-11-16,-6-4 15 15,-2-4-4-15,0-6 0 16,0-8 20-16,0-7-20 16,0-1 22-16,-4-3 32 15,-4-23-31-15,6-6-17 0,2-4-6 16,0 0 3-1,8 2 24-15,15 0-28 0,11-2 1 16,4-5 0-16,4 2-12 16,0 2 15-16,-3 11-3 15,-8 8 0-15,-7 12-52 16,-6 6-10-16,-9 4-91 16,-9 22-83-16,0 6-50 15</inkml:trace>
  <inkml:trace contextRef="#ctx0" brushRef="#br0" timeOffset="178106.17">12294 10229 658 0,'0'0'99'0,"0"0"-61"16,0 0 24-16,0 0-51 15,0 0-9-15,0 0-4 0,-11 58-12 16,2-6 14-1,0-2-11-15,-2-2-36 0,2-7-34 16,0-12-52-16,2-11-229 16</inkml:trace>
  <inkml:trace contextRef="#ctx0" brushRef="#br0" timeOffset="178254.41">12321 10358 601 0,'0'0'129'15,"0"0"-125"-15,0 0 17 16,0 0-7-16,0 0-3 16,145-7-22-16,-114 31-92 15,-12 4-149-15,-11 2-119 16</inkml:trace>
  <inkml:trace contextRef="#ctx0" brushRef="#br0" timeOffset="178584.16">12370 10481 551 0,'0'0'148'0,"0"0"-108"16,0 0 59-16,0 0-9 16,0 0-87-16,0 0 45 15,27 65-1-15,-5-37-32 16,2 3 27-16,7 10-36 0,5 9 16 15,7 10 10-15,3 10-23 16,4 7 26-16,0 3-35 16,4 6 3-16,0 0 14 15,1-4 1-15,4-4-18 16,0-12 0-16,1-7 27 16,0-7-35-16,-6-8 8 15,-7-2 0-15,-9-6-24 16,-7-2 14-16,-8-6-49 15,-15-10-85-15,-8-18-303 16</inkml:trace>
  <inkml:trace contextRef="#ctx0" brushRef="#br0" timeOffset="179986.57">11824 9547 540 0,'0'0'196'0,"0"0"-114"16,0 0-6-16,0 0 45 16,0 0-95-16,0 0-6 15,0 0-17-15,0 0 12 16,22 50-15-16,-6 13 23 16,0 14-11-16,-3-1 13 15,-7-13-18-15,2-15-7 16,-2-18 0-16,0-12-28 15,-1-10 7-15,-3-8-102 16,-2-14-66-16,0-33 17 0,0-16-363 16</inkml:trace>
  <inkml:trace contextRef="#ctx0" brushRef="#br0" timeOffset="180202.99">11882 9519 600 0,'0'0'127'16,"0"0"-125"-16,0 0 56 15,0 0-27-15,0 0-22 16,120 16 6-16,-86 2-15 16,-7 7 0-16,-10 8-2 15,-11 9-1-15,-6 4-7 16,0 4 10-16,-23-2 0 16,-6-5 10-16,0-11-4 15,4-9-12-15,9-12 4 16,9-5-96-16,7-5-26 0,0-1-201 15</inkml:trace>
  <inkml:trace contextRef="#ctx0" brushRef="#br0" timeOffset="180895.47">12216 9633 301 0,'0'0'89'16,"0"0"-11"-16,0 0 14 15,0 0-50-15,-101 142 9 16,101-104-45-16,0-8-6 16,8-5 0-16,9-10 18 0,1-4-21 15,0-7 3-15,-5-4 0 16,-2 0-21-16,3-6 24 16,-5-21-3-16,2-5 0 15,-5 0-7-15,-1 5 3 16,-2 10 4-16,-1 9 0 15,-2 6 8-15,0 2-6 16,0 0-4-16,8 0 2 16,5 13-7-16,10-2-14 15,6-4-4-15,4-7-74 16,3 0-18-16,2-7-31 16,-7-8 25-16,-5-4 34 15,-3 3 65-15,-9 2 24 0,-6 4 42 16,-5 2 50-1,-3 2 44-15,0 1 30 0,0-4-95 16,-13 5-13-16,-6 0-58 16,3 4 20-16,1 0-20 15,4 0 0-15,4 2 23 16,3 7-20-16,4 2 11 16,0 1-3-16,0 4 6 15,0-5-14-15,0-2-3 16,6-5 0-16,4-4-18 15,1 0 1-15,2-16 17 16,5-20-3-16,-2-14-9 16,-1-8 10-16,-3-6-8 15,-6 2 9-15,-4 5-18 0,-2 15 24 16,0 16-5-16,0 14 38 16,0 10 4-16,0 2 48 15,0 0-38-15,-2 0-33 16,2 0 3-16,0 0-19 15,0 6-3-15,0 22 0 16,0 16 11-16,0 18 13 16,7 17-14-16,3 20-8 15,2 4-2-15,3-1-10 16,1-22-141-16,6-33-304 16</inkml:trace>
  <inkml:trace contextRef="#ctx0" brushRef="#br0" timeOffset="183116.96">15333 9595 251 0,'0'0'202'0,"0"0"-93"16,0 0 25-16,0 0 13 15,0 0-91-15,0 0 12 16,-2 38-68-16,4-56 4 15,19-18 3-15,4-14 10 16,0-8-15-16,-4-3-2 16,-8-1 23-16,-4 2-30 15,2 0 7-15,0 4-28 16,3 10 23-16,-4 15-55 16,-1 18 53-16,-2 13-1 15,0 0-3-15,-3 32 11 16,3 16 3-16,-3 14 37 15,4 6 19-15,0-5-49 0,3-8 15 16,3-12-25-16,-1-15 28 16,3-12-44-16,-1-8 16 15,-4-5-2-15,-2 0-17 16,-4-3-10-16,-3 0 29 16,-2 0-4-16,0 0 21 15,2 0-26-15,2 0 9 16,8-10 0-16,5-16-24 15,6-9 24-15,4 0-12 16,-4 4-2-16,0 7-18 0,-5 8 16 16,-7 8 11-1,-2 4 5-15,-2 4-12 0,-3 0 24 16,3 0-12-16,4 8 2 16,0 14 18-16,5 8-19 15,0 5-1-15,-1-3 0 16,3-5-11-16,-3-4-85 15,1-9-14-15,1-10-3 16,-3-4-58-16,-1 0 87 16,-3 0 28-16,1-12 56 15,-3 4-8-15,-1 1 17 16,0 7 0-16,0 0 29 16,-3 0-15-16,2 11 65 15,-1 7 11-15,2-2-44 16,-2-4 28-16,-1-4-77 0,0-3 34 15,1-5-17-15,1 0-8 16,6-7 5-16,-1-13-16 16,-1-6-1-16,-2 0 9 15,-8 2 1-15,0 4-13 16,0 0 0-16,-12-1 11 16,-5 6-20-16,-6 1 9 15,5 5-1-15,5 6-17 16,7 3-11-16,3 0 22 15,3 13 6-15,0 9-47 16,9 1 37-16,14-8-71 16,-4-11-35-16,8-4 36 0,-2-6-92 15,-3-21 48 1,1-8 32-16,-8 8 93 0,-2 6 14 16,-6 11 133-16,-5 10-19 15,0 0 0-15,3 4-44 16,-1 24 20-16,0 8 9 15,3 4-77-15,0-1 37 16,0-7-53-16,-1-6-12 16,-1-8 16-16,-1-7-11 15,1-4-13-15,-3-5 0 16,-2-2 15-16,3 0-26 16,-1-20 11-16,2-20-28 15,5-10 19-15,-1-1-48 0,4 15 56 16,-6 14-5-1,-3 10 6-15,-3 12-13 0,0 0 13 16,2 0 0-16,0 10 12 16,2 8-2-16,2 0 27 15,0 3-27-15,-2-6 9 16,1-1-10-16,-1-2-9 16,-2-3 0-16,0-4-14 15,-2-2 9-15,0-3 5 16,0 0 5-16,0 0 12 15,2 0-32-15,6-17 15 16,-2-4-22-16,7-8 7 16,-1 3 14-16,-5 13 1 15,-1 6 0-15,-4 7 11 0,-2 0-23 16,0 0 12-16,2 2 0 16,0 12 53-16,3 7-50 15,0 2 30-15,-1 4-31 16,3 0 22-16,-1 1-23 15,-1 1-1-15,-3-1 0 16,3-4-16-16,-5-2-19 16,0-8-88-16,0-8-230 15</inkml:trace>
  <inkml:trace contextRef="#ctx0" brushRef="#br0" timeOffset="183442.75">16106 9779 312 0,'0'0'224'0,"0"0"-39"16,0 0-97-16,0 0 28 16,0 0-36-16,0 0-75 0,-27 40 50 15,3-1-55-15,0 3 1 16,-1-8-7-16,5-5 6 16,7-4-1-16,1-9-41 15,8-8-112-15,2-8-39 16,2 0-81-16</inkml:trace>
  <inkml:trace contextRef="#ctx0" brushRef="#br0" timeOffset="183576.69">16023 9868 385 0,'0'0'175'16,"0"0"-4"-16,0 0-74 16,0 0-27-16,0 0-65 15,141-8 14-15,-110 9-38 0,-10 18-78 16,-10 2-139-1,-11 2-121-15</inkml:trace>
  <inkml:trace contextRef="#ctx0" brushRef="#br0" timeOffset="183971.72">16137 10012 195 0,'0'0'208'0,"0"0"-110"15,0 0-18-15,0 0-4 16,0 0-52-16,0 0-12 16,-18 80 36-16,7-37-20 15,-2 11-8-15,2 0 27 0,-2 4-36 16,-1-2 2-16,1-5-13 16,-3 6 17-16,-1 3-16 15,-6 12 7-15,-4 15-8 16,-2 7 39-16,0 2-26 15,3-2 0-15,4-7-13 16,1-9 20-16,6-4-18 16,-1-3-2-16,1-6 0 15,-3-3-7-15,3-3 23 16,-4-1-16-16,1-8 1 16,3-6 14-16,1-14 1 15,8-12-16-15,3-10 0 16,3-8-12-16,0 0 6 0,0 0-5 15,-2 0-55-15,-2 0-113 16,-12-1-107-16</inkml:trace>
  <inkml:trace contextRef="#ctx0" brushRef="#br0" timeOffset="185787.73">14134 8542 536 0,'0'0'103'0,"0"0"-48"16,0 0 56-16,0 0-64 15,0 0-30-15,0 0-17 16,13 133-35-16,3-75-22 16,0 2-120-16,-7-4-199 15</inkml:trace>
  <inkml:trace contextRef="#ctx0" brushRef="#br0" timeOffset="185917.49">14251 9358 282 0,'0'0'39'16,"0"0"-9"-16,0 0-30 16,0 143-8-16,0-91-92 15</inkml:trace>
  <inkml:trace contextRef="#ctx0" brushRef="#br0" timeOffset="186075.55">14303 10002 263 0,'0'0'97'0,"0"0"-78"0,0 0-8 15,0 0-7-15,0 126-4 16,3-90-130-16,2-4-97 15</inkml:trace>
  <inkml:trace contextRef="#ctx0" brushRef="#br0" timeOffset="186215.38">14359 10672 126 0,'0'0'306'0,"0"0"-268"16,0 0-33-16,0 122 11 0,0-74-16 15,2 9-85-15,0 2-70 16</inkml:trace>
  <inkml:trace contextRef="#ctx0" brushRef="#br0" timeOffset="186374.39">14375 11538 81 0,'0'0'295'0,"0"0"-239"15,0 103-41-15,0-59 29 16,0 4-44-16,0 6-43 16,9 6-62-16,-3 4-57 0,-1 1-2 15</inkml:trace>
  <inkml:trace contextRef="#ctx0" brushRef="#br0" timeOffset="186516.77">14426 12697 283 0,'0'0'163'0,"0"0"-98"16,0 120-30-16,0-87-34 15,0 2-1-15,0 6-108 16,5 5-80-16</inkml:trace>
  <inkml:trace contextRef="#ctx0" brushRef="#br0" timeOffset="186672.8">14488 13582 353 0,'0'0'295'0,"0"0"-229"15,3 126-15-15,8-88-11 16,2 1-40-16,3 0-17 16,-1 1-71-16,-3 0-116 15,-8 1-133-15</inkml:trace>
  <inkml:trace contextRef="#ctx0" brushRef="#br0" timeOffset="186832.45">14598 14495 469 0,'0'0'59'0,"0"0"-38"16,-11 137 0-16,11-91-3 15,0-4-18-15,0-4-25 16,6-7 1-16,-1-9-113 15,-3-4-79-15</inkml:trace>
  <inkml:trace contextRef="#ctx0" brushRef="#br0" timeOffset="186958.04">14647 15252 501 0,'0'0'115'16,"0"0"-96"-16,0 0-19 0,0 0-15 15,-5 104-210-15</inkml:trace>
  <inkml:trace contextRef="#ctx0" brushRef="#br0" timeOffset="188842.68">14355 13277 79 0,'0'0'171'0,"0"0"-69"16,0 0-30-16,0 0 33 15,0 0-85-15,0 0-4 16,0 0-16-16,0 0-34 16,0 0 22-16,0 0-35 15,-2 0-10-15,-19 0 56 16,0 0 1-16,-4 0 5 15,0 0 29-15,7 0 8 16,3 0 5-16,6 0-47 16,7 6 0-16,2 14-7 0,0 6 4 15,0 0 3-15,11-2 0 16,7-6 8-16,-1-10 6 16,6-8-12-16,4 0 3 15,-2-14 27-15,0-18-28 16,-2-8 7-16,-9 0-11 15,-10 0-4-15,-4 8-7 16,0 7-6-16,-12 9 2 16,-9 10 9-16,-6 6-7 15,2 0 13-15,1 4 4 16,1 12 3-16,8-1 16 16,6-3-17-16,4-1-1 15,5 0 7-15,0-1 2 0,14 2-14 16,11-1 0-1,6 2-21-15,-2-5 1 0,-8-4-184 16</inkml:trace>
  <inkml:trace contextRef="#ctx0" brushRef="#br0" timeOffset="-212493.26">6447 9952 13 0,'0'0'57'0,"0"0"39"15,0 0-24-15,0 0 24 0,0 0-6 16,0 0-19-16,0 0-19 15,0 0-9-15,-89-42-15 16,89 42 25-16,0 0-53 16,0 0 0-16,0 0-12 15,0 0 9-15,0 0 3 16,0 0 0-16,12 0 3 16,15 0-7-16,4 0 4 15,6 0 0-15,5 2-10 16,6-2 16-16,5 0-6 15,8 0 12-15,10 0-10 16,0 0 17-16,3 0-19 16,-5 0 0-16,-5 0 2 0,-4 0 4 15,-6 0-6-15,-8 0 0 16,-6 0 12-16,-7-8 3 16,-6-2-11-16,-9 2-4 15,-7 0 15-15,-6 6-4 16,-2-2-11-16,-1 4 27 15,-2 0-20-15,0 0 36 16,0 0-35-16,0 0-7 16,0 0 27-16,0 0-18 15,0 0-5-15,0 0-1 16,0 0 11-16,0 0-6 16,0 0-9-16,0 0 0 15,0 0 19-15,0 0-8 16,0 0-7-16,0 0 3 0,0 0 6 15,0 0-4 1,0 0-9-16,0 0 0 0,0 0-11 16,4 0-4-16,7 0-88 15,-5-11-195-15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7T01:32:04.44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24363 13214 149 0,'0'0'19'0,"0"0"11"16,0 0 9-16,0 0 16 15,0 0-19-15,0 0-25 16,0 0 18-16,0 0-20 16,0 0 22-16,0 0 14 0,0 0-45 15,0 0 6-15,-2 0-6 16,-6 0 4-16,-4 0-13 16,1 8 9-16,0 0 0 15,2 2 0-15,0 1 0 16,0 0 0-16,0 4 14 15,0 5-9-15,3 8 22 16,3 6-27-16,1 0 0 16,2 2 41-16,0-4-35 15,0-4-6-15,0-5 7 16,0-5-1-16,9-1 16 16,2-5-22-16,1 0 0 0,-2-4 39 15,4 0-37-15,-3-4-2 16,2-2 0-16,3-2 4 15,4 0-1-15,2-4-3 16,-2-16 0-16,-1-2-5 16,-6 0 5-16,-5 4-2 15,-3 4 1-15,-2 0 2 16,1-3 8-16,-2 2-9 16,2-3 0-16,-1 0 3 15,-1-2-3-15,-2 0 0 16,0-1-1-16,0-2 11 15,-2-1 18-15,-11 1-21 16,-3 4 1-16,-3-2 46 0,4 10-48 16,1 0 16-16,4 5-22 15,5 6 17-15,1 0-36 16,2 0-78-16,2 4-133 16</inkml:trace>
  <inkml:trace contextRef="#ctx0" brushRef="#br0" timeOffset="1133.74">24860 12988 536 0,'0'0'87'15,"0"0"-33"-15,0 0 5 16,0 0 17-16,0 0-76 16,0 0 0-16,60 34-10 0,-35-10 0 15,-5 0-53-15,-7-2-29 16,-8 0-38-16,-5-6-3 16,0-6-132-16</inkml:trace>
  <inkml:trace contextRef="#ctx0" brushRef="#br0" timeOffset="1314.74">24864 13211 302 0,'0'0'115'0,"0"0"-65"0,0 0 18 16,0 0 26 0,0 0-78-16,0 0-10 0,94 10 15 15,-58-10-21-15,-12 0-35 16,-6 0-37-16,-11 11-76 15,-7 10-19-15,0 3-83 16</inkml:trace>
  <inkml:trace contextRef="#ctx0" brushRef="#br0" timeOffset="1471.76">24841 13462 36 0,'0'0'150'16,"0"0"-54"-16,0 0 22 15,0 0-51-15,0 0-2 16,0 0-3-16,60 3-46 15,-20-13 24-15,-5 2-40 16,-6 8-16-16,-8 0-8 0,-8 0-71 16,-9 15-48-16,-4 0-55 15</inkml:trace>
  <inkml:trace contextRef="#ctx0" brushRef="#br0" timeOffset="1807.46">24968 13395 352 0,'0'0'96'16,"0"0"32"-16,0 0-40 16,0 0-23-16,0 0-65 15,0 0 23-15,-27 2-45 16,20 26 22-16,-2 8-16 0,4-2-1 16,1-6-38-16,4 0 19 15,-2-6-28-15,0-4-37 16,-3-2 47-16,-1-4-56 15,-2-5 78-15,2 0 32 16,-1-3 12-16,1-4 82 16,2 3-6-16,1-3-15 15,3 0 31-15,0 0-65 16,0 0-17-16,9 0 15 16,16 0 10-16,8 0-12 15,3 0-35-15,-5 0-17 16,-4 0 11-16,-4-5-103 15,-2 2-56-15,-3-6-91 16</inkml:trace>
  <inkml:trace contextRef="#ctx0" brushRef="#br0" timeOffset="2005">25101 13355 398 0,'0'0'122'15,"0"0"-72"-15,0 0-3 16,0 0 31-16,0 0-19 16,0 0-59-16,139-72 18 15,-111 64-18-15,-4-1-39 0,-3 8-30 16,-6-3-73 0,-6 0-63-16</inkml:trace>
  <inkml:trace contextRef="#ctx0" brushRef="#br0" timeOffset="2408.54">25319 13153 224 0,'0'0'232'15,"0"0"-167"-15,0 0 50 16,0 0-12-16,0 0-3 16,-44 113-71-16,42-60-27 15,2 8 37-15,0 9-39 16,0-1 0-16,0 1 8 15,0-6-6-15,-5-9-4 16,2-17-16-16,1-14-36 0,2-12 51 16,0-10-84-16,0-2 16 15,0-14 12-15,0-24-10 16,2-12-13-16,-2-6 31 16,0-1-7-16,0 6 48 15,-8 8-11-15,-5 9 21 16,1 12 48-16,1 6-1 15,5 6 9-15,2 8-20 16,1 0-25-16,3 2 10 16,-3 0-21-16,3 0-14 15,-2 0 7-15,-2 0-24 16,-1 0 16-16,-1 4-44 0,6-2 10 16,0-2 27-1,0 0-77-15,0 0-20 0,11-16-19 16</inkml:trace>
  <inkml:trace contextRef="#ctx0" brushRef="#br0" timeOffset="2552.34">25292 13343 54 0,'0'0'134'16,"0"0"34"-16,0 0-23 15,0 0-58-15,0 0 22 16,21 132-51-16,-21-100-37 16,4-4 8-16,5-6-29 15,5-4-12-15,1-8-33 16,5-10-90-16,-2 0-8 15,-3-8-177-15</inkml:trace>
  <inkml:trace contextRef="#ctx0" brushRef="#br0" timeOffset="3288.66">25268 13355 81 0,'0'0'94'16,"0"0"30"-16,0 0-23 15,0 0-40-15,0 0 0 16,0 0-31-16,0 30 5 16,-9 4-11-16,-4 12-10 15,-5 0 20-15,1 0-34 16,-2-3 0-16,3-10-3 16,8-8-39-16,5-14-6 15,3-11-95-15,7-1 88 16,18-38-149-16</inkml:trace>
  <inkml:trace contextRef="#ctx0" brushRef="#br0" timeOffset="3608.52">25498 13222 481 0,'0'0'112'0,"0"0"-12"16,0 0 2-16,0 0-45 15,0 0-55-15,0 0 40 16,111-44-42-16,-73 38-34 16,-9 6 17-16,-7 0-141 15,-13 2-60-15,-9 14-147 16</inkml:trace>
  <inkml:trace contextRef="#ctx0" brushRef="#br0" timeOffset="3835.98">25595 13229 498 0,'0'0'74'0,"0"0"-18"15,0 0 30-15,0 0-48 16,-62 110 11-16,58-54-49 16,-1 6 0-16,1-1-4 15,-3-6 4-15,0-6-10 16,1-7-6-16,-1-10-56 15,5-12 46-15,2-6-71 16,0-10-29-16,0-4-25 16,7-12-61-16</inkml:trace>
  <inkml:trace contextRef="#ctx0" brushRef="#br0" timeOffset="4119.91">25589 13433 195 0,'0'0'209'0,"0"0"-94"16,0 0-24-16,0 0 20 15,0 0-100-15,0 0 4 16,104-58 17-16,-68 52-31 16,-7 5-1-16,-4-5 0 15,-7 6 6-15,-5 0-16 16,-5 0 10-16,-2 0 0 16,-2 7-12-16,-2 11 24 15,0 4-12-15,-2 4 2 16,0 8 12-16,-2 0 16 15,-20 4-30-15,-7 0 0 16,0-3 7-16,-1-5-7 16,4-6-8-16,4-10-26 0,2-5-63 15,7-9 6-15,-1 0-116 16,3-4-97-16</inkml:trace>
  <inkml:trace contextRef="#ctx0" brushRef="#br0" timeOffset="4322.42">25600 13541 459 0,'0'0'170'0,"0"0"-73"16,0 0 39-16,0 0-57 15,0 0 32-15,0 0-99 16,95 34 21-16,-45-8 16 16,-4 5-46-16,-7-1 8 0,-6-2-11 15,-8 2 5-15,-8-4-38 16,-5 0 31-16,-10-4-85 15,-2-4-19-15,0-10-120 16,-2-8-130-16</inkml:trace>
  <inkml:trace contextRef="#ctx0" brushRef="#br0" timeOffset="11524.69">20014 12368 260 0,'0'0'71'15,"0"0"-42"-15,0 0 46 16,0 0-16-16,0 0 9 16,0 0-62-16,0 0-4 15,0 0 52-15,0 0-19 16,0 0-1-16,0 0-1 16,0 0-30-16,0 0 41 0,0 0-44 15,0 4 0-15,0 10 2 16,-4 4-1-16,-6 2 0 15,4-1-1-15,-1-1 9 16,3 0-7-16,2 1-2 16,0 5 0-16,2-2 24 15,0 3-18-15,0-5 2 16,0-4-8-16,0-2 3 16,11-1 7-16,5-2-10 15,1-3 0-15,3-2 16 16,5-2-14-16,1-4 3 15,3 0-5-15,2-4 6 0,-2-16 0 16,-6-2-6-16,-3-2 0 16,-9-2 6-16,-5-2-5 15,-1-5-1-15,-2 1 0 16,-3 0 3-16,0 2-25 16,0 2 22-16,0 8-10 15,0 0 0-15,-8 2 5 16,-11-2 4-16,-4 4 0 15,-6 2 1-15,-4 4 4 16,2 4-4-16,-5 6 0 16,7 0 24-16,7 0-23 15,5 0 17-15,7 2-18 16,6 12 6-16,4 6-40 16,0 10-33-16,0-4-169 0,0-4-89 15</inkml:trace>
  <inkml:trace contextRef="#ctx0" brushRef="#br0" timeOffset="12748.66">20870 12288 186 0,'0'0'59'0,"0"0"61"16,0 0-26-16,0 0-35 15,0 0-30-15,0 0-25 16,2-12 8-16,-2 6-12 16,0 0 0-16,0 0 27 15,-11 2-25-15,-2-1-2 16,-3 4 0-16,3-1 7 15,-4 2-12-15,2 0 5 16,2 0 0-16,-3 0-6 16,3 0 7-16,0 10-1 15,2 8 12-15,-1 6-5 16,5 8 36-16,1 6-29 16,4 3-2-16,2-2 48 15,0-4-48-15,0-7-1 16,0-10 1-16,13-4-6 0,7-10 10 15,5-4-16-15,6 0 0 16,2-10 16-16,-1-8-16 16,-6 2-14-16,-6 3-33 15,-8 6-46-15,-6 3 23 16,-2-3-93-16,-1 1-36 16</inkml:trace>
  <inkml:trace contextRef="#ctx0" brushRef="#br0" timeOffset="13212.42">21097 12256 11 0,'0'0'184'0,"0"0"-81"16,0 0 44-1,0 0-36-15,0 0-52 0,0 0 22 16,0-2-62-16,0 2 0 15,0 0 40-15,0 0-55 16,0 28-4-16,0 16 33 16,0 20-1-16,0 12 73 15,0 5-74-15,0-1 1 16,0-6 18-16,0-10-45 16,0-8-3-16,0-12-2 15,0-12 12-15,2-12-11 16,-2-7-1-16,0-9 0 15,2-4-15-15,1 0-1 16,3-12-61-16,6-25-36 0,-1-15-78 16,-5-6-16-16</inkml:trace>
  <inkml:trace contextRef="#ctx0" brushRef="#br0" timeOffset="13664.15">21168 12220 3 0,'0'0'192'0,"0"0"-22"16,0 0-56-16,0 0-17 15,0 0-17-15,0 0-59 16,18-16 14-16,-3 14-6 16,4 2-14-16,-3 0 5 15,-1 0-20-15,-2 8 0 16,3 10 5-16,-5 6-3 15,0 0-2-15,-2 0 0 0,0 0 8 16,-5-4-15 0,-4 0 7-16,0-2-4 0,0 0-7 15,-7 0 13-15,-12 4-4 16,-6 2 1-16,1 1 1 16,3-3-31-16,8-4 3 15,7-8-45-15,6-8-32 16,0-2-157-16</inkml:trace>
  <inkml:trace contextRef="#ctx0" brushRef="#br0" timeOffset="14685.02">21500 12224 88 0,'0'0'155'16,"0"0"-78"-16,0 0 59 0,0 0-64 15,0 0 10-15,0 0-82 16,-6-4 0-16,6 30 26 16,0 6 11-16,0 8 48 15,0 1-54-15,0-4-9 16,0 2 66-16,0-8-88 15,0-7 0-15,0-5 4 16,6-7 2-16,1-6-12 16,2-6-6-16,6 0-10 15,6-16 5-15,1-15 3 16,0-5-26-16,-4-4 27 16,-3 0-25-16,-5 2 32 15,-4 6-39-15,-3 5 45 0,-3 9 3 16,0 9 0-16,0 1-3 15,0 6 45-15,0 2-20 16,0 0 0-16,0 0-25 16,0 0 0-16,0 19 23 15,4 10-16-15,2 1 13 16,-1 6 19-16,2 2-25 16,-3 1 36-16,3 1-50 15,4-3 0-15,-2 2-25 16,2-5 6-16,0-4-87 15,-2-10-59-15,-4-12-153 16</inkml:trace>
  <inkml:trace contextRef="#ctx0" brushRef="#br0" timeOffset="24218.45">4631 12682 24 0,'0'0'51'0,"0"0"-35"16,0 0 72-16,0 0 21 16,0 0-25-16,0 0-2 15,0 0-35-15,2-5 51 16,-2 5-63-16,0 0-5 15,0 0 13-15,0 0-34 16,0 0 1-16,0 0-10 0,0 8 1 16,0 10-14-16,0 6 13 15,0 4 0-15,-6 2 17 16,2-6-15-16,-3 2 2 16,1 0-4-16,-2 7 4 15,0 5 18-15,-1 6-22 16,0 4 0-16,2 0 8 15,0 2-3-15,1-1-3 16,-1-6-2-16,3-3 7 16,-1 1 14-16,-2-3-21 15,3 6 0-15,-2 2 23 16,-3 4-21-16,2 2 4 16,0-4-6-16,1-10 7 0,-1-9 3 15,3-11-10-15,4-8 0 16,0-6 7-16,0-3-7 15,0-1 0-15,0 0-7 16,0 7-87-16,-3-2 4 16,-4 4-121-16,-1-5-180 15</inkml:trace>
  <inkml:trace contextRef="#ctx0" brushRef="#br0" timeOffset="24681.27">4355 13501 264 0,'0'0'78'15,"0"0"-30"-15,0 0 5 16,0 0 15-16,0 0-66 16,0 0-2-16,29 28 38 15,-17-6-28-15,-4 2 22 0,1 1-25 16,-2 1 3 0,0-1 43-16,-1 6-50 15,-1 1-3-15,-1-2 22 0,-2-2-9 16,2-6-2-16,4-6-11 15,-2-6 0-15,3-4 6 16,3-6 1-16,1 0-7 16,5-2 37-16,6-20-12 15,3-10 21-15,4-4-46 16,2-2 0-16,-2 6 11 16,-2 5-11-16,-6 8 0 15,-5 6-10-15,-5 4 7 16,-4 0-20-16,0 4-95 15,-9-4-172-15</inkml:trace>
  <inkml:trace contextRef="#ctx0" brushRef="#br0" timeOffset="30288.55">26694 9206 607 0,'0'0'29'0,"0"0"-20"15,0 0 109-15,0 0-65 16,0 0 15-16,0 0-35 16,0 0-25-16,0 0 31 15,0 0-39-15,0 0 0 16,0 0 11-16,0 0-11 16,0 0-3-16,0 0 0 15,0 0-56-15,0 0-11 16,0 0-234-16</inkml:trace>
  <inkml:trace contextRef="#ctx0" brushRef="#br0" timeOffset="32452.15">26366 9693 262 0,'0'0'75'0,"0"0"-6"16,0 0 26-16,0 0 4 15,0 0-78-15,0 0-17 16,-37-18 8-16,28 42-12 0,-1 6 37 15,0 6-37 1,1 0 4-16,2 3 62 0,2 1-53 16,5-4 16-16,0-4 13 15,0-2-34-15,14-8 22 16,8-4-30-16,5-8 0 16,2-8 27-16,4-2-26 15,0 0-1-15,6-22 22 16,-6-6-20-16,-2-2 4 15,-4-4-6-15,-7-2 0 16,-8-1 2-16,-6 1-2 16,-6 3 0-16,0 4-7 15,-4 6 17-15,-19 8-7 16,-4 5-3-16,-4 3 0 0,-2 7 1 16,-1 0-1-16,3 0 0 15,7 7-2-15,6 9 10 16,2 6-16-16,8-1-17 15,3 1-53-15,5-3 31 16,0-9-165-16,26-7-102 16</inkml:trace>
  <inkml:trace contextRef="#ctx0" brushRef="#br0" timeOffset="32845.83">26846 9833 406 0,'0'0'139'16,"0"0"-56"-16,0 0 64 15,0 0-58-15,0 0-65 0,0 0 19 16,4 0-34-16,-2 21-9 16,0 7 32-16,1 3-31 15,-3 1 12-15,0 3-13 16,0-1 0-16,0-6-30 15,0-4-15-15,0-6-46 16,0-12-22-16,0-6-22 16,0 0-7-16,2-20-106 15</inkml:trace>
  <inkml:trace contextRef="#ctx0" brushRef="#br0" timeOffset="33128.05">26904 9843 370 0,'0'0'93'0,"0"0"-89"16,0 0 71-16,0 0 3 0,122-18-9 16,-75 11-65-16,0 2-1 15,-5 3 65-15,-7 2-65 16,-6 0 2-16,-4 8 24 16,-8 13-26-16,-3 2 47 15,-5 4-38-15,-5 2 3 16,-2 2 52-16,-2-1-57 15,0 0-10-15,0 2 2 16,-4 2 8-16,-11 0-20 16,-8-2-29-16,3-6-47 15,-1-5 44-15,4-11-78 16,2-4-5-16,4-6 13 0,0-11-96 16</inkml:trace>
  <inkml:trace contextRef="#ctx0" brushRef="#br0" timeOffset="33349.44">27142 9647 353 0,'0'0'21'0,"0"0"51"16,0 0 44-16,-5 116-50 15,3-79-48-15,-4 0 21 16,-5 6-39-16,-5-4 0 15,-3 2-4-15,4-5-26 0,1-8 6 16,6-10-69-16,1-10-28 16,5-8-6-16,2-12-96 15</inkml:trace>
  <inkml:trace contextRef="#ctx0" brushRef="#br0" timeOffset="33532.99">27122 9858 313 0,'0'0'106'15,"0"0"50"-15,0 0-17 16,0 0-56-16,0 0-38 16,55 105 34-16,-41-88-73 15,-3 1-6-15,-5 4 0 0,0 0 12 16,-6 0-30 0,0-4-15-16,0-6-72 0,0-8 32 15,0-4-126-15,-3-22-118 16</inkml:trace>
  <inkml:trace contextRef="#ctx0" brushRef="#br0" timeOffset="34031.41">27374 9819 312 0,'0'0'137'0,"0"0"-13"0,0 0 28 15,0 0-5-15,0 0 6 16,149-58-132-16,-96 40 18 16,1 3-39-16,-7 0 27 15,-9 7-48-15,-7 2 21 16,-7 6-78-16,-11 0 50 16,-4 0-140-16,-6 0 7 15,-3 0-14-15,0 0-98 16</inkml:trace>
  <inkml:trace contextRef="#ctx0" brushRef="#br0" timeOffset="34203.71">27783 9635 142 0,'0'0'105'0,"0"0"-38"16,0 0 98-16,0 0-102 16,0 0 8-16,-127 96-11 15,94-60-43-15,-2 7 53 16,-8 3-70-16,3-4 0 15,7-2-22-15,8-10-31 16,18-8-88-16,7-14-95 16</inkml:trace>
  <inkml:trace contextRef="#ctx0" brushRef="#br0" timeOffset="34403.68">27603 9894 105 0,'0'0'267'0,"0"0"-179"15,0 0 25-15,0 0-13 16,-5 130-54-16,-1-88-29 16,-3-2-7-16,0 0-10 15,2-4-19-15,1-7 16 16,-1-7-48-16,7-12-6 16,0-10-17-16,0 0-35 15,11-28 36-15,12-16-140 16</inkml:trace>
  <inkml:trace contextRef="#ctx0" brushRef="#br0" timeOffset="34830.25">27712 9950 76 0,'0'0'174'0,"0"0"-55"0,0 0-10 16,0 0-39-16,0 0-70 16,0 0 12-16,40-38-44 15,-19 32 5-15,1 4-22 16,-5 2 46-16,-6 0-4 15,1 6 7-15,-10 16 8 16,-2 8 25-16,0 4 79 16,0 0-70-16,0-2-2 15,0 2 13-15,0 1-38 16,0-4-3-16,0 0-12 0,0-7 20 16,0-8-5-16,0-2-15 15,0-8 0-15,0-2 12 16,0 0-11-16,-4-4-1 15,-6 0 0-15,2 0-38 16,-8 0 26-16,0 0-76 16,-1-14-6-16,-5-2 41 15,-1-4-25-15,6 3 21 16,1 8 57-16,5 2 17 16,9 5 86-16,2 1-61 15,0-1-8-15,0 0-2 16,17-5-15-16,14-2 6 15,0-4-23-15,1 3 16 16,-6 1-47-16,-7 0-55 16,-11 1-240-16</inkml:trace>
  <inkml:trace contextRef="#ctx0" brushRef="#br0" timeOffset="35011.61">28070 10487 733 0,'0'0'0'16,"0"0"-187"-16,0 0-2 0</inkml:trace>
  <inkml:trace contextRef="#ctx0" brushRef="#br0" timeOffset="74343.42">4427 11915 319 0,'0'0'97'16,"0"0"-83"-16,0 0 126 16,0 0-53-16,0 0-30 15,0 0 13-15,0 0 9 16,0 0-7-16,0-14-18 15,0 14-48-15,0 0 50 0,0 0-56 16,0 0-1-16,0 0-15 16,0 0 1-16,0 18-26 15,0 6 25-15,-16 8 16 16,3-2-19-16,-3-3 19 16,-1-6 0-16,3 1 10 15,-1-1-7-15,1 0-1 16,3-2-2-16,4-8 2 15,3-3 16-15,2-5-18 16,2-3 0-16,0 0 32 16,0 0-13-16,0 0-1 15,0 0-18-15,11 0 7 16,13 0 46-16,10 0-51 16,1 0-2-16,5 0 30 15,1 0-26-15,-1 0-4 0,-5 0 0 16,-6 0-38-16,-8 0 23 15,-13 0-82-15,-6 0-56 16,-2 0-14-16,0 9-8 16,-18 2 28-16,-1-2-131 15</inkml:trace>
  <inkml:trace contextRef="#ctx0" brushRef="#br0" timeOffset="74718.58">4496 12049 51 0,'0'0'90'16,"0"0"-28"-16,0 0-10 15,0 0 39-15,0 0-36 16,0 0 58-16,0-35-66 15,0 32-21-15,0 2 14 16,0 1-29-16,0 0 0 16,0 0-11-16,0 0 8 15,0 1-15-15,0 16 7 16,0 4 0-16,0 9 60 16,0 5-37-16,0-2-6 0,0-4-15 15,0-3 10 1,0-6 16-16,0-6-28 0,0-2 0 15,0-2-13-15,0-2 2 16,0 0-54-16,0 0-42 16,0-2-92-16,0-4-1 15</inkml:trace>
  <inkml:trace contextRef="#ctx0" brushRef="#br0" timeOffset="75430.62">4843 11919 409 0,'0'0'25'0,"0"0"87"16,0 0-49-16,0 0-41 15,0 0-4-15,0 0 7 16,20 82 32-16,-13-46-4 16,-1 5-25-16,2-2 70 15,-6-2-81-15,0-4-1 16,-2-3 5-16,0-5-17 0,0-7-8 15,0-8-2 1,0-8-51-16,0-2 56 0,0 0-91 16,2-20 15-16,-2-10 76 15,0-10 2-15,0-1 7 16,0 10-8-16,0 4 8 16,2 8 34-16,3-2-38 15,-1 7-4-15,3 0 13 16,2 0-10-16,-2 6-6 15,-1 0 3-15,1 6 0 16,2 2-34-16,2 0 30 16,0 2 4-16,3 23 9 15,-4 0 10-15,4 5 15 16,-5 1-26-16,-2-5 1 16,1-2 16-16,-4-6-25 0,2-4-15 15,-4-5-3 1,0 2-74-16,-2-5-32 0,0 0-45 15,0-6-149-15</inkml:trace>
  <inkml:trace contextRef="#ctx0" brushRef="#br0" timeOffset="76136.31">5291 11903 89 0,'0'0'419'16,"0"0"-360"-16,0 0 39 16,0 0 22-16,0 0-70 15,0 0-47-15,-2 30-3 16,-10-6 0-16,6 1-26 0,-1-8 26 15,5-1-4 1,2-3-2-16,0-8 8 0,0 1-4 16,0 1-12-16,0-2-18 15,5 1 9-15,8 2-4 16,3 0 0-16,2 1 20 16,1-4-21-16,2 4 12 15,1-6-1-15,-4 2 14 16,-2-1-23-16,-8-1 26 15,-6 0-1-15,-2-2 1 16,0 6 20-16,0 3 51 16,-4 5-13-16,-12 5-40 15,3-1 71-15,-1-1-89 16,3-2 0-16,5-2-4 16,-3-2-113-16,0-4-235 0</inkml:trace>
  <inkml:trace contextRef="#ctx0" brushRef="#br0" timeOffset="84472.14">9447 11871 136 0,'0'0'42'0,"0"0"-40"16,0 0 116-16,0 0-33 15,0 0-16-15,0 0-18 16,0 0-6-16,0 0 21 16,-2 0-23-16,2 0-16 0,0 0 52 15,0 0-77 1,0 0 11-16,0 0 4 0,0 0-9 16,0 0-10-16,15 0 2 15,5 0 0-15,0 0-1 16,-2 0 1-16,0 5-15 15,-3 13 14-15,-4 7-51 16,-8 0 19-16,-3 6-10 16,0 1 42-16,-23-6-15 15,-3 1 16-15,-1-5 0 16,2-5 32-16,8-5-24 16,5-6 21-16,10-4-29 15,2-2 3-15,0 0-15 0,0 0 12 16,14 0-7-16,7 3 1 15,6-2 12 1,0 2-3-16,0-1-3 0,2 2 0 16,-9 0-28-16,-5 0 24 15,-6 2-27-15,-9 2 27 16,0 7 8-16,-11 6 6 16,-16 6 6-16,-6 2-11 15,2-3 64-15,4-6-63 16,10-6 2-16,7-10 15 15,6-2-21-15,4-2-4 16,0 0-13-16,0 0-74 16,4-10 31-16,21-12-184 15,4-4 30-15</inkml:trace>
  <inkml:trace contextRef="#ctx0" brushRef="#br0" timeOffset="84773.75">9767 12119 151 0,'0'0'92'16,"0"0"-10"-16,0 0 55 16,0 0-94-16,0 0-30 15,0 0-2-15,14 85-9 16,-1-81-4-16,5-4-20 16,0 0-37-16,-2 0 57 15,-3-6-43-15,-5-6 27 16,-6 2 18-16,-2 2 27 0,0-2 10 15,0-3-5-15,-10 1-16 16,-3 1 43-16,-3 2-57 16,3 3 15-16,-1 5-11 15,3 1-2-15,0 0-8 16,2 0-12-16,2 0-28 16,3 5 36-16,4 6-140 15,0 0-17-15</inkml:trace>
  <inkml:trace contextRef="#ctx0" brushRef="#br0" timeOffset="86649.43">10231 12089 422 0,'0'0'124'0,"0"0"-83"16,0 0 34-16,0 0 44 16,0 0-119-16,0 0 0 15,4 16 0-15,-2 7 3 16,3 3 4-16,-2 4-7 16,-1 0 0-16,-2 2 7 15,0-2-7-15,0-2 0 16,0-8-11-16,0-8 11 15,0-8-19-15,2-4-10 0,4 0-31 16,1-12 53-16,5-18-65 16,-2-4 69-16,1-2 3 15,1-1 2-15,-1 8 0 16,-5 4-2-16,1 5 5 16,-2 11-5-16,-1 2 0 15,-2 7-2-15,1 0-5 16,-3 0-2-16,2 0 9 15,2 0-2-15,0 4 4 16,-2 10-7-16,1 8 5 16,-3 3 0-16,0 0-2 15,0 4 2-15,0-9 0 16,0-6-1-16,0-6 1 0,0-6-27 16,0-2 27-16,0 0-27 15,2 0 19-15,1 0-57 16,3 0 29-16,-1-4 9 15,-1-7 27-15,2 0 29 16,-3 1-29-16,1-2 0 16,3 2 21-16,-2-2-2 15,1 0 2-15,3-1-21 16,-2 4 9-16,2 3-13 16,0 3 4-16,-3 3-6 15,4 0 6-15,-2 4 2 16,-1 17 22-16,1 1 13 0,-2 4-20 15,-2-1 41-15,0-2-55 16,1-1 6-16,1-6 13 16,1-4-22-16,-2-4 4 15,-1-4-4-15,0-2-5 16,1-2-22-16,3 0-7 16,0 0-48-16,0-10-31 15,-3-12-27-15</inkml:trace>
  <inkml:trace contextRef="#ctx0" brushRef="#br0" timeOffset="87128.34">10665 12117 181 0,'0'0'87'16,"0"0"-25"-16,0 0 12 16,0 0-13-16,0 0-61 15,0 0 18-15,0 0-31 16,0 0 13-16,0 0 0 16,0 11 12-16,-2 5-11 15,-7 2 3-15,1-2-4 0,3 0 5 16,2-2 1-16,3-5-6 15,0 0 0-15,0-3 8 16,0-4-8-16,3 0-10 16,10 0-7-16,5 0 17 15,0-2-16-15,0 0 16 16,-1 0 0-16,1 2-1 16,-3 2 1-16,-1-2-2 15,-5 4-2-15,-2-2 4 16,-3 0 6-16,-1 1-3 15,-3 4-3-15,0 1 35 16,0 2 9-16,0 4-16 16,0-2-25-16,0 4 10 15,-7-2-8-15,2-1-5 16,1-4-67-16,4-5-58 0,-2-6-135 16</inkml:trace>
  <inkml:trace contextRef="#ctx0" brushRef="#br0" timeOffset="88651.27">9308 12587 200 0,'0'0'32'0,"0"0"-29"15,0 0 14-15,0 0 70 16,0 0-56-16,0 0 13 16,50 10 14-16,-31-4-48 15,8 2 22-15,2 0 23 0,6 5-50 16,4-1 60-16,7 1-51 15,10-3-2-15,2-2 46 16,7-4-47-16,1-4-1 16,3 0 9-16,5 0-11 15,2 0 25-15,0 0-33 16,-3 0 0-16,0 3 2 16,-1 2 1-16,-1 1-3 15,0 1 0-15,5-2 3 16,2 2-2-16,0 0-1 15,0-1 0-15,-2 1 5 16,-9-4 4-16,-7 3-9 16,-11-3 0-16,-13 4 10 15,-9-3-7-15,-8-2-3 16,-9 2 0-16,-4-4-13 16,-4 0-4-16,-2 0-47 0,0 0-53 15,0 0-161-15</inkml:trace>
  <inkml:trace contextRef="#ctx0" brushRef="#br0" timeOffset="91550.43">12234 11975 353 0,'0'0'264'0,"0"0"-258"16,0 0 87-16,0 0-26 16,0 0-32-16,0 0-35 15,0 0 0-15,0 0-14 16,0 7 14-16,4 0 0 15,1-2 2-15,2 6 1 16,-3-2 2-16,2 0-5 16,-1-3 0-16,-1-3-28 15,1-3 11-15,-2 0-27 16,-3 0 30-16,0 0 14 0,0 0 10 16,0 0-10-16,0 0 0 15,0 0 33-15,0 1-33 16,0 12-18-16,0 6 18 15,-3 12 3-15,-4 2 22 16,0-2-25-16,1-1 0 16,2-3 11-16,-1 4-11 15,-2 1-7-15,3 0 1 16,-3-2 12-16,1-6-14 16,3-8-11-16,1-10-13 15,2-4 27-15,0-2-74 16,0 0-38-16,5-13-35 15,1-14-179-15</inkml:trace>
  <inkml:trace contextRef="#ctx0" brushRef="#br0" timeOffset="91881.29">12381 12184 532 0,'0'0'58'0,"0"0"-58"15,0 0 33-15,0 0-33 16,0 0 4-16,0 0 5 16,22 48-9-16,-13-31 0 15,2-4-6-15,5-5 18 0,1-4-24 16,4-4 11-16,1 0-6 16,-1-4-20-16,-9-14 21 15,-3 2-13-15,-9 4 16 16,0-2 6-16,0 0 6 15,-21 2-6-15,-6 1-3 16,-2 5 60-16,2 3-60 16,4 1 0-16,8 2-4 15,5 0 5-15,10 0-2 16,0 0-68-16,0 0-96 16,12 0 17-16</inkml:trace>
  <inkml:trace contextRef="#ctx0" brushRef="#br0" timeOffset="92421.25">12807 11659 306 0,'0'0'58'15,"0"0"27"-15,0 0-42 16,0 0 7-16,0 0 3 16,0 0-38-16,-32 144 12 15,28-94-8-15,2 0-9 16,2-6 25-16,0-4-35 16,0-8 0-16,2-8 9 15,9-6-4-15,-2-10-10 0,0-4 1 16,4-4 4-1,0 0-4-15,3-2 4 16,-1-18-3-16,-5-6-8 16,-6 0 7-16,-4 0-5 0,0 6 3 15,0 4 6-15,-16 5 34 16,-3 6-33-16,0 5 13 16,4 0 2-16,6 0-16 15,4 11-7-15,5 8-38 16,0 3-106-16,0-1-126 15</inkml:trace>
  <inkml:trace contextRef="#ctx0" brushRef="#br0" timeOffset="93053.45">12036 12787 435 0,'0'0'133'15,"0"0"-112"-15,0 0 64 16,0 0-36-16,0 0-11 16,169-75 44-16,-51 40-46 15,20 5 2-15,9 8-38 16,2 8-19-16,-6 3-75 15,-14-6-134-15</inkml:trace>
  <inkml:trace contextRef="#ctx0" brushRef="#br0" timeOffset="130721.1">22695 11843 50 0,'0'0'0'0,"0"0"-9"16,0 0-28-16,0 0 33 15</inkml:trace>
  <inkml:trace contextRef="#ctx0" brushRef="#br0" timeOffset="131265.09">22695 11843 12 0,'35'-28'2'0,"-35"24"1"16,2 0 19-16,1 0 3 0,1-2 6 16,0 3 11-1,-4 2 10-15,0-1 2 0,0 2-15 16,0 0-4-16,0 0 33 16,3 0-51-16,-3 0 4 15,0 0-4-15,0 0-15 16,0 0 9-16,0 0-11 15,0 0 0-15,0 0 2 16,-3 3-2-16,-12 15 0 16,-5 9-2-16,-4 3 7 15,-1 4-7-15,-2 0 2 16,5-4 0-16,-1 0 2 16,8-8-2-16,1 0 0 15,3-6 3-15,3-2 1 16,-1-2 11-16,2-2-15 0,5-2 0 15,-3 1 28-15,3 0-25 16,2 0 20-16,0-4 11 16,0-1-17-16,0 0 26 15,0-1-18-15,9-1 6 16,9-1 57-16,9 3-59 16,2 0 14-16,6-1-1 15,5 1-19-15,3 0 20 16,-3-1-43-16,-2 1 0 15,-5-1 26-15,-6-1-23 16,-9-2-3-16,-12 0 0 16,-3 0 9-16,-3 0-3 0,0 0-6 15,0 2 0-15,0 0-22 16,0 3-39-16,0 6-131 16,-9-3-103-16</inkml:trace>
  <inkml:trace contextRef="#ctx0" brushRef="#br0" timeOffset="132554.14">22612 12091 113 0,'0'0'80'16,"0"0"-9"-16,0 0 35 0,0 0-24 15,0 0-64-15,0 0 21 16,-4-4-35-16,4-1-4 16,6-2 26-16,2 3-20 15,-2 0-6-15,3 1 0 16,1-1 2-16,9-5 26 16,1 1-28-16,4 0 0 15,-2 1 14-15,-1-2-14 16,-4 1 0-16,-1 0 0 15,-1 4 10-15,-3-2 5 16,-1 2-15-16,0 0 0 16,-2-5 21-16,2 4-20 0,0-5 2 15,7-4-3-15,7-7 12 16,6 0 12-16,0-1-24 16,5 3 0-16,-5-1 14 15,0 2-14-15,-2 8 0 16,-4 1-1-16,-6 3 8 15,-1 2-7-15,-5-4 0 16,3-1 0-16,3-2 7 16,0-5-5-16,1 2 32 15,1 1-34-15,-4 1 14 16,-1 5-10-16,-3-4-4 16,-2 4 0-16,1-2 5 15,-4 0-4-15,3-3 2 0,-1 1-3 16,0-1 15-16,1 2 9 15,1 0-24-15,-1 3 0 16,-1-4 13-16,2-1-13 16,3 0 0-16,-1-2 0 15,4 0 13-15,2-2-5 16,7-4-8-16,2-2 0 16,4 0 18-16,0-2-18 15,3 5 0-15,-1 0-1 16,4 1 6-16,-3 0-4 15,-3 1-1-15,0 3 0 16,-2-2-4-16,3-2 7 0,1-4-3 16,1-2 0-1,5 0 2-15,1 2-1 0,-1-2-1 16,7-5 0-16,0 6 1 16,-1-1-1-16,0 2 0 15,-2 4-4-15,-3 0 10 16,1 0-8-16,-3 2 2 15,-1-2 0-15,0 0 1 16,-11 3-1-16,-5 1 0 16,-7 6-1-16,-10 3 7 15,-2 3-4-15,-1-1-2 16,-3 3 0-16,0 0 16 16,0 0-16-16,0 0 1 15,0 0-1-15,0 0-35 16,0 0 31-16,0 8-165 0,-23 9-97 15,-17 1 193-15</inkml:trace>
  <inkml:trace contextRef="#ctx0" brushRef="#br0" timeOffset="133922.37">22699 12264 164 0,'0'0'55'15,"0"0"-27"-15,0 0 20 16,0 0 31-16,0 0-1 15,0 0-42-15,9-56-29 16,-5 50 54-16,3 2-43 16,2 0 9-16,2-4 3 15,5 0-8-15,6-4 18 16,4-5-40-16,6 0 3 16,2-4 37-16,1-1-40 15,-1 2 0-15,-1-3 16 16,0 0-10-16,-4 3 19 0,-2 0-25 15,-2 2 0-15,-6 2 48 16,-3 4-48-16,2 1 7 16,-4 4 12-16,1-1-15 15,1 0 14-15,1-2-18 16,6-4 0-16,3 0 26 16,6-4-22-16,1-4-4 15,0 0 18-15,3-5-15 16,-3 4 21-16,-4 0-24 15,-4 7 0-15,-5 5 9 16,-7 2-9-16,-1 4 0 16,-1-4-3-16,0 3 11 0,7-4-8 15,7-1 0-15,6-7 0 16,4-1 10-16,7-1-10 16,5 0 0-16,-2 2 0 15,2 0 9-15,-7 4-13 16,-9 6 4-16,-4 0 0 15,-10 4-5-15,-3 0 5 16,-3 0 0-16,-5 0-3 16,6-2 11-16,-1-1-4 15,5-2-4-15,1-1 0 16,6-3 8-16,6-2-8 16,4-3 0-16,5-4-3 15,5 4 12-15,-4 2-14 16,-3-1 5-16,-5 7 0 15,-4 0 1-15,-5 1-1 0,-7 0 0 16,-1 3-1-16,-1-1 9 16,3-4 2-16,4-3-10 15,2-6 0-15,5-2 15 16,0-2-15-16,2-2 0 16,-3 2 10-16,1-1-5 15,0 2 8-15,-7 3-13 16,1 2 0-16,-4 1 11 15,1 2-11-15,1 1 0 16,0 2-1-16,-6 2 12 0,-2-1-11 16,-4 8 0-1,-1-1 0-15,-1 1 1 0,-3 3-1 16,-2 0 0-16,0 0-4 16,0 0 14-16,0 0-22 15,0 0-16-15,0 0-95 16,0 0-35-16,-13 4-176 15</inkml:trace>
  <inkml:trace contextRef="#ctx0" brushRef="#br0" timeOffset="134591.71">24081 11007 256 0,'0'0'138'15,"0"0"-83"-15,0 0 79 16,0 0-67-16,0 0-16 16,0 0 9-16,-5 0-52 15,39-8 27-15,3-6 31 16,8 0-47-16,-1 4 25 16,1-1-44-16,2 2 0 15,-1-2 6-15,6-2-4 0,1 0-2 16,-1 0 0-16,-6 0 2 15,-4 3-12-15,-5 2 10 16,-11 4-1-16,-8 2-23 16,-5 2 19-16,-1 0-4 15,-4 0 8-15,1 0 1 16,-2 0-5-16,-2 0 5 16,-3 0 0-16,0 0 2 15,-2 0-2-15,0 0 0 16,0 0-6-16,0 20 16 15,-11 29-12-15,-23 27 2 16,-8 24-13-16,-2 9-47 0,-1-10-157 16,5-14 151-1</inkml:trace>
  <inkml:trace contextRef="#ctx0" brushRef="#br0" timeOffset="136204.1">22753 12228 29 0,'0'0'56'0,"0"0"-18"0,0 0 59 16,0 0-40-16,0 0-2 16,0 0-21-16,0-4-23 15,0 4 29-15,0 0-24 16,0 0-14-16,17 6 92 15,14 13-70-15,19 10-15 16,16 3-9-16,5-10-140 16</inkml:trace>
  <inkml:trace contextRef="#ctx0" brushRef="#br0" timeOffset="152487.54">23806 11993 167 0,'0'0'157'0,"0"0"-138"16,0 0 10-16,0 0 29 16,0 0-14-16,0 0-44 15,0 0 0-15,0 0 24 16,0 0-13-16,0 0 36 15,0 0-23-15,0 0-12 0,0 0 56 16,0 0-65-16,0 0 5 16,0 0 18-16,0 10-24 15,0 6 41-15,0 11-43 16,0 5 6-16,0 7 67 16,5 11-50-16,-1 7 13 15,0 1 20-15,2-4-25 16,-4-6 18-16,0-5-49 15,4-9 0-15,-1-9 2 16,1-2-2-16,4-11-13 16,-4-6-12-16,3-6-71 15,0 0-20-15,-2-6-94 0,-7-21-145 16</inkml:trace>
  <inkml:trace contextRef="#ctx0" brushRef="#br0" timeOffset="153080.19">23817 12053 260 0,'0'0'215'16,"0"0"-159"-16,0 0 62 16,0 0-7-16,0 0-71 15,0 0-20-15,4-2-20 16,23 2 0-16,5 9 48 15,-6 4-48-15,-1 1-2 16,-4 9-5-16,-13 3 14 16,-4 4-21-16,-4 3-21 0,0 0-15 15,-8-3 33-15,-15-6-10 16,-1-6 13-16,-3-6 11 16,5-6 6-16,10-2-18 15,6-4 1-15,6 0 13 16,0 0-30-16,0 0 19 15,6 2 10-15,17 2 2 16,4 4 2-16,0 0 35 16,-3 4-37-16,-4-2 0 15,-4 4 0-15,-5 0 0 16,-5 2 0-16,-4 2-2 16,-2 0 6-16,0 3 8 15,-2-3-12-15,-15-4 0 16,3-5 10-16,-3-5-10 15,-2-4-7-15,7 0-13 16,0 0-85-16,7-9-69 0,5-8-110 16</inkml:trace>
  <inkml:trace contextRef="#ctx0" brushRef="#br0" timeOffset="153713.87">24152 12246 192 0,'0'0'76'16,"0"0"80"-16,0 0-75 15,0 0-23-15,0 0-28 16,0 0-17-16,0 66 47 16,0-40-57-16,0 0-1 15,0-4 49-15,0 1-49 16,2-4-2-16,2-3 0 0,1-3 10 15,2-8-7 1,-3-1-3-16,3-4 0 16,1 0-26-16,4-12 19 0,3-14 3 15,-1-4 3-15,-1 2 1 16,-4 2-26-16,-2 2 22 16,-3 8 4-16,-2 4 2 15,-2 2 8-15,0 4-10 16,0 2 11-16,0 4-4 15,0 0 8-15,0 0-15 16,0 0 0-16,0 0-22 16,0 0 24-16,3 2-2 15,1 14 23-15,0 6-7 16,-2 0 68-16,3 3-84 0,-2-4 5 16,1-3 2-16,1-2-7 15,-1-2-5-15,0-3-22 16,3-7-68-16,-2-3 63 15,-1-1-82-15,1 0-15 16,-1-1 20-16,-2-18-17 16,2-2-44-16</inkml:trace>
  <inkml:trace contextRef="#ctx0" brushRef="#br0" timeOffset="154159.23">24484 12178 250 0,'0'0'81'0,"0"0"-8"16,0 0 34-16,0 0-33 16,0 0-72-16,0 0 10 15,0-2 10-15,0 2-18 16,0 11 61-16,0 4-59 15,-2 0 4-15,-5 4 18 16,1-3-24-16,-2-2 0 0,6-2-4 16,2-4 8-1,0-2-19-15,0-2 11 0,0 0-16 16,12-2 8 0,5 2 5-16,3-2-3 0,3 0 3 15,-4 2 3-15,4-2-36 16,-6 0 33-16,1 2-15 15,-5-2 9-15,-3 4 7 16,-4 0-4-16,-6 0 6 16,0 6 0-16,0 0 103 15,-4 2-80-15,-10 0 10 16,3-2 24-16,1-2-40 16,2-2-15-16,4 0-2 15,4 3-66-15,0-4-8 16,0 0-268-16</inkml:trace>
  <inkml:trace contextRef="#ctx0" brushRef="#br0" timeOffset="155469.76">24629 12149 270 0,'0'0'36'0,"0"0"34"0,0 0 45 16,0 0-66-16,0 0-38 15,0 0 39-15,-4 0-42 16,0 0 11-16,0 0 15 16,0-2-25-16,-5 1 31 15,1-5-40-15,-4 3 6 16,-1 2 40-16,-3 1-44 15,-2 0 0-15,-4 0 4 16,-1 0 5-16,4 5-22 16,-1 14-69-16,1-3-174 15</inkml:trace>
  <inkml:trace contextRef="#ctx0" brushRef="#br0" timeOffset="156352.01">24604 12486 170 0,'0'0'30'15,"0"0"-30"-15,0 0 87 0,0 0-46 16,0 0-37-16,0 0 15 16,0 0-6-16,0 3 0 15,-6 1 34-15,-4 0-39 16,-1 0 62-16,3-1-44 15,-4-3 8-15,1 0 50 16,0 0-75-16,2 0 9 16,2 0-18-16,-1 0-72 15,-3 0-151-15</inkml:trace>
  <inkml:trace contextRef="#ctx0" brushRef="#br0" timeOffset="158061.15">23854 12885 556 0,'0'0'10'16,"0"0"47"-16,0 0 29 15,0 0-1-15,0 0-9 16,0 0-67-16,-10 0 3 16,10 0-12-16,0 0 0 15,10 0 25-15,3 0-21 16,5-3 5-16,-3 0 35 16,1 2-28-16,-1-4 9 15,1 5-25-15,4-1 0 16,9-2 6-16,4-1-6 15,5 0 0-15,2 1 10 16,0-4-3-16,5 2-7 0,2-4 0 16,4 1 0-16,0 0 39 15,0 4-35-15,3 1-4 16,6-4 25-16,13 1-14 16,6 2 28-16,1 0-39 15,-2 2 0-15,-7 2-3 16,-7 0 3-16,-3 0-67 15,-12 16-64-15,-16-6-205 16</inkml:trace>
  <inkml:trace contextRef="#ctx0" brushRef="#br0" timeOffset="165024.99">22554 12172 9 0,'0'0'33'16,"0"0"3"-16,0 0-21 15,0 0 39-15,0 0-42 16,0 0-1-16,0 0 19 0,-55 0-20 15,50 0 4-15,-2 0 11 16,3 0-4-16,0 0 46 16,4 0-41-16,0 0-7 15,0 0-4-15,0 0 23 16,0 0-38-16,0 0 0 16,0 0 5-16,0 0 21 15,0 0-26-15,6 0 0 16,5 0 26-16,5 0-12 15,4 0 0-15,2 0-5 16,7 0 1-16,2 0 31 16,0-3-39-16,-2 0-2 0,-4 1 15 15,-2 2-13 1,-6 0 1-16,-1 0-3 0,-1 0 0 16,-1 0 19-16,1 2-17 15,3 1-2-15,0 0 20 16,0-2-14-16,0 2 5 15,-3-3-11-15,-1 0 3 16,-1 0 8-16,-4 0-11 16,-5 0 0-16,-1 0 13 15,-1 0-11-15,-2 0 4 16,0 0-6-16,2 4-18 16,11 6 10-16,6 4-99 15,2-10-148-15</inkml:trace>
  <inkml:trace contextRef="#ctx0" brushRef="#br0" timeOffset="207857.48">9500 15276 22 0,'0'0'7'0,"0"0"23"0,0 0-22 16,0 0 3-16,0 0-11 15,0 0 0-15,0 0-2 16,9-49 2-16,-7 48 0 15,-2-4 2-15,2 5-2 16,-2 0 0-16,0 0 3 16,0 0 0-16,0 0 42 15,0 0 0-15,0 0-14 16,0 0 35-16,0 0-24 16,0-3 40-16,0 3-25 15,0 0-33-15,0 0 21 16,0 0-45-16,0 0 0 15,0 0 7-15,0 0-7 0,0 0 0 16,0 0 0 0,0 18 8-16,0 9 42 0,0 8-30 15,0 5 3-15,0-4 38 16,0 4-56-16,0 4 9 16,0-3-11-16,0-6 10 15,0-3 8-15,0-5-21 16,0-9 0-16,0-10 2 15,0-7 0-15,0 2-2 16,0-3 0-16,0 0-16 16,0 0 8-16,0 0-90 15,0-3-56-15,0-18-60 0</inkml:trace>
  <inkml:trace contextRef="#ctx0" brushRef="#br0" timeOffset="208106.31">9460 15276 625 0,'0'0'26'16,"0"0"7"-16,0 0 17 16,0 0-50-16,0 0 52 15,0 0-49-15,122 0 19 16,-68 0-3-16,-10 0-18 15,-8 0-1-15,-7 0 0 16,-7 0-25-16,-1 4 15 0,-8 2-67 16,-4 0-25-16,2 0-1 15,-9-6-102-15</inkml:trace>
  <inkml:trace contextRef="#ctx0" brushRef="#br0" timeOffset="209063.56">9549 15342 120 0,'0'0'224'16,"0"0"-151"-16,0 0 4 15,0 0 36-15,0 0-63 16,0 0-6-16,-11 0 12 16,9 0-32-16,2 0 6 15,0 0-1-15,0 0-24 16,0 0 40-16,0 0-45 16,0 0 0-16,2 0 8 0,9 0-4 15,0 4 0 1,3 6-4-16,-4-2 11 0,4 2 26 15,-1 0-35-15,1 2-2 16,-1-2 36-16,5 6-32 16,-5-7 6-16,8 2-10 15,-2 1 4-15,2 0 13 16,1 3-17-16,0-6 0 16,0 3 21-16,1 2-19 15,1-1 4-15,0 2-6 16,1 2 8-16,4-3 6 15,0 4-14-15,2 0 0 16,5-2 19-16,-3 0-15 0,6-4 1 16,-2 2-5-16,-1 0 8 15,1-2 4-15,-1 2-12 16,-1 0 0-16,4 0 10 16,-1 3-8-16,-1 1 3 15,3-6-5-15,1 8 3 16,-1-5 1-16,2 5-4 15,1-2 0-15,-1 0-1 16,3 2 5-16,-3-2-4 16,-3 0 0-16,0-4 1 15,-3 0 8-15,-1 3-7 16,-4 1-2-16,-2 1 44 0,-2 2-36 16,-5-7 7-16,-2 0-15 15,-2-2 15-15,2-6-7 16,0 10-8-16,5 8-18 15,-6 16-77-15,-17-8-239 16</inkml:trace>
  <inkml:trace contextRef="#ctx0" brushRef="#br0" timeOffset="213291.73">10877 16924 547 0,'0'0'211'16,"0"0"-206"-16,0 0-5 15,0 0 21-15,0 0 23 0,153-86-44 16,-115 68 0-16,-13 5-18 16,-7 8 18-16,-7 1-62 15,-5 4-30-15,-4 0-83 16,-2 0-63-16</inkml:trace>
  <inkml:trace contextRef="#ctx0" brushRef="#br0" timeOffset="213520.86">11013 16579 532 0,'0'0'26'0,"0"0"38"16,0 0-1-16,0 0-12 15,-5 104 70-15,5-51-97 16,10-5-7-16,-4-2 34 16,-2-6-50-16,1 0 1 15,-1-4-2-15,-2-6-62 16,-2-6 0-16,0-2-101 16,0-9-8-16,-4-10-12 15,-16-3-87-15</inkml:trace>
  <inkml:trace contextRef="#ctx0" brushRef="#br0" timeOffset="213709.78">10850 16723 86 0,'0'0'157'0,"0"0"-113"16,0 0 65-16,0 0-45 0,0 0-8 16,0 0 25-16,18 4-49 15,-1 18 29-15,4 4-43 16,-3 3-11-16,-1-3 1 15,2 0-8-15,-4-4-67 16,1-4-34-16,-6-12-89 16,0-6-119-16</inkml:trace>
  <inkml:trace contextRef="#ctx0" brushRef="#br0" timeOffset="213859.3">11134 16718 463 0,'0'0'71'15,"0"0"-39"-15,0 0 47 16,-10 112-61-16,8-72-18 16,0 0-32-16,2-10-85 15,0-6-8-15,0-12-177 16</inkml:trace>
  <inkml:trace contextRef="#ctx0" brushRef="#br0" timeOffset="214024.39">11099 16964 1 0,'0'0'261'15,"0"0"-185"-15,0 0 36 16,0 0-31-16,0 0-6 16,0 0-66-16,-73 12 3 15,46 10 25-15,-2 0-37 0,2-4 0 16,8-4-1-16,5-8-6 16,8-6-31-16,6 0-154 15,0-20-220-15</inkml:trace>
  <inkml:trace contextRef="#ctx0" brushRef="#br0" timeOffset="214143.21">11030 16942 385 0,'0'0'84'0,"0"0"-44"16,0 0 5-16,0 0-45 16,0 0 0-16,0 0-25 15,50 12-228-15</inkml:trace>
  <inkml:trace contextRef="#ctx0" brushRef="#br0" timeOffset="214340.1">10908 17191 505 0,'0'0'75'16,"0"0"-58"-16,0 0-5 15,0 0 98-15,0 0-74 16,129-35-22-16,-98 26-5 15,-4-1-4-15,-2 6-10 16,-5 0-64-16,-5-1-75 16,-5 1-23-16,-8-1-183 0</inkml:trace>
  <inkml:trace contextRef="#ctx0" brushRef="#br0" timeOffset="-214369.13">11091 17056 395 0,'0'0'139'0,"0"0"-108"15,0 0 78-15,0 0-45 16,-54 127-41-16,54-105 18 16,0 0-41-16,0-4 0 15,0-5-4-15,2-4-6 16,6-1 0-16,-2-6-47 16,1 2-19-16,-5-4 56 0,0 0-54 15,2 0 43-15,4-14 31 16,2-4 0-16,1-4-5 15,1 4 2-15,1 4 2 16,-5 6-18-16,2 4 19 16,-6 4-5-16,-4 0 5 15,0 0 6-15,0 12 64 16,0 12-24-16,0 2-24 16,0-4 35-16,0-4-57 15,0-4 0-15,0-5-2 16,7-9 8-16,2 0-13 15,2-9-8-15,4-23 15 16,4-16-20-16,-4-15 0 16,-1-5-34-16,-8 2-6 15,-2 2-16-15,-4 12 18 0,0 16 1 16,0 8 57 0,0 11 17-16,0 12 3 0,0 1 37 15,0 4-7-15,0 0-36 16,0 0 1-16,0 0-15 15,0 0 0-15,5 14 5 16,-3-2 0-16,0 6-5 16,-2 0 19-16,0-4-18 15,0 4 13-15,0-10-14 16,0 2 0-16,0-6 12 16,0 0-10-16,0 0-2 15,0-4 2-15,0 0 5 0,0 0-11 16,10 0 4-1,5 0 0-15,7-4 27 0,-3 0-27 16,-2 4 0-16,1-4 5 16,-1 0-1-16,-3 4-4 15,1 0 0-15,1-4 0 16,-3 4-2-16,1 0 2 16,-5 0 0-16,-5 0-1 15,-4 0 4-15,0 0 22 16,0 0 11-16,0 0 20 15,-16 12 9-15,-10 14-65 16,-3 10 0-16,-2 5-6 16,2 3 16-16,4-8-20 0,1 0 10 15,6-10-56 1,4-12 31-16,4-14-116 0,-2 0-70 16</inkml:trace>
  <inkml:trace contextRef="#ctx0" brushRef="#br0" timeOffset="-214173.5">11211 17017 687 0,'0'0'50'0,"0"0"-7"16,0 0-7-16,0 0 41 16,0 0-12-16,158 85-46 0,-100-63 19 15,-2-4-38-15,-2 1 0 16,-6-1-23-16,-5 4 9 15,-5-4-118-15,-13-2-149 16,-12-2-214-16</inkml:trace>
  <inkml:trace contextRef="#ctx0" brushRef="#br0" timeOffset="-212629.99">11630 16986 460 0,'0'0'204'0,"0"0"-187"16,0 0 86-16,0 0-75 16,0 0 33-16,0 0-18 15,92-68-34-15,-61 50 2 16,-5 6-11-16,-1-2-44 15,-7 2 29-15,-3 6-98 16,-3-8 2-16,-6-3 16 16,-2-4-28-16,-4 1 24 15,0-2-40-15,0 9 93 16,-13 4 46-16,2 5 25 0,0 4 119 16,2 4-36-16,2 19-49 15,5 16 35-15,2 1-31 16,0 0-18-16,0 2 43 15,0-8-77-15,9-2 26 16,0 0-22-16,0-6-3 16,-3 5-4-16,-1-4-8 15,-3-4 0-15,-2 3-17 16,0-8-31-16,-4 0-2 16,-12-8 17-16,-2-6 10 0,3-4 6 15,-4 0 5 1,7 0 12-16,3-14-32 0,1 0 28 15,8-8-5-15,0 4 9 16,0-4 0-16,8 0 0 16,7-1 0-16,5-3 0 15,5-6-20-15,1 0-116 16,1-8-139-16</inkml:trace>
  <inkml:trace contextRef="#ctx0" brushRef="#br0" timeOffset="-212334.73">12000 16615 565 0,'0'0'48'15,"0"0"-3"-15,0 0-19 0,0 0-26 16,0 0-6-16,0 0-48 16,40-40 9-16,-25 40-71 15,-5 12 30-15,-8 16 67 16,-2 2-26-16,0 6 45 15,-9 1 14-15,-9-6-4 16,2-5 74-16,7-7-23 16,5-11 1-16,4-6 16 15,0-2-76-15,0 0 15 16,18 0-12-16,4-2 12 16,-4-6-31-16,-3-2 14 15,-3 1-70-15,-3 2 10 0,-7 1-141 16</inkml:trace>
  <inkml:trace contextRef="#ctx0" brushRef="#br0" timeOffset="-212149.84">12000 16615 365 0,'-20'22'151'16,"13"-14"-122"-16,5 16 60 15,2 11 33-15,0 10-49 16,0 18-23-16,0 13-40 15,0 16 11-15,0 7-16 16,0-1-5-16,0-12-55 16,0-24-20-16,0-29-121 0,5-33-82 15</inkml:trace>
  <inkml:trace contextRef="#ctx0" brushRef="#br0" timeOffset="-211960.93">12117 16936 776 0,'0'0'54'15,"0"0"-54"-15,0 0 0 16,0 0 32-16,0 0-32 16,0 0-17-16,133 22-9 0,-116-22-118 15,-5 0-46 1,-6-4-206-16</inkml:trace>
  <inkml:trace contextRef="#ctx0" brushRef="#br0" timeOffset="-211805.33">12227 16902 596 0,'0'0'39'0,"0"0"-14"15,0 0 21-15,0 0-46 16,-11 106 17-16,11-66-39 15,0 5-56-15,0-9-72 16,-9-4-56-16</inkml:trace>
  <inkml:trace contextRef="#ctx0" brushRef="#br0" timeOffset="-211614.68">12156 17173 41 0,'0'0'368'0,"0"0"-281"15,0 0 5-15,0 0-18 16,0 0 37-16,0 0-51 15,0 0 7-15,31 62 5 16,-18-38-54-16,-1 2-10 16,-1-3-8-16,-3-6 6 15,-1-7-32-15,0-2-74 16,-2-8-63-16,-3 0-16 16,-2-18-177-16</inkml:trace>
  <inkml:trace contextRef="#ctx0" brushRef="#br0" timeOffset="-211356.22">12156 17173 581 0,'58'4'79'0,"-60"-4"-15"0,2 0 82 15,0 0-139-15,9 0 0 16,10 0 17-16,1 0-24 16,1 0-2-16,-10 0-2 15,-3 0-32-15,-2 2 17 16,-6 10-22-16,0 2 14 15,0 8 15-15,0 0 12 16,-6 4 0-16,-5-8 0 16,3-9 6-16,4 0 17 0,4-5-23 15,0-4 0-15,0 0-1 16,2 0-15-16,17-7-6 16,-1-11-108-16,-3 3-273 15</inkml:trace>
  <inkml:trace contextRef="#ctx0" brushRef="#br0" timeOffset="-207019.34">12684 16513 496 0,'0'0'74'0,"0"0"13"16,0 0 4-16,0 0-37 16,0 0-30-16,0 0-24 15,0 0-2-15,-4 34-9 16,-12 6 11-16,-4 6 0 16,2-2 0-16,2-12 9 15,5-5-3-15,5-14-6 16,3-8 0-16,3-2-3 15,0-3 3-15,0 0-7 16,13 0 3-16,6 0 8 16,-6 0-11-16,-2 0-9 15,-2 0-33-15,-5 6 42 16,-2 11-21-16,-2 1 23 0,0 9-1 16,0 4 12-1,-6-5 2-15,0-2-8 0,3-6 0 16,3-6 20-16,0-2-16 15,0-2-4-15,3-4 3 16,5-2 3-16,3 2-4 16,-1 0-2-16,-2 4 0 15,-1 2-3-15,-3 8 3 16,0 4 0-16,2 4 0 16,-4-4 8-16,0-3-9 15,0-10 1-15,0-5 0 16,3-4-4-16,-1 0 8 0,8 0-4 15,-2-13 38 1,1-1-28-16,3-9-6 0,-3 5-4 16,2-3-72-16,-1-6-19 15,-4 1-138-15</inkml:trace>
  <inkml:trace contextRef="#ctx0" brushRef="#br0" timeOffset="-206836.33">12798 16744 563 0,'0'0'171'16,"0"0"-147"-16,0 0 14 15,0 0-1-15,0 0 7 16,0 0-44-16,133-71-5 16,-110 57-17-16,-8-4-104 0,-6 2-43 15,-7 2-7-15,-2 0-164 16</inkml:trace>
  <inkml:trace contextRef="#ctx0" brushRef="#br0" timeOffset="-206719.33">12931 16557 75 0,'0'0'252'15,"0"0"-211"-15,0 0 63 16,-10 112-40-16,10-77-30 16,0-3-34-16,0 0-34 15,0-6-16-15,0-4-163 16</inkml:trace>
  <inkml:trace contextRef="#ctx0" brushRef="#br0" timeOffset="-206553.34">12840 16900 491 0,'0'0'96'16,"0"0"-21"-16,0 0-28 16,0 0-19-16,0 0 36 15,0 0-62-15,62-12-2 16,-43 8 0-16,-4 4-26 15,-2 0-20-15,-2 0-106 16,-4 0-151-16</inkml:trace>
  <inkml:trace contextRef="#ctx0" brushRef="#br0" timeOffset="-206411.87">12840 16900 244 0,'112'68'268'0,"-120"-38"-190"0,6 2 47 16,2-6-64-16,0-2-34 15,4 2-27-15,10 1-28 16,-1-5-20-16,-1-8-121 16,-5-4-87-16</inkml:trace>
  <inkml:trace contextRef="#ctx0" brushRef="#br0" timeOffset="-206156.59">12938 17056 503 0,'0'0'38'0,"0"0"49"16,0 0-81-16,0 0 6 16,0 0-12-16,0 0-8 15,120-48 5-15,-97 57-42 16,-10 12 30-16,-9 11-1 16,-4 0 16-16,0-1 0 15,-4-3 16-15,-9-12-3 16,-1-2 28-16,5-10-27 15,3-4-7-15,6-4 1 16,0-26-8-16,0-7-64 16,6-2-14-16,12-2-196 15</inkml:trace>
  <inkml:trace contextRef="#ctx0" brushRef="#br0" timeOffset="-205961.03">13118 16888 632 0,'0'0'80'0,"0"0"-54"15,0 0-17-15,0 0 0 16,125-68 37-16,-65 38-46 16,-4 8-4-16,-14 11-72 15,-13 3-65-15,-11 8-61 16,-11 0-176-16</inkml:trace>
  <inkml:trace contextRef="#ctx0" brushRef="#br0" timeOffset="-205590.54">13390 16659 99 0,'0'0'235'0,"0"0"-80"16,0 0-15-16,0 0-30 16,0 0-30-16,0 0-62 15,-11 36 45-15,25 5-46 16,-2 7-7-16,0 6 12 15,-7 0-22-15,-3 4 0 16,-2-4-3-16,0-6-5 16,0-12-5-16,0-18-24 15,0-9-57-15,0-9 55 16,-2-18-35-16,-5-27-3 0,0-7-79 16,-2 2 90-16,0 10 34 15,1 12-4-15,-4 8 36 16,8 14 54-16,-1 2 27 15,3 4 9-15,0 0-15 16,0 4-25-16,-6 18 7 16,2 2-54-16,0 10 4 15,-5 6 18-15,-1 1-25 16,-1-6 0-16,1-8-2 16,4-13-45-16,3-14-15 15,3 0-97-15,2-23-101 16</inkml:trace>
  <inkml:trace contextRef="#ctx0" brushRef="#br0" timeOffset="-205435.94">13376 16878 404 0,'0'0'89'0,"0"0"56"16,0 0-29-16,0 0-49 16,0 0-22-16,0 0-45 15,133 68-7-15,-114-60-14 16,-3-8-54-16,-7 0-75 15,-3 0-21-15,-6-14-109 16</inkml:trace>
  <inkml:trace contextRef="#ctx0" brushRef="#br0" timeOffset="-205271.33">13546 16645 22 0,'0'0'424'15,"0"0"-343"-15,0 0-31 16,0 0-9-16,0 0-41 15,0 0 10-15,2 60-20 16,3-29 3-16,-3-4-57 16,-2-6 5-16,0-7-123 15,0-10-93-15</inkml:trace>
  <inkml:trace contextRef="#ctx0" brushRef="#br0" timeOffset="-205008.27">13538 16669 129 0,'0'0'277'15,"0"0"-213"-15,0 0 35 0,0 0-38 16,0 0-4-16,0 0-13 16,139-44-35-16,-101 38-9 15,-5 2 0-15,-6 4 10 16,-4 0-11-16,-3 0 1 16,-2 22 0-16,-2 10 71 15,-1 17-23-15,1 5-5 16,-5 4-17-16,-1 8-21 15,0-4-1-15,-4-3-4 16,-3-6-16-16,-1-8 1 16,-2-9-60-16,0-10-20 15,0-16 0-15,-11-10-72 16,-9 0-58-16</inkml:trace>
  <inkml:trace contextRef="#ctx0" brushRef="#br0" timeOffset="-204636.85">13707 16866 283 0,'0'0'224'0,"0"0"-175"15,0 0 6-15,0 0 13 16,0 0-57-16,0 0 1 16,8 98-7-16,8-86-3 15,-3-6-2-15,-5 2 0 16,-2-8 5-16,-4 0-19 0,-2 0 1 15,2 0-8-15,1 0 3 16,-1 0 0-16,2-4 8 16,0-2 7-16,4 2 3 15,-4 0-6-15,3 0 6 16,-1 0 0-16,3 4-1 16,-2-4 1-16,0 4-2 15,-3 0 2-15,-2 0 0 16,2 26 2-16,-1 8 30 15,3 2 1-15,-1 5 37 16,4-5-52-16,0-8-12 16,2-6-6-16,2-4-17 15,-2-14-57-15,-3-4-175 0</inkml:trace>
  <inkml:trace contextRef="#ctx0" brushRef="#br0" timeOffset="-204458.52">14153 17195 135 0,'0'0'71'16,"0"0"-71"-16</inkml:trace>
  <inkml:trace contextRef="#ctx0" brushRef="#br0" timeOffset="-172256.62">4259 15462 4 0,'0'0'30'0,"0"0"3"15,0 0-1-15,0 0 5 16,0 0 28-16,0 0-34 16,0 0 43-16,0 0-46 15,0-13-22-15,2 4-6 0,6-9-166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9T13:10:00.161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3899 9940 280 0,'0'0'40'0,"0"0"-35"0,0 0 19 16,0 0 44-16,0 0-50 15,0 0-5-15,0 0 24 16,0-2-7-16,0 2 21 15,0 0-10-15,0 0-21 16,0 0 47-16,0 0-61 16,0 22 3-16,-14 6-9 15,-1 10 18-15,-5 0-18 16,1 4 5-16,2 1 7 16,1-10 20-16,7-8-32 15,5-11 0-15,4-14-1 0,0 0-14 16,0 0-9-16,0-10-41 15,9-16-29-15,7-9-1 16,-3-1-140-16</inkml:trace>
  <inkml:trace contextRef="#ctx0" brushRef="#br0" timeOffset="224.39">3899 9940 231 0,'6'-4'133'0,"-6"4"-24"16,0 0 13-16,0 9-38 15,3 20-52-15,3 9 68 16,5 8-61-16,5 2-7 16,4 1-5-16,-2-8-7 0,4-6-20 15,-5-9 0-15,-3-10 4 16,-3-6-21-16,-7-6 17 16,-4-4-26-16,0 0 24 15,0 0-57-15,0 0 7 16,0 0-62-16,-23 0-134 15</inkml:trace>
  <inkml:trace contextRef="#ctx0" brushRef="#br0" timeOffset="427.42">3779 10323 590 0,'0'0'150'15,"0"0"-140"-15,0 0 113 16,0 0-47-16,0 0-66 0,0 0 64 15,100-4-33-15,-51-7-8 16,-1 0-22-16,-2 4 9 16,-7 4-24-16,-5 3 4 15,-7 0-78-15,-8 0-4 16,-7 0-121-16,-10 0-95 16</inkml:trace>
  <inkml:trace contextRef="#ctx0" brushRef="#br0" timeOffset="15978.33">6784 13868 22 0,'0'0'56'15,"0"0"8"-15,0 0-17 16,0 0-13-16,0 0-9 0,0 0-21 16,0 0 5-1,0 0-3-15,0 0-3 0,0 0 21 16,0 0 2-16,0 0 6 16,0 0 19-16,0 0-37 15,0 0 14-15,0 0-3 16,0 0-20-16,0 0 26 15,0 0-26-15,0 0 2 16,0 0 9-16,0 0-6 16,0 0-5-16,0 4-5 15,0 6 9-15,0 3-2 16,-5-8-7-16,1-1 0 16,4-4-2-16,0 0 15 15,0 0-13-15,0 0 0 16,0 0-29-16,0 0-52 0,-9 4-215 15</inkml:trace>
  <inkml:trace contextRef="#ctx0" brushRef="#br0" timeOffset="19029.41">3560 14007 308 0,'0'0'9'0,"0"0"-7"0,0 0 4 16,0 0 43-16,0 0-41 16,0 0-8-16,0 0 5 15,-33 112 3-15,21-84-8 16,1 2 1-16,3-6 6 16,0-4 22-16,2-8-25 15,4-6 0-15,2-6 17 16,0 0-7-16,0 0 7 15,0 0-21-15,0 0 2 16,0 0-2-16,13 0 1 16,5-9 2-16,4 0 27 15,0-3-26-15,1-2 12 16,1-2-16-16,-3 2 15 16,-4 2-15-16,-5 2 0 0,-4 8 0 15,-5-2-4-15,-3 4 18 16,0 0 15-16,0 0 42 15,-7 0-33-15,-13-1 8 16,-3-6-36-16,-4 1-8 16,1-6-2-16,-10-8-96 15,-2-10-343-15</inkml:trace>
  <inkml:trace contextRef="#ctx0" brushRef="#br0" timeOffset="20019.11">3594 16437 455 0,'0'0'104'0,"0"0"-97"0,0 0 59 15,0 0-5-15,0 0-61 16,0 0 0-16,-36 47-6 16,24-9 19-16,4 1-16 15,3 1 3-15,1-4-15 16,4-14 11-16,0-8-12 16,0-6 9-16,0-8-9 15,0 0-14-15,0 0 24 16,0 0-4-16,0 2 10 15,0 1-14-15,2-3 24 0,7 1-10 16,4 3 0 0,1-4 1-16,1 0-8 0,1 0 7 15,-1-4 0-15,-1-6-10 16,-1 2 25-16,-3-2-15 16,-6 6 12-16,0 0-5 15,-4 4 15-15,0 0-12 16,0 0 10-16,0-4 37 15,0-2-39-15,0-10 37 16,-18-8-55-16,-7-16-42 16,-1 1-21-16,-8 1-153 15</inkml:trace>
  <inkml:trace contextRef="#ctx0" brushRef="#br0" timeOffset="27081.64">12630 13908 745 0,'0'0'35'16,"0"0"-29"-16,0 0 59 0,0 0-56 16,0 0 14-1,0 0-23-15,0 0 8 0,-15 0 0 16,15 0-6-16,0 0 3 15,0 0 46-15,0 0-45 16,0-4 34-16,17-5-19 16,15-6-19-16,11-1 42 15,5-6-44-15,6 4 0 16,-1 4-5-16,2 2 15 16,-1 2-10-16,-4 4 0 15,-8 0 11-15,-9 2-23 16,-11-2 12-16,-7 2 0 15,-5 0-8-15,-8 2 17 0,-2-1-9 16,0 3 0-16,0 0 15 16,0 0-3-16,0 0-12 15,0 0 0-15,0-1-3 16,0 1 4-16,0 0-8 16,0 0-6-16,0 0-114 15,2 0-70-15,-2 0-478 16</inkml:trace>
  <inkml:trace contextRef="#ctx0" brushRef="#br0" timeOffset="33227.35">24004 7359 500 0,'0'0'0'0,"-21"122"22"15,19-50 46 1,-1 1-27-16,0-1 35 0,3-6-72 16,0-10 1-16,0-12 3 15,-4-12 15-15,-3-7-23 16,-1-11 0-16,-4-6 3 16,-3-8-3-16,-8 0 0 15,-1-4-6-15,-2-25 1 16,5-3-8-16,5 5 13 15,8 4 22-15,3 14-8 16,3 4 67-16,2 5-76 16,0 0-3-16,15 0-1 15,14 0 21-15,3 0-6 16,-1 0-16-16,-7 5 7 16,-3 4-13-16,-6 3 6 0,1 2-12 15,-1 2 5-15,3-4-110 16,1-8 4-16,-2-4-169 15</inkml:trace>
  <inkml:trace contextRef="#ctx0" brushRef="#br0" timeOffset="33406.31">24152 7720 296 0,'0'0'178'16,"0"0"-116"-16,0 0 57 15,0 0-10-15,0 0-104 0,0 0 15 16,4 22-16-1,3-4 11-15,0 0-9 0,-1 2-6 16,1 1-6-16,-3-4 3 16,-2-1-124-16,-2-10-56 15,0-6-127-15</inkml:trace>
  <inkml:trace contextRef="#ctx0" brushRef="#br0" timeOffset="33561.64">24152 7720 437 0,'24'-146'123'16,"-24"146"-96"-16,0 0 22 15,0 0-49-15,0 12-6 16,11 14-8-16,3 2-96 16,-1-2-101-16,-1-2-77 15</inkml:trace>
  <inkml:trace contextRef="#ctx0" brushRef="#br0" timeOffset="33624.73">24152 7720 231 0</inkml:trace>
  <inkml:trace contextRef="#ctx0" brushRef="#br0" timeOffset="33795.49">24152 7720 231 0,'143'0'88'0,"-141"0"1"16,0 6-6-16,4 4 20 0,4 6-76 0,-1 8-10 16,-3 4 35-16,0 2-40 15,-1-1 38-15,0-10-11 16,2-9-38-16,-3-3 38 15,0-7-35-15,7 0-4 16,7-17 26-16,3-14-10 0,0-12-30 16,2 4 14-16,-3 2-117 15,2 9-12-15,-4 10-120 16,0 6-26-16</inkml:trace>
  <inkml:trace contextRef="#ctx0" brushRef="#br0" timeOffset="33983.28">24571 7641 298 0,'0'0'174'0,"0"0"-8"16,0 0-72-16,0 0-31 16,0 0-61-16,0 0 17 15,0 87-1-15,0-55-18 0,0-8 0 16,2-4-5 0,2-10 5-16,3-4-4 0,-1-6-17 15,2 0-64-15,0-14 32 16,1-20-72-16,-3-10-73 15,-2-8-20-15</inkml:trace>
  <inkml:trace contextRef="#ctx0" brushRef="#br0" timeOffset="34101.62">24617 7445 88 0,'0'0'150'0,"0"0"-121"16,0 0-3-16,0 0-21 15,0 0-1-15,0 0-8 16,25 38-9-16,-11-19-65 15,-3-4-22-15</inkml:trace>
  <inkml:trace contextRef="#ctx0" brushRef="#br0" timeOffset="34957.57">24785 7557 200 0,'0'0'174'0,"0"0"-82"15,0 0 87-15,0 0-86 16,0 105-55-16,0-77-10 15,0-6-13-15,0-4-15 16,0-2 0-16,0-8 14 16,0-2-19-16,0-4 5 15,0-2 0-15,0 0-14 16,0 0-4-16,0 0 16 0,0 0-9 16,6-10-7-16,1-12 9 15,4-6 9-15,2-4 0 16,0 2-8-16,3-1-7 15,0 8-4-15,-3 9-20 16,-2 6-18-16,-1 8 55 16,1 0-18-16,-3 0 20 15,-1 15 3-15,2 8 4 16,-2 5 22-16,1 0 6 16,6-2-30-16,-1-6 8 15,6-6-13-15,2-10 0 16,6-4-9-16,0-8 10 15,0-22-1-15,-3-4 0 16,-6-4 10-16,-4 4-22 0,-8 6 12 16,-6 6 0-16,0 7-16 15,0 8 13-15,0 4 3 16,-16 3 0-16,-1 0 10 16,-4 0-13-16,4 17 3 15,-1-4 0-15,7 10 31 16,5 3-21-16,6 4 8 15,0 4-10-15,0 0 8 16,6-6-15-16,9-6-1 16,3-12 0-16,0-8-19 15,0-2-5-15,2-4 17 16,-2-22 2-16,0-4-47 16,-5 0 48-16,-4 6-20 0,-4 8 18 15,-3 6-16-15,-2 8 31 16,0 2-9-16,2 0 5 15,0 6 10-15,2 20 17 16,3 8-10-16,-3 6-15 16,2 4 40-16,-4 4-42 15,-2 5 30-15,0-1-4 16,0-4-24-16,0-6 30 16,-6-9-37-16,0-8 3 15,-5-9 44-15,0-8-39 16,2-6 14-16,0-2-16 15,3 0 16-15,1 0-32 0,5-10 10 16,0-14-8-16,9-6-19 16,16 3 36-16,-2 6-9 15,2 3 5-15,0 6 14 16,0 4-6-16,-3 2-13 16,2 4-18-16,-2 2 17 15,-3 0-156-15,-9 0-116 16</inkml:trace>
  <inkml:trace contextRef="#ctx0" brushRef="#br0" timeOffset="36938.94">23978 8390 270 0,'0'0'3'0,"0"0"10"16,0 0 10-16,0 0 23 16,0 0-46-16,0 0 4 15,3 0-4-15,-1 0 0 16,-2 0 9-16,0 0 5 16,0 0 6-16,0 0 26 15,0 0 47-15,0 0-62 16,0 0 35-16,0 0-3 15,0 0-42-15,0 0 41 16,0 0-55-16,0 0 6 16,0 0 3-16,0 0-1 15,0 0-15-15,0 0 0 0,0 0-25 16,0 6 1 0,0 6-137-16,-2-2-225 0</inkml:trace>
  <inkml:trace contextRef="#ctx0" brushRef="#br0" timeOffset="47825.71">24205 8229 590 0,'0'0'110'16,"0"0"-57"-16,0 0 25 15,0 0 34-15,0 0-82 16,0 0-21-16,0 0 23 16,0 10-24-16,-6 21-6 15,-17 17 3-15,-8 16 14 0,-4 22-2 16,-8 16-17-1,-6 9 3-15,0 0 25 0,5-20-12 16,12-21-16-16,14-16 0 16,10-18 20-16,5-8-26 15,3-9 6-15,0-8-28 16,0-2 25-16,0-5-110 16,0-3-38-16,-6-1-50 15,-8 0-141-15</inkml:trace>
  <inkml:trace contextRef="#ctx0" brushRef="#br0" timeOffset="48078.33">23786 8961 384 0,'0'0'136'16,"0"0"-33"-16,0 0-5 0,0 0-21 16,0 0-1-16,0 0-69 15,-109 96 54-15,105-56-50 16,0 1-5-16,1-2 47 15,0-4-50-15,1-7 16 16,2-6-13-16,0-8 25 16,0-6-36-16,23-8 5 15,21 0 0-15,14-22 2 16,10-18 5-16,-2-8-7 16,-11 1 0-16,-12 15-132 15,-18 16-18-15,-21 16-165 0</inkml:trace>
  <inkml:trace contextRef="#ctx0" brushRef="#br0" timeOffset="49684.77">22984 9801 629 0,'0'0'102'0,"0"0"-57"15,0 0 54-15,0 0-49 16,0 0 6-16,0 0-56 16,0 60 0-16,-22-9 20 15,-2 0-6-15,1-2-14 16,3-9 0-16,7-8-6 15,4-10-5-15,2-8-58 16,5-10-30-16,2-4 25 16,0-22-53-16,18-22 9 15,9-8-35-15,0 0 71 0,-3 10 82 16,-7 8 9-16,-6 12 66 16,-1 8 47-16,-8 9-3 15,0 5-10-15,-2 0-17 16,0 5-52-16,2 22 25 15,3 12-34-15,1 5-5 16,-2 0-16-16,2-4 5 16,-2-2-15-16,-2-2 0 15,-2-4 16-15,0-6-25 16,0-4 9-16,0-5-12 16,-14-7 6-16,-3-6-50 15,-3-4 39-15,-3 0 0 16,4-13-41-16,0-5 54 0,9-1-6 15,3 3 10-15,5 1-20 16,2 3 13-16,0 2 7 16,6 2-1-16,14 0-3 15,2 2-12-15,3 2-60 16,0-2-58-16,-4-2-54 16,-2-2-76-16</inkml:trace>
  <inkml:trace contextRef="#ctx0" brushRef="#br0" timeOffset="50216.15">23109 10006 214 0,'0'0'144'0,"0"0"-65"16,0 0 44-16,0 0-59 0,0 0 22 15,0 0-62-15,0 104-17 16,2-79 20-16,-2-5-14 16,3 0-13-16,-3-5 0 15,0-2 21-15,0-5-31 16,0-4 10-16,0-4-3 15,0 0-14-15,0 0-18 16,4-19 8-16,5-10 5 16,2-12-10-16,3 5 21 15,-1 6 11-15,0 8 0 16,-4 12 24-16,-2 6-20 16,-5 4 5-16,0 0-3 15,0 0 14-15,2 0-9 0,2 0-7 16,-2 12-4-16,2 7 26 15,1 4-17-15,-3 4-9 16,2-4 0-16,-2-2 19 16,-4-10-29-16,4-7 10 15,0-4-21-15,5 0 12 16,5-14-18-16,1-10 27 16,8 3 0-16,-3 4-16 15,-5 7 7-15,1 6-4 16,-7 4 13-16,-5 0-24 15,-2 0 34-15,-2 0-10 16,0 6 39-16,0 8-29 16,0 2 46-16,0 2-41 0,0 4-10 15,0 3 8 1,0-4-9-16,0 0-4 0,0-12 0 16,5-2-32-16,3-7 1 15,0 0-61-15,-4-21-70 16,-4-15-76-16</inkml:trace>
  <inkml:trace contextRef="#ctx0" brushRef="#br0" timeOffset="50375.04">23352 9894 710 0,'0'0'118'0,"0"0"-67"16,0 0 5-16,0 0-56 0,0 0-25 15,0 0-56-15,85 28-142 16,-65-16-197-16</inkml:trace>
  <inkml:trace contextRef="#ctx0" brushRef="#br0" timeOffset="51042.41">23628 9996 30 0,'0'0'146'0,"0"0"10"16,0 0-12-16,0 0 16 16,0 0-69-16,0 0-50 15,-7 18 29-15,7 10-55 16,0 12 44-16,0 6-10 15,0 2-37-15,0-1 24 16,-4-5-36-16,-2-10 7 16,-2-12-19-16,6-8 15 15,0-8-3-15,2-4 0 16,0 0-53-16,0-30 51 16,0-18-43-16,0-13 22 15,4 5-7-15,10 8 36 0,-3 14-6 16,3 8 0-1,-3 12 20-15,-1 6-30 0,2 8 10 16,-3 0 0-16,-1 0-28 16,0 8 40-16,-4 18-12 15,-2 12 38-15,-2 13-29 16,0 7 26-16,0-3-35 16,0-9 3-16,0-13-13 15,0-19 14-15,0-11-4 16,0-3 0-16,5-21 19 15,12-25-19-15,6-12 0 16,-1-1 7-16,-2 13-21 16,-4 12 18-16,0 10-4 0,-6 10 0 15,-1 8 21 1,-5 6-33-16,-4 0 12 0,6 0 0 16,0 0-10-16,5 18 29 15,0 6-18-15,3 4 4 16,-1 5 27-16,-2-6-35 15,2 0 3-15,-4-8 0 16,1-9-27-16,-4-3 0 16,5-7-27-16,7 0-20 15,2-10-102-15,4-11-65 16,-1 2-134-16</inkml:trace>
  <inkml:trace contextRef="#ctx0" brushRef="#br0" timeOffset="51604.15">24158 10080 257 0,'0'0'249'15,"0"0"-95"-15,0 0-2 16,0 0-93-16,0 0-21 16,0 0-38-16,-17-42 16 15,12 42-31-15,-2 14 15 16,1 14 0-16,-1 6-19 16,3-4 19-16,4-1 0 15,0-6-2-15,0-7 13 16,0-3-12-16,0-7 1 15,0-6-8-15,8 0-15 16,4-20 15-16,5-10 8 16,2-9-7-16,-4 3-20 0,-3 6 23 15,-2 4-9-15,-3 10 4 16,-5 10-5-16,0 4 14 16,-2 2 0-16,0 0-9 15,2 0 18-15,0 0-9 16,4 0 0-16,2 0 1 15,1 10-3-15,0 9 2 16,-2 0 0-16,2 1-6 16,-3-2 18-16,3-10-12 15,3-5 0-15,0-3-31 16,9-15 26-16,1-19-40 16,2-10-31-16,-3-4 22 15,-1-2-39-15,-5 1 78 0,-5 3-2 16,-6 9 17-1,-4 6 5-15,0 13 18 0,0 10 61 16,0 7 37-16,0 1-49 16,-4 0 13-16,-6 14-46 15,1 13-32-15,3 9 41 16,6 6-38-16,0 10 4 16,0 13 8-16,11 7-3 15,11 4-19-15,7-6 0 16,5-13-75-16,-3-21-65 15,-2-26-272-15</inkml:trace>
  <inkml:trace contextRef="#ctx0" brushRef="#br0" timeOffset="54530.65">22869 10557 469 0,'0'0'182'0,"0"0"-147"15,0 0 88-15,0 0-43 16,0 0-79-16,0 0 30 16,-8 30-20-16,-7 20-11 15,-9 19 50-15,-5 13-48 16,-9 16 48-16,-9 17-41 16,-8 7 3-16,-3 4 0 15,4-11-10-15,9-19-2 16,12-26 0-16,15-26 15 0,12-18-17 15,4-17 2-15,2-8-37 16,0-1 26-16,4 0-108 16,7-18-21-16,-7-4-31 15,-4-6-230-15</inkml:trace>
  <inkml:trace contextRef="#ctx0" brushRef="#br0" timeOffset="54769.72">22365 11318 531 0,'0'0'114'0,"0"0"-72"0,0 0-25 15,0 0 9 1,0 0-26-16,0 0 9 0,-5 113 23 16,5-78-24-16,0-5 15 15,0-6 37-15,7-12-52 16,9-8 19-16,9-4-11 15,10-6-10-15,11-26 66 16,8-10-72-16,4-4-5 16,-6 4-54-16,-17 11-250 15</inkml:trace>
  <inkml:trace contextRef="#ctx0" brushRef="#br0" timeOffset="55205.36">21944 12160 396 0,'0'0'189'0,"0"0"-72"16,0 0 35-16,0 0-21 15,0 0-113-15,0 0-13 16,-20 46-6-16,20 14 26 16,0 14-17-16,0 0-8 15,-2-2 16-15,-5-7-8 16,2-19-8-16,3-18-23 16,2-16-4-16,0-12-145 15,0-37-5-15,2-26-154 0</inkml:trace>
  <inkml:trace contextRef="#ctx0" brushRef="#br0" timeOffset="55436.98">21975 12082 688 0,'0'0'117'16,"0"0"-116"-16,0 0 17 16,0 0 1-16,0 0-19 15,123 69 0-15,-101-30 13 16,-9 9-19-16,-10 14 6 15,-3 8 0-15,-12 3-10 16,-19-7 29-16,-5-14-19 16,7-13 0-16,10-20 14 15,9-13-36-15,10-6 19 16,0-14-92-16,23-18-59 0,10-4-125 16,3 4 14-16</inkml:trace>
  <inkml:trace contextRef="#ctx0" brushRef="#br0" timeOffset="56141.47">22262 12409 126 0,'0'0'183'16,"0"0"-79"-16,0 0 52 15,0 0-107-15,0 0-29 16,0 102-15-16,3-92 2 16,7-10-7-16,4 0 0 15,-3 0 1-15,-2-17-7 16,-4-7 6-16,-5-3 0 0,0 2-8 15,0 6 7-15,-12 6-8 16,-1 9-12-16,-5 4 2 16,5 0 7-16,9 11 12 15,4 8 0-15,0 3-10 16,11-2 5-16,18-4 5 16,4-6 0-16,2-6-29 15,1-4 6-15,-3 0-32 16,-1-14 21-16,-3-9 30 15,-7-6 8-15,-9 4 5 16,-8 4 17-16,-5 9 0 16,0 10 64-16,-7 2-47 15,-10 0-10-15,-4 24 15 0,6 2-43 16,6 2 23-16,6-6-9 16,3-5-10-16,0-8 8 15,5-5-17-15,11-4 0 16,2 0-10-16,-1 0 19 15,4-8-9-15,-2-14 0 16,1-2-34-16,-3 1 34 16,-5 2-35-16,-5 11 35 15,-3 6-23-15,-2 4 41 16,-2 0-18-16,4 0 40 16,0 10-40-16,2 16 57 15,3 11-22-15,0 1-35 16,0 2 5-16,-4 5 6 15,-3 2-11-15,-2 3 0 0,0 3 11 16,0-2-5-16,-9-2-6 16,-7-9 0-16,3-12 3 15,3-12 16-15,0-15-19 16,1-1 52-16,-5 0-40 16,3-17 27-16,3-11-39 15,6-11 0-15,2-3 7 16,4-5 12-16,25-3-19 15,6 6 0-15,5 3 11 16,5 11-37-16,-1 6-25 0,1 6-129 16,-9 3-164-1</inkml:trace>
  <inkml:trace contextRef="#ctx0" brushRef="#br0" timeOffset="56838.61">23784 10756 208 0,'0'0'240'15,"0"0"-53"-15,0 0-43 0,0 0-44 16,0 0 12-1,0 0-59-15,83 106-18 0,-37-32 56 16,8 13-88-16,-3 7 21 16,-2 4-24-16,-2-2 33 15,-7-6-39-15,-7-13 6 16,-6-15 0-16,-9-18-24 16,-3-14-11-16,-7-18-46 15,-2-12-47-15,-4-10-135 16,-2-28-20-16</inkml:trace>
  <inkml:trace contextRef="#ctx0" brushRef="#br0" timeOffset="57110.09">24301 11278 231 0,'0'0'297'0,"0"0"-118"15,0 0-92-15,0 0 26 16,0 0-96-16,0 0 22 15,60 109 40-15,-47-54-77 16,-3-1 19-16,-6-2-10 16,0-6 14-16,-1-5-6 15,-1-12-19-15,-2-8 3 16,0-12 10-16,0-3 1 16,0-6-14-16,-2 3 27 15,-25-3-10-15,-15 0-22 16,-12 0 5-16,-6-17-110 0,-3-1-30 15,10 6-275-15</inkml:trace>
  <inkml:trace contextRef="#ctx0" brushRef="#br0" timeOffset="58272.16">24424 12256 350 0,'0'0'259'16,"0"0"-153"-16,0 0-30 16,0 0-10-16,0 0-35 15,0 0-10-15,-92-58-24 16,75 72 3-16,-3 34 0 16,1 22 0-16,4 14 10 15,6 6-4-15,6-10 8 0,3-11 7 16,6-19-20-1,22-16-1-15,13-18-29 0,7-16 28 16,6 0-96-16,-3-30-49 16,-4-8-54-16,-12 0-106 15</inkml:trace>
  <inkml:trace contextRef="#ctx0" brushRef="#br0" timeOffset="58632.25">24640 12533 250 0,'0'0'121'16,"0"0"2"-16,0 0-30 15,0 0-57-15,0 0 21 16,0 0-50-16,-25-58-6 16,18 58-1-16,1 0 7 0,0 14-7 15,-2 16 0 1,4 6 8-16,2 2 7 0,2-2-15 16,0-6 0-16,0-6 0 15,2-10 14-15,10-8-14 16,3-6 0-16,3 0 7 15,1-24 29-15,4-12-33 16,-1-4-1-16,-4 2-2 16,-4 10 17-16,-4 7-17 15,-3 14 0-15,-5 5 7 16,3 2-24-16,-3 0 17 16,5 5 0-16,-1 13 14 0,1 7-4 15,-3 4 22-15,1-1-32 16,-2 3 16-16,1-3-38 15,5-8 3-15,-1-6-95 16,4-14-110-16,1 0-146 16</inkml:trace>
  <inkml:trace contextRef="#ctx0" brushRef="#br0" timeOffset="58805.94">24864 12582 552 0,'0'0'209'0,"0"0"-57"15,0 0-81-15,0 0-34 0,0 0-24 16,114-79 1 0,-83 69-28-16,-6 6 0 15,-10 4-100-15,-3 0 4 0,-8 0-90 16,-4 0-56 0,0 0 75-16</inkml:trace>
  <inkml:trace contextRef="#ctx0" brushRef="#br0" timeOffset="58998.39">25026 12421 4 0,'0'0'172'0,"0"0"-10"16,0 0-50-16,0 0 13 16,0 0-63-16,0 0-60 15,-19-18 29-15,19 50-15 16,0 13 40-16,0 19 46 16,0 9-68-16,0-7 36 15,0-8-29-15,0-20-29 0,15-20-6 16,14-18-6-16,12-18-25 15,8-38 22-15,-2-20-170 16,-12-9-151-16</inkml:trace>
  <inkml:trace contextRef="#ctx0" brushRef="#br0" timeOffset="60266.08">25635 8390 266 0,'0'0'336'0,"0"0"-272"15,0 0 57-15,0 0 16 16,0 0-105-16,0 0 36 15,0 0-61-15,37 54 3 16,5-22 55-16,7 16-56 16,4 15 25-16,5 17-1 15,0 16-20-15,6 4 28 16,1 4-41-16,0-6 0 16,-3-13-1-16,-4-15 17 15,-11-16-16-15,-9-12 0 16,-9-10 24-16,-7-8-41 15,-6-6 17-15,-3-3-56 16,-4-7-11-16,-2-8-147 16,-7 0-66-16,0-21-233 0</inkml:trace>
  <inkml:trace contextRef="#ctx0" brushRef="#br0" timeOffset="60551.79">26411 9168 693 0,'0'0'191'16,"0"0"-102"-16,0 0 42 16,0 0-81-16,0 0-28 15,0 0-30-15,3 12 8 16,18 22 0-16,4 10-8 16,-5 10 15-16,-5 2-7 15,-3-2 0-15,-8-4 19 0,-4-11-28 16,0-11 9-1,0-10 0-15,0-8-3 0,-20-5 19 16,-15 1-16-16,-15-6 5 16,-14 0 24-16,-10 0-44 15,-6-15 15-15,2 1-118 16,10 2-80-16,12 8-415 16</inkml:trace>
  <inkml:trace contextRef="#ctx0" brushRef="#br0" timeOffset="61930.37">26190 9882 762 0,'0'0'117'16,"0"0"-110"-16,0 0 87 16,0 0-94-16,0 0 1 15,0 0-14-15,0 0 22 16,81 81-9-16,-71-32 36 15,-4 9-24-15,-6 0 24 16,0-4-36-16,0-7 3 16,0-14-26-16,0-6 22 0,0-9-53 15,0-10-48-15,0-6-95 16,0-2 61-16,0-14-117 16</inkml:trace>
  <inkml:trace contextRef="#ctx0" brushRef="#br0" timeOffset="62064.37">26273 10181 141 0,'0'0'211'15,"0"0"-27"-15,0 0-48 16,0 0-61-16,0 0 25 16,0 0-83-16,51-28 10 15,-29 28-27-15,3 0-5 16,-1 0-7-16,1 0-128 16,-5 0-101-16,-9 0-71 0</inkml:trace>
  <inkml:trace contextRef="#ctx0" brushRef="#br0" timeOffset="62251.77">26458 9872 277 0,'0'0'268'15,"0"0"-231"-15,0 0 88 16,0 0-46-16,0 0-46 16,0 114 32-16,4-58-63 15,2 4 10-15,0 5-12 16,-2-1 8-16,-2-6-21 15,0-12-52-15,5-16-81 16,2-17-71-16,2-13-98 16</inkml:trace>
  <inkml:trace contextRef="#ctx0" brushRef="#br0" timeOffset="62611.31">26616 10100 239 0,'0'0'145'0,"0"0"-53"16,0 0 64-16,0 0-73 15,0 0-81-15,0 0 3 16,0 10 3-16,0 8-8 16,2 4 7-16,0-1 14 15,-2-2-19-15,0 3-2 16,0-3 3-16,2-7-2 16,1-6-1-16,0-6 0 15,3 0-1-15,3 0-36 0,5-14 37 16,-1-10 0-16,-5-1 10 15,2 7-12 1,-6 8 2-16,-4 7 0 0,2 3 0 16,0 0-2-16,1 0 2 15,5 0 0-15,4 0 5 16,3 7 30-16,-1-1-34 16,-1-1-1-16,2-2 0 15,1-3-6-15,-1 2-5 16,-1-2-68-16,1 0-82 15,1 0-50-15,-3-16-76 16</inkml:trace>
  <inkml:trace contextRef="#ctx0" brushRef="#br0" timeOffset="63833.34">26921 10084 129 0,'0'0'171'0,"0"0"-56"0,0 0 56 16,0 0-40-16,0 0-93 15,0 0 25-15,0 60-6 16,0-22-43-16,0-2 32 15,2 1-46-15,3-7 0 16,0-7-3-16,-1-8 16 16,1-7-13-16,-3-6 0 15,-2-2 5-15,0 0-31 16,2-8 26-16,2-23 0 16,3-8-14-16,2-9 6 0,0 5 0 15,-1 7 0 1,1 14 1-16,-1 10-16 15,-4 10 23-15,-2 2 0 0,2 0-13 16,1 13 27-16,1 8 18 16,2 8 8-16,-4 1-38 15,0 3 31-15,-2 0-33 16,1-3 0-16,-3-6-5 16,0-8 15-16,0-8-10 15,2-6 0-15,0-2 6 16,2 0-11-16,-2-3 5 15,4-20 0-15,0-3-9 16,1-2 25-16,1 3-16 16,0 6 0-16,0 6 9 15,3 8-32-15,5-2 23 0,1 6-11 16,4 1 0-16,-1 0-29 16,0 0 25-16,0 13-29 15,3 5-60-15,-2-1 23 16,-1-6-91-16,1-4 49 15,-8-7 81-15,-2 0 34 16,-4-24 8-16,-3-9 66 16,-4-7-5-16,0 0 69 15,0 4-81-15,0 6-24 16,0 10 26-16,0 8-50 16,0 10 22-16,-2 2-23 15,0 0 18-15,-3 8-13 16,0 16-1-16,3 8-1 0,-2 6 10 15,4-1 6-15,-2 0-19 16,0-6 0-16,2-8 12 16,0-8-17-16,0-12 5 15,0-3-3-15,0-1-9 16,13-30-14-16,7-5 26 16,-2-5 0-16,2 6 17 15,-4 13-42-15,-1 10 25 16,-3 10 0-16,-2 2-16 15,-1 0 0-15,-3 0 16 16,4 14 13-16,-1 2-6 16,2 0 29-16,0 0-36 15,0-1 0-15,1-3-6 16,-1-6-23-16,-3-6-23 0,4 0-54 16,-1-6-81-16,4-17 68 15,-3-3-3-15,1 0 11 16,-2 8 101-16,-4 8 10 15,-3 8 66-15,-4 2 36 16,0 0-5-16,0 18 51 16,0 8-11-16,0 3-57 15,0-4 23-15,0 1-69 16,0-5 19-16,0 1-31 16,0-7-5-16,0-2-16 15,0-3-1-15,0-8-30 16,0 0 14-16,0-2-68 0,2 0 51 15,7-18 20-15,-5-10 13 16,6-7 6-16,-4 1-6 16,1 4 0-16,1 4 13 15,0 6 2-15,1 6-9 16,-3 4-6-16,0 6 17 16,2 2-6-16,-4 2-11 15,1 0 0-15,-1 0 58 16,-2 12-41-16,0 6 60 15,0 4-5-15,3 7-56 16,2 2 39-16,0 3-55 16,-1-1 0-16,5-4 3 15,-2-6 15-15,2-7-18 0,5-8 0 16,-1-8 17 0,8 0-22-16,6-8 5 0,2-20-66 15,-6-2-117-15,-17 2-462 16</inkml:trace>
  <inkml:trace contextRef="#ctx0" brushRef="#br0" timeOffset="64405.6">26781 10880 250 0,'0'0'384'0,"0"0"-354"16,0 0 27-16,0 0-20 15,0 0-18-15,0 0 6 16,-76 135 1-16,51-65 10 16,-6 14 57-16,-2 12-63 15,2 0 24-15,4-11-26 16,7-17-11-16,11-22-5 15,7-20-12-15,2-10-2 0,0-12-19 16,0-4-33-16,0 0-5 16,0 0-7-16,-9-14-97 15,-6-10-174-15</inkml:trace>
  <inkml:trace contextRef="#ctx0" brushRef="#br0" timeOffset="64630.29">26435 11422 492 0,'0'0'209'16,"0"0"-171"-16,0 0 51 16,0 0-89-16,0 0 23 15,0 0-35-15,18 44 12 0,-11-4 0 16,-3 4 12 0,-2 0 6-16,0-6-14 0,2-11 30 15,4-12-31-15,5-9 44 16,10-6-42-16,10-6-4 15,12-24 19-15,6-5-20 16,-2-6-76-16,-11 5-157 16</inkml:trace>
  <inkml:trace contextRef="#ctx0" brushRef="#br0" timeOffset="66324.75">26346 12739 588 0,'0'0'85'0,"0"0"-51"16,0 0 19-16,0 0-53 0,0 0 0 16,68-138-13-16,-47 92 11 15,-3-2-5-15,-7 0 5 16,-1 10 0-16,-10 9 2 15,0 14 2-15,0 10 9 16,0 5 62-16,0 0-58 16,0 8 13-16,0 22-23 15,0 10 19-15,0 7 0 16,0-5-24-16,2-6 8 16,7-6 0-16,1-10 1 15,2-8-9-15,-1-8 0 16,-2-4 15-16,2 0-22 0,-2-6 7 15,2-14 0-15,-4-4 1 16,0-2 7-16,-3 2-8 16,-2 2 0-16,0 4 20 15,3 6-26-15,-1 6 6 16,6 2 0-16,-2 2-24 16,5 2 22-16,3 0 2 15,7 8 0-15,-2 14-8 16,6 6 0-16,-2 2-33 15,-3-2-69-15,3-10 17 16,-1-6-75-16,-4-12 25 16,3 0 64-16,-8 0 9 15,-6-18 70-15,-2-4 3 0,-5-2 53 16,-2-2 69-16,0 0 11 16,0 4-39-16,-6 3-19 15,-6 7-35-15,3 8 48 16,1 4-57-16,0 0-25 15,6 3-4-15,2 16-5 16,0 10 0-16,0-1-2 16,0 2 21-16,0 2-19 15,0-4 0-15,0-6 1 16,0-4-11-16,0-8 10 16,0-8 0-16,0-2-4 15,10 0-14-15,0-12 18 0,6-12 0 16,-3-2 1-16,-2 6 2 15,-1 8-3-15,-6 6 0 16,-2 6-5-16,-2 0 3 16,2 0-9-16,7 0 11 15,0 0-19-15,7 4-1 16,2 0-47-16,-3-4-31 16,3 0-32-16,-3-2-78 15,-1-14-14-15</inkml:trace>
  <inkml:trace contextRef="#ctx0" brushRef="#br0" timeOffset="66675.27">27039 12522 109 0,'0'0'190'0,"0"0"20"16,0 0-52-16,0 0-94 16,0 0-4-16,0 0-26 15,-8 62-23-15,3-29 50 16,0-3-60-16,5-4 3 0,-2-2-1 16,2-4 12-16,0-5-15 15,0-4 0-15,0-7 5 16,0-1-30-16,0-3 8 15,0 0 13-15,0-18-11 16,0-13 26-16,10-5-11 16,0 3 0-16,-1 2 8 15,-3 5-9-15,4 6 1 16,-3 6 0-16,-1 3-3 16,-2 8 15-16,-2 1-12 0,6 2 0 15,-2 0 7 1,1 0 13-16,2 10-17 0,2 16 14 15,0 7 24-15,5 6-23 16,-3 1-6-16,3-6-12 16,-1-9 12-16,6-16-40 15,2-9 14-15,14-34-55 16,5-30-39-16,-5-20-361 16</inkml:trace>
  <inkml:trace contextRef="#ctx0" brushRef="#br0" timeOffset="67254.53">27309 10943 382 0,'0'0'190'0,"0"0"-189"15,0 0 120-15,0 0 6 16,0 0-89-16,0 0 76 16,113 136-57-16,-66-50-15 15,5 13 28-15,-4 6-65 16,2 0 34-16,-4-1-17 0,-1-14-1 16,-5-14-6-1,-9-15-15-15,-4-22 0 0,-9-12-11 16,-3-15 0-16,-6-8 5 15,1-4-41-15,-2-5-113 16,-1-33-9-16,-3-8-308 16</inkml:trace>
  <inkml:trace contextRef="#ctx0" brushRef="#br0" timeOffset="67511.61">27958 11642 487 0,'0'0'225'0,"0"0"-136"15,0 0 68-15,0 0-19 16,0 0-138-16,0 0 3 16,-30 69-16-16,39-13 36 15,3-2-23-15,1-6 0 16,-5-8 13-16,-1-10-10 16,0-8-3-16,-7-10 0 15,0-3-10-15,0-6 31 16,0-1-21-16,-24-2 0 15,-12 0 26-15,-5 0-52 16,4-20-1-16,1-15-163 16,3 0-204-16</inkml:trace>
  <inkml:trace contextRef="#ctx0" brushRef="#br0" timeOffset="68175.62">28087 12236 620 0,'0'0'111'0,"0"0"10"15,0 0-37-15,0 0-77 16,-19 112 39-16,19-44-40 16,0 1 16-16,10-7-22 15,3-9 26-15,3-12-31 16,1-15 5-16,-1-10 0 0,-1-10-21 16,4-6 7-16,0-6 12 15,-1-33-8-15,1-12 20 16,-7-9-19-16,-1-2 9 15,-5 3 0-15,-4 13-29 16,-2 16 35-16,0 14-6 16,0 12 0-16,0 4 4 15,2 0-25-15,4 8 21 16,1 20 0-16,5 14 5 16,1 8 4-16,-3 4 14 15,4-1-9-15,-1-7 8 16,1-10-15-16,-3-14-7 0,0-12 0 15,0-10-12-15,5 0 30 16,4-18-18-16,-1-24 4 16,8-8 18-16,-4-2-44 15,-1 8-39-15,-2 15-122 16,-2 15-67-16,-5 14-155 16</inkml:trace>
  <inkml:trace contextRef="#ctx0" brushRef="#br0" timeOffset="68456.12">28641 12547 16 0,'0'0'216'0,"0"0"-58"16,0 0 13-16,0 0-39 16,0 0-91-16,0 0 11 15,38 88-49-15,-28-84 8 16,0-4-9-16,3 0 6 0,1-7-8 16,-1-20 7-16,-4-3 14 15,-2-4-29-15,-7 0 8 16,0 7-39-16,-4 6 35 15,-14 8-51-15,-1 13 31 16,0 0 24-16,1 13 0 16,5 14 4-16,5 3-4 15,6 2 9-15,2-3-5 16,0-6-4-16,16-11-3 16,9-7-20-16,6-5-100 15,3-5-98-15,-3-20-83 0</inkml:trace>
  <inkml:trace contextRef="#ctx0" brushRef="#br0" timeOffset="68994.23">28878 12457 67 0,'0'0'350'0,"0"0"-181"16,0 0-19-16,0 0-17 15,0 0-12-15,0 0-120 16,0 28 12-16,0 6-5 16,0 0 20-16,0-3-29 15,0 0 1-15,0-3 0 16,2-6-19-16,2-4 19 15,-2-8-6-15,3-6-15 16,-1-4-72-16,0 0 84 16,4-30-16-16,0-8 25 0,3-8-22 15,-1 6 23 1,-6 8-1-16,1 7 12 0,-1 14 10 16,-2 4-1-16,-2 5-21 15,0 2 10-15,2 0-36 16,0 0 8-16,3 14 18 15,-1 9-11-15,3 3 35 16,-4 4-29-16,-1 0 5 16,-2-2 0-16,0-6-21 15,0-10 16-15,0-8 5 16,0-4 0-16,0 0 23 16,0-8-32-16,6-20 9 0,3-8 0 15,0 0-15 1,2 4 19-16,-2 10-4 0,0 9 0 15,0 8 13-15,-2 5-31 16,3 0 18-16,6 0-1 16,-1 5-23-16,4 9 37 15,1 3-13-15,-3 1 4 16,-3 1 21-16,-3 6 0 16,-7 2-25-16,-4 0 1 15,0-3-11-15,0-2 10 16,0-6-7-16,0-8-29 15,0-8-131-15,0 0-40 16,0-6-111-16</inkml:trace>
  <inkml:trace contextRef="#ctx0" brushRef="#br0" timeOffset="69484.13">29493 12414 325 0,'0'0'41'0,"0"0"102"0,0 0 21 16,0 0-122-16,0 0 1 15,0 0-43-15,-89 32 6 16,75 5 2-16,7-1 0 16,3 2-8-16,4-2 7 15,0-6 16-15,0-6-8 16,13-9-15-16,3-8 0 16,1-7-13-16,1 0 19 15,1-16-6-15,-2-16 3 16,-3-5 19-16,-3-3-37 15,-5 7 15-15,-4 5-11 16,0 11-12-16,-2 12 13 16,0 5 10-16,0 0 0 15,0 0 10-15,0 7-10 0,0 14 0 16,0 5 2-16,0 0-3 16,0 2 1-16,3-3-1 15,6-4-6-15,0-11-100 16,4-10 22-16,3 0-94 15,2-18-45-15</inkml:trace>
  <inkml:trace contextRef="#ctx0" brushRef="#br0" timeOffset="69820.5">29666 12448 182 0,'0'0'135'16,"0"0"-45"-16,0 0 56 16,0 0-89-16,0 0-33 15,0 0 34-15,2 81-51 16,-2-51 33-16,0 0-40 0,0-2 16 15,0-2-17-15,0-4 1 16,0-8 0-16,0-4-4 16,0-8-27-16,0-2 22 15,0 0-23-15,8-29-4 16,5-8 17-16,5-6 19 16,-5 0 0-16,0 7 23 15,1 10-14-15,-6 8 38 16,-1 9-18-16,-2 5-21 15,-1 4 7-15,3 0-15 16,1 0 0-16,4 11 11 16,-3 11 5-16,-1 6 16 15,-1 8 10-15,-5 4-41 0,-2 2 20 16,0 2-21 0,0-4-13-16,0-6-57 0,0-15-197 15</inkml:trace>
  <inkml:trace contextRef="#ctx0" brushRef="#br0" timeOffset="90148.34">22906 10080 5 0,'0'0'48'16,"0"0"22"-16,0 0-11 16,0 0-21-16,0 0 25 15,0 0-10-15,0 0-19 16,-4 0 10-16,-1 0-35 15,1 0 40-15,-5 2-30 0,0 16-17 16,-5 14 7 0,4 18-9-16,-3 12-17 0,-3 9-218 15</inkml:trace>
  <inkml:trace contextRef="#ctx0" brushRef="#br0" timeOffset="122313.1">21845 13352 539 0,'0'0'96'16,"0"0"-67"-16,0 0 7 16,0 0 62-16,0 0-71 15,0 0-14-15,0 0-11 0,0 0 5 16,23 0-7-16,4 0 60 16,2 0-58-16,2 0 53 15,7 0-7-15,9 0-46 16,11 0 60-16,4 0-59 15,5 0 13-15,-7 0-7 16,3-7 19-16,-11-4-24 16,-7 4-4-16,-9 1 4 15,-11 4-19-15,-8 2 15 16,-1 0-41-16,-5 0-48 16,-2 0-183-16,-4 0-134 15</inkml:trace>
  <inkml:trace contextRef="#ctx0" brushRef="#br0" timeOffset="123776.25">23840 8167 73 0,'0'0'43'15,"0"0"0"-15,0 0-24 16,0 0 55-16,0 0 14 16,0 0-47-16,0-18 0 15,2 18-1-15,7 0-29 16,4 0 56-16,8 0-55 16,3 0 8-16,5 0 28 0,4 0-47 15,0 0 38-15,2-6-11 16,2-4-26-1,3 1 44-15,5-2-43 0,1-1-1 16,6 0 3-16,4 0 16 16,1 2-21-16,-1 0 0 15,0 2 12-15,-7 4-4 16,-5 4-8-16,-6 0 0 16,-5 0-3-16,-4 0 13 15,2 0-10-15,1 4 0 16,1 0 8-16,0-3-9 15,4-1 1-15,-4 0 0 16,0 0-7-16,1 0 22 0,-3 0-15 16,0 0 0-1,0 0 13-15,-2 3-4 0,-2 1-9 16,0 0 0-16,-1-2 2 16,3 0 16-16,2-2-18 15,6 0 2-15,-2 0 13 16,3-6 5-16,-5-4-20 15,1 2 0-15,-10 5-8 16,-3 0 10-16,-13 3-10 16,-8 6-45-16,-4 23-169 15,-32 1-165-15</inkml:trace>
  <inkml:trace contextRef="#ctx0" brushRef="#br0" timeOffset="126987.29">23314 7756 254 0,'0'0'14'0,"0"0"-5"15,0 0 29-15,0 0 6 16,0 0 11-16,0 0-33 16,0 0-5-16,-62 26-17 0,62-2 59 15,0 0-57 1,0-3 30-16,6-5-32 0,12-6 0 15,5-5-2-15,3-5 13 16,5 0-11-16,0-18 0 16,0-10 7-16,-8-2-24 15,-9 0 17-15,-12 2 0 16,-2 2-17-16,-18 4 16 16,-22 10 1-16,-10 10 0 15,0 2 1-15,5 12 34 16,14 24-35-16,22 16-12 15,9 7-67-15,2-8-361 16</inkml:trace>
  <inkml:trace contextRef="#ctx0" brushRef="#br0" timeOffset="151311.44">23453 8699 364 0,'0'0'28'0,"0"0"-22"15,0 0 98-15,0 0-78 16,0 0 16-16,0 0-38 16,0 0 12-16,-8-9-10 15,8 34-6-15,0 7 0 16,0 0 38-16,8-7-38 15,-2-4 28-15,1-9-28 16,-1-10 18-16,3-2-18 16,2 0 0-16,9-18 0 15,11-22 26-15,10-15-17 16,13-7 1-16,0 12-10 16,-4 10-97-16,-10 14-96 15</inkml:trace>
  <inkml:trace contextRef="#ctx0" brushRef="#br0" timeOffset="152090.59">22331 10910 408 0,'0'0'0'15,"0"0"-12"-15,0 0 12 16,0 0 83-16,-13 109-68 16,13-89 11-16,0-8 5 15,3-8-17-15,3-2 10 16,0-2-18-16,3 0-2 16,14-36 42-16,16-24-45 0,17-23 28 15,7-17-29-15,-3-4-134 16,-11 9-215-16</inkml:trace>
  <inkml:trace contextRef="#ctx0" brushRef="#br1" timeOffset="168946.76">22884 11556 99 0,'0'0'15'0,"0"0"-13"16,0 0 4-16,0 0-6 16,0 0 0-16,49-110 8 15,-38 83-8-15,-2 6 11 16,-2 2 9-16,-2 1 37 16,-1 3-20-16,0-2 39 15,-2-2-32-15,3 1-41 16,1-5 11-16,-1 1-14 15,2 1 0-15,-1 2 3 16,3-1 10-16,1-2-7 16,-4-2 19-16,3 0-18 15,-1 3 20-15,0-4-24 0,-2 2 0 16,1-4 20-16,-1-3-14 16,1-3-9-16,0 1 0 15,2 2 15-15,-5 4-13 16,-2 6-1-16,0 2 6 15,-2 6 32-15,0 4-37 16,0 0 24-16,0 0-11 16,0-2 1-16,0-2-5 15,0-4-11-15,0 0 0 16,0-2-9-16,0-2 12 16,0-3-3-16,0 4 0 15,0 3 14-15,0 3-19 0,0 4 5 16,0 3 0-16,0 1-6 15,0 0 12-15,0 1-6 16,0 0 0-16,0 0 10 16,3 0-19-16,-3 2 9 15,2-1 0-15,-2 3-12 16,0 0 14-16,0 0-2 16,0 0 0-16,0 0-16 15,0 0 9-15,0 0-6 16,0 0-17-16,0 0 25 15,0 0-65-15,2 0 4 16,1 0-24-16,-1 0 9 16,0 0 81-16,0 0-9 0,-2 0 9 15,0 0 10-15,0 0-6 16,0 0 25-16,0 0 44 16,0 0-60-16,0 0 27 15,0 0-40-15,0 0 6 16,0 5-10-16,-4 7 9 15,-3 3-5-15,-4 8 0 16,-2 1 11-16,-3 4-11 16,1 0 0-16,-3 2 0 15,-3-2-4-15,8-6 8 16,-1-6-4-16,10-10 0 16,4-6-25-16,0 0-70 0,0-10-48 15</inkml:trace>
  <inkml:trace contextRef="#ctx0" brushRef="#br1" timeOffset="169315.6">23158 10608 420 0,'0'0'126'0,"0"0"-73"15,0 0 86-15,0 0-113 16,0 0-13-16,0 0-2 15,27 32 1-15,-8-3 47 16,0-2-55-16,-1-5 10 16,-3-6 0-16,1-4-5 15,-1-2-9-15,3-2 0 16,4 6-23-16,0 6-29 0,-8 2-159 16,-11-4-261-1</inkml:trace>
  <inkml:trace contextRef="#ctx0" brushRef="#br1" timeOffset="174900.61">24134 9298 157 0,'0'0'63'16,"0"0"-36"-16,0 0-3 15,0 0 26-15,0 0-13 16,0 0-27-16,0 0 0 15,-2 0 20-15,2 0-3 16,0-11 67-16,0-4-49 16,11-7-22-16,4-4 16 15,5-8-31-15,3-5 6 16,4 2-12-16,-3-3 17 16,2-1-13-16,1 3-6 0,-4 3 0 15,-3 0-15 1,0 7 25-16,-6 2-10 0,-6 0 0 15,-1 0 10-15,-3 0-8 16,-2 2-2-16,3-2 0 16,2 0-8-16,2-2 13 15,1-7-5-15,6 3 0 16,3-2 8-16,0-4-16 16,1 4 8-16,-2 0 0 15,-2 2-7-15,-5 6 25 16,-5 2-18-16,2 6 12 15,-6 4-5-15,0 4 23 16,0 2-30-16,-2-2 0 16,0-1-2-16,0 2 10 0,0-5-8 15,0-4 0-15,0 1 7 16,0 2-14-16,0 2 7 16,2 5 0-16,-2 0-8 15,2 5 13-15,0-1-5 16,-2 1 0-16,3-1 9 15,-1-6-25-15,4-1 16 16,2-6 0-16,0 1-8 16,-1 4 11-16,-3 4-3 15,0 4 0-15,-4 4 4 16,0 0-25-16,0 0 19 16,0 0 2-16,0 0-18 15,0 0 29-15,0 0-11 0,0 0 0 16,0 0 15-16,0 0-17 15,0 0 2-15,0 0 0 16,0 4-10-16,0 6 15 16,-2-2-5-16,-2 4 0 15,-3-2 8-15,1-3-9 16,2 2 1-16,-1-3 0 16,-2-3-8-16,0 6 16 15,-1 2-8-15,-6 0 0 16,-1 5 8-16,-1-2-13 15,1 3 5-15,1-3 0 16,3-4-7-16,2-2 19 0,3 0-12 16,-2-1 0-16,0 2 15 15,-3 4-14-15,-5 4-1 16,-4 5 0-16,-6 4-11 16,-3 0 27-16,0-4-16 15,8-6 37-15,8-6-31 16,6-8 35-16,7-2-41 15,0 0-5-15,0 0-7 16,0 0-48-16,22 0 34 16,3 0-34-16,4 0-137 15,-4-16-42-15</inkml:trace>
  <inkml:trace contextRef="#ctx0" brushRef="#br1" timeOffset="175309.36">24662 8309 249 0,'0'0'123'0,"0"0"29"16,0 0-45-16,0 0-5 15,0 0-77-15,0 0 23 16,-25 0-48-16,25 11 23 16,0 23-7-16,7 20-13 15,-1 14 1-15,-2 18-8 16,-4 6-56-16,0-11-104 16,0-23-321-16</inkml:trace>
  <inkml:trace contextRef="#ctx0" brushRef="#br2" timeOffset="181972.8">24346 10654 364 0,'0'0'23'0,"0"0"5"16,0 0 10-16,0 0 24 15,0 0-42-15,-3 108-3 16,-8-68-2-16,-2 0-15 16,-3-8 0-16,5-6-18 15,7-9 10-15,4-13-68 16,0-4-74-16,0-13-154 15</inkml:trace>
  <inkml:trace contextRef="#ctx0" brushRef="#br2" timeOffset="182113.8">24405 10750 435 0,'0'0'145'0,"0"0"-98"0,0 0 10 15,0 0 7-15,0 0-18 16,128 0-30-16,-79 10-32 15,-10 4-121-15,-16 8-327 16</inkml:trace>
  <inkml:trace contextRef="#ctx0" brushRef="#br2" timeOffset="182820.43">24434 10856 192 0,'0'0'82'16,"0"0"26"-16,0 0 46 15,0 0-9-15,0 0-88 16,0 0 15-16,99 106-10 16,-79-88-55-16,2 5 42 0,1 0-26 15,-2 6-21-15,0 3 65 16,-1 4-65-16,-1 6 28 16,0 4-2-16,-1 4-9 15,1 4 9-15,2 4-28 16,1 3 9-16,0-1 2 15,3-2-5-15,-3-1-6 16,1-6 0-16,-4-2 25 16,-1-7-28-16,-3-6 3 15,-1-12 0-15,-3-3-23 0,-2-10 23 16,-2-1-20 0,0-2-53-16,-7-8-194 0,0-2-156 15</inkml:trace>
  <inkml:trace contextRef="#ctx0" brushRef="#br2" timeOffset="189292.72">26208 11686 258 0,'0'0'35'16,"0"0"-7"-16,0 0 67 15,0 0-37-15,13-130 2 0,1 94-53 16,1-8 5 0,3-4 18-16,5-2-25 0,4-5 34 15,-1 1-27-15,1 0 21 16,0-3 21-16,-5 6-48 15,-2 2 33-15,-7 10 2 16,-6 9-39-16,-7 5 28 16,0 5-30-16,0 4 0 15,0 5 10-15,0 0 5 16,0 4-15-16,0 0 0 16,-2 3 20-16,2 2-31 15,0 1 11-15,0-2 0 16,0 3-17-16,0-4 18 15,0 2-1-15,0-1 0 16,0-2 10-16,0 3-23 0,0-2 13 16,0 0 0-16,0 2-13 15,0 0 13-15,2-2 0 16,0 2 0-16,2-2-37 16,2-2 29-16,-4 2-24 15,2 0 16-15,-2 0 1 16,-2 2 8-16,0 1 7 15,0-4 0-15,0 1 14 16,0-2-14-16,0 2 0 16,0-2 0-16,0 4 18 15,0 0-2-15,0 2-16 16,0 0 0-16,0 0 0 0,0 0-21 16,-8 20 18-1,-8 7 3-15,-5 2 2 0,0 4 13 16,-2-6-15-16,5-3 0 15,1-5 12-15,7-7-31 16,6-8 19-16,4-4-50 16,0 0-16-16,9 0-77 15,20-21 58-15,2-4-67 16,-5-4-94-16</inkml:trace>
  <inkml:trace contextRef="#ctx0" brushRef="#br2" timeOffset="189443.17">26524 10850 207 0,'0'0'152'0,"0"0"-71"16,0 0 37-16,0 0-18 16,0 0-11-16,0 0-87 0,16 16 26 15,2 0-24-15,2 2 17 16,7 8-39-16,4 6 18 16,-6 1-160-16,-12-5-269 15</inkml:trace>
  <inkml:trace contextRef="#ctx0" brushRef="#br2" timeOffset="192730.38">27701 10894 98 0,'0'0'0'0,"0"0"-20"15,0 0 20-15,0 0 60 16,0 0-36-16,0 0-22 16,0 0 53-16,0 23-14 15,0-10-21-15,-11 3 31 16,-4 2-43-16,-4 1 28 16,7-3-22-16,0-4 11 15,3-2-42-15,5-5 17 0,2-1-50 16,2-4-10-1,0 0-127-15</inkml:trace>
  <inkml:trace contextRef="#ctx0" brushRef="#br2" timeOffset="192907.95">27701 10894 342 0,'40'34'91'0,"-40"-32"-81"16,3 0 46-16,5 2 45 15,8 4-52-15,11 2-29 16,6 3 6-16,5 0-47 16,2 1 21-16,-5 0-89 15,-6 1-26-15,-6-5-125 16</inkml:trace>
  <inkml:trace contextRef="#ctx0" brushRef="#br2" timeOffset="193213.9">27864 11051 236 0,'0'0'139'0,"0"0"-99"16,0 0 23-16,0 0 35 16,0 0 3-16,0 0-72 15,-4 90-16-15,23-48 59 16,8 1-67-16,8 6 38 15,6 1 16-15,6 4-59 0,0 1 66 16,-1-3-39 0,-3 2-24-16,-8-2 32 0,-3-2-18 15,-9-3-17-15,-2-11 0 16,-3-7 29-16,-3-4-38 16,-3-10 9-16,-1 0-36 15,2-5 21-15,-4-3-172 16,-7-4-120-16</inkml:trace>
  <inkml:trace contextRef="#ctx0" brushRef="#br2" timeOffset="196956.19">26186 8243 383 0,'0'0'63'0,"0"0"-39"16,0 0 26-16,0 0 12 15,0 0-62-15,0 0 15 16,0 0-25-16,-15 89 10 16,-10-39-52-16,-6 2-59 15,-3-2-59-15,1-10 14 16</inkml:trace>
  <inkml:trace contextRef="#ctx0" brushRef="#br2" timeOffset="197136.65">26244 8365 572 0,'0'0'64'0,"0"0"-52"16,0 0 24-16,0 0 12 15,0 0-48-15,138 39-6 16,-102-23-56-16,-14 0-168 16,-13 0-131-16</inkml:trace>
  <inkml:trace contextRef="#ctx0" brushRef="#br2" timeOffset="197583.71">26264 8462 390 0,'0'0'118'16,"0"0"-115"-16,0 0 93 16,0 0-57-16,0 0-37 0,0 0 73 15,56 72-59-15,-39-32 9 16,2 10 44-16,0 11-50 16,6 7 60-16,2 0-21 15,6 0-39-15,7-6 59 16,5-3-78-16,1-5 35 15,1-3 5-15,-3 0-26 16,-5-7 17-16,-6-6-31 16,-6-4 5-16,-9-8-9 15,-5-2 10-15,-2-4-6 16,-6-2 0-16,1-1 18 16,-2 1-45-16,2-1 10 15,0 1-119-15,-2-3-29 0,-4-7-256 16</inkml:trace>
  <inkml:trace contextRef="#ctx0" brushRef="#br2" timeOffset="202895.69">23825 8785 87 0,'0'0'47'0,"0"0"-36"15,0 0 38-15,0 0 24 16,0 0-57-16,0 0 33 16,0 0 1-16,42 2-41 15,-20 3 62-15,5-4-47 16,6 3-22-16,5 0 52 15,6-1-47-15,1 0 7 0,-5-3-2 16,-2 0 6 0,-7 0-8-16,-2 0-10 0,0 0 3 15,2 3-3-15,2-3 7 16,1 0-7-16,2 0 0 16,0 0 19-16,-3 0-19 15,-2 0 0-15,-2 0 0 16,-4-3-2-16,-1 0 7 15,-4 3-5-15,1 0 0 16,-4 0 13-16,1 0-17 16,-3 0 4-16,1 0 0 15,-3 0-5-15,-1 0 10 0,-3 0-5 16,-5 0 0 0,0 0 20-16,-4 0-15 15,0 0 4-15,0 0-7 0,0 0 36 16,0 0-27-16,0 0-11 15,0 0 0-15,0 0 10 16,2 0-31-16,5 0 5 16,-4 0-155-16,-3-5-117 15</inkml:trace>
  <inkml:trace contextRef="#ctx0" brushRef="#br2" timeOffset="203728.51">22503 11167 379 0,'0'0'27'0,"0"0"-27"15,0 0 0-15,0 0 67 16,0 0-40-16,127-2 22 16,-85 2-8-16,5 0-36 15,4 0 50-15,3 4-35 16,2 3 3-16,6 0 33 16,-2-3-55-16,0-2 41 15,3-2-42-15,-5 0 18 16,4 0-39-16,-4 0-66 15,-12 0-236-15</inkml:trace>
  <inkml:trace contextRef="#ctx0" brushRef="#br2" timeOffset="-203099.98">23686 8879 126 0,'0'0'50'15,"0"0"36"-15,0 0-9 16,0 0 16-16,0 0 34 15,0 0-92-15,0 0 30 16,0 0 9-16,-54-4-66 16,54 1 68-16,0 3-41 15,0 0-30-15,0 0 35 0,0-1-36 16,0-1-4-16,10-2 0 16,21-1 17-16,17-4-19 15,15-3 2-15,4 0 0 16,2-2-16-16,-4 2 21 15,-11 3-5-15,-10 2 0 16,-7 3 31-16,-3 4-24 16,-5 0-7-16,0 0 0 15,4 0 0-15,5 0 6 16,11 6-6-16,7-1 0 16,11-5 19-16,2 0-24 15,0 0 5-15,-12-5 0 16,-9-3-11-16,-17 0 16 0,-16 4-5 15,-5 2 0 1,-8 2 15-16,-2 0-42 0,0 0-3 16,0 14-168-16,-9 0-169 15</inkml:trace>
  <inkml:trace contextRef="#ctx0" brushRef="#br2" timeOffset="-201982.1">22576 11108 390 0,'0'0'32'0,"0"0"-20"0,0 0 22 15,0 0 94-15,0 0-94 16,0 0-30-16,0 0 36 16,-8 0-28-16,21 0 50 15,1 0-8-15,1 0-44 16,-1 0 59-16,5 0-57 15,6 0 3-15,4 0 15 16,6 0-12-16,3 0-15 16,3 0-3-16,-1 0 20 0,-3 0-8 15,-3 0-12-15,-5 0 0 16,-5 0-12-16,1 0 23 16,-2 6-11-16,0 1 0 15,2-2 15-15,2 0-22 16,2-3 7-16,-2-2 0 15,0 0-8-15,0 0 27 16,-6 0-19-16,2 0 0 16,-1 6 15-16,0 2-9 15,0 3-6-15,-1 0 0 16,-4 1-8-16,1-4 26 16,0 0-18-16,-2-4 0 15,-4-2 8-15,-2-2-5 16,-6 0-3-16,-1 0 0 15,-3 0 5-15,0 0 11 0,0 0-17 16,0 4 1 0,0 8-128-16,-3 0-137 0</inkml:trace>
  <inkml:trace contextRef="#ctx0" brushRef="#br2" timeOffset="-199101.53">21837 13216 92 0,'0'0'181'0,"0"0"-160"15,0 0 29-15,0 0 13 16,0 0 64-16,0 0-78 16,-67 0-40-16,67 0 33 15,0 0-25-15,9 0-1 16,11 0 51-16,3 0-59 15,8 0 43-15,4 0-27 16,9 0-16-16,12-5 32 16,9-6-40-16,8-3 0 15,5-1 16-15,5-3 6 0,-1 3-12 16,-6 4-8-16,-11 2 15 16,-9 5-8-16,-12-2-9 15,-11 4 0-15,-8 0-9 16,-7 2 22-16,-7 0-13 15,-5 0 0-15,-1 0 12 16,-3 0-41-16,7 0-15 16,-9-16-196-16,0-16 99 15</inkml:trace>
  <inkml:trace contextRef="#ctx0" brushRef="#br2" timeOffset="-197811.66">22806 10437 105 0,'0'0'117'0,"0"0"-43"15,0 0 58-15,0 0 32 16,0 0-101-16,0 0 12 16,-11 0-51-16,11 2-20 15,0 5 7-15,0 2-8 16,14 5-3-16,9 2 11 16,2-2 10-16,0-3-6 15,-1-4-7-15,-1-3-4 16,1-1 31-16,3-3-20 15,2 0-14-15,4 0 26 16,2-9-5-16,2-5-13 16,-2 2-9-16,-6 2 0 0,-5 4-15 15,-6 0 19-15,-1 6-4 16,-9 0 0-16,1 0 23 16,2 0-28-16,7 0 5 15,13 0 0-15,11-6-10 16,10 0 21-16,3-2-11 15,1-2 0-15,-3 4 32 16,-1 3-37-16,-10 3 5 16,-4 0 0-16,-4-3-22 15,-1 3 31-15,5-4-9 0,9-4 0 16,3-2 32 0,4-3-33-16,0 2 1 0,-8 5 0 15,-5 4-12-15,-8 2 20 16,-6 0-8-16,-7 0 0 15,2 4 31-15,-5 6-37 16,6-2 6-16,-1-2 0 16,3 0-19-16,6-4 32 15,3-1-13-15,-1-1 5 16,-2 0 32-16,-2 0-32 16,-4 0-5-16,-3 0 0 15,-4 0 12-15,-5 0 7 16,-2 0-19-16,0 0 14 0,-4 0 18 15,0 0-15 1,0-1-17-16,-5 1 3 0,-2 0-1 16,0 0 5-16,0 0-7 15,0 0 0-15,0 0-18 16,0 0-10-16,0 0-109 16,-23-17 43-16</inkml:trace>
  <inkml:trace contextRef="#ctx0" brushRef="#br2" timeOffset="-196799.57">23929 8042 375 0,'0'0'31'16,"0"0"28"-16,0 0-39 16,0 0 94-16,0 0-36 15,0 0-66-15,11 0 8 16,9 0-18-16,7 0 5 0,2 0 50 15,0 0-47-15,-4 0 21 16,-4 0 7-16,4 0-20 16,2 0 17-16,4-7-35 15,7-2 2-15,5 0 30 16,3-1-7-16,3 4-25 16,-2 0 3-16,2 1 26 15,-3 5-23-15,-1 0-6 16,-3 0 0-16,-6 0-14 15,-5 0 28-15,-2 0-14 16,0 0 0-16,0 0 22 16,2 0-31-16,3 3 9 0,1-3 0 15,6 0-9 1,1 0 23-16,2 0-14 0,1 0 0 16,5 0 24-16,-2 8-31 15,6-1 7-15,-3 4 0 16,-4-1-19-16,0-4 32 15,-5 1-13-15,-7-6 0 16,-6-1 22-16,-6 0-29 16,-8 0 7-16,-9 0 0 15,0 0 0-15,-4 0 17 16,-2 0-17-16,0 0 0 16,0 0-45-16,0 2-55 15,0 4-383-15</inkml:trace>
  <inkml:trace contextRef="#ctx0" brushRef="#br2" timeOffset="-174672.64">22527 14534 188 0,'0'0'270'0,"0"0"-154"16,0 0-66-16,0 0 26 15,0 0 26-15,0 0-53 16,0 0-38-16,0-6 55 16,0 12-58-16,0 26 16 15,0 16 37-15,0 14-58 16,0 14 47-16,-4 9-50 0,-3 5 6 15,-1 4-2-15,1-10 2 16,2-21-6-16,5-19 0 16,0-20 15-16,0-15-25 15,0-9 10-15,0 0-43 16,14-15 17-16,8-29-68 16,0-19-34-16,-6-13-81 15,-10-5-130-15</inkml:trace>
  <inkml:trace contextRef="#ctx0" brushRef="#br2" timeOffset="-174319.94">22576 14748 228 0,'0'0'261'16,"0"0"-203"-16,0 0 52 0,0 0-4 15,0 0-44-15,0 0 10 16,71-5-71-16,-34 5 14 16,-6 9-15-16,-9 5-4 15,-8 9-6-15,-14 3-29 16,0 10 5-16,-21 1 14 15,-16-2 2-15,-6-10 9 16,3-7 1-16,2-3-8 16,9-7 15-16,9 0 1 15,9-1 0-15,9-7 21 16,2 3-17-16,0 1 15 16,6 6 14-16,21 2-20 15,13 3 54-15,3 3-28 0,3-1-12 16,-6-5 22-1,-11 2-35-15,-6 0-8 0,-10 0-6 16,-4-1 25-16,-2-4-32 16,-3-3 7-16,0 0-12 15,-2-1 4-15,4-5-108 16,-4 0-71-16,0-5-164 16</inkml:trace>
  <inkml:trace contextRef="#ctx0" brushRef="#br2" timeOffset="-170386.4">22866 14722 718 0,'0'0'109'0,"0"0"-96"16,0 0 90-16,0 0-97 15,0 0 15-15,0 0-16 16,0 0 4-16,96 4 25 16,-62-4-34-16,-5-4 0 15,-12-2-3-15,-1 6-8 0,-5 0-24 16,-7 27-106-16,-4 11-122 15,0-3-108-15</inkml:trace>
  <inkml:trace contextRef="#ctx0" brushRef="#br2" timeOffset="-170148.98">23077 14843 596 0,'0'0'79'0,"0"0"-7"16,0 0 42-16,0 0-45 15,0 0-30-15,0 0-39 16,-29 4-1-16,29 37-17 16,0 22 26-16,3 7-8 15,0-4 0-15,-3-6 10 0,0-13-25 16,2-14 15-16,0-10-5 16,2-11-10-16,3-11-90 15,4-1 22-15,3-9-32 16,-1-32-60-16,-2-17-137 15</inkml:trace>
  <inkml:trace contextRef="#ctx0" brushRef="#br2" timeOffset="-169952.96">23268 14743 768 0,'0'0'148'0,"0"0"-122"15,0 0 2-15,0 0 47 16,158-57-62-16,-105 49-11 16,-4 8-2-16,-9 0-82 15,-11 6-23-15,-7 18-158 16,-15-6-40-16</inkml:trace>
  <inkml:trace contextRef="#ctx0" brushRef="#br2" timeOffset="-169804.78">23532 14766 394 0,'0'0'193'16,"0"0"-138"-16,0 0 42 0,-35 122 16 15,35-77-103-15,0 8 0 16,2 8-10-16,11 7-37 16,-1 4-90-16,-8-1-238 15</inkml:trace>
  <inkml:trace contextRef="#ctx0" brushRef="#br2" timeOffset="-169217.97">23954 14752 525 0,'0'0'177'0,"0"0"-37"0,0 0-37 16,0 0-22-16,0 0-81 16,0 0 0-16,71-4 8 15,-29 4-3-15,-4 0-5 16,-9 0 0-16,-9 0-70 15,-6 0 17-15,-10 0-57 16,-4 0-15-16,0-4 72 16,0 0-33-16,0 3 25 15,0 1-20-15,0 0 58 16,-7 0 23-16,-2 0 27 16,0 22 57-16,1 10 14 0,1 8-53 15,4 8 31 1,1 7-8-16,2 6-56 0,-2 7 43 15,2-1-55-15,0 1 8 16,0-14-29-16,0-10-50 16,0-14-60-16,0-16-51 15,0-14-172-15</inkml:trace>
  <inkml:trace contextRef="#ctx0" brushRef="#br2" timeOffset="-169058.39">24025 15294 283 0,'0'0'473'0,"0"0"-404"16,0 0 24-16,0 0-19 0,0 0-39 15,0 0-27-15,147 4-8 16,-85-4-29-16,-8 0-86 16,-16 0-264-16</inkml:trace>
  <inkml:trace contextRef="#ctx0" brushRef="#br2" timeOffset="-168504.1">22960 14784 312 0,'0'0'227'0,"0"0"-131"0,0 0 6 15,0 0-41 1,0 0-20-16,151-52-41 0,-86 52-18 15,-4 0-102-15,-9 8-308 16</inkml:trace>
  <inkml:trace contextRef="#ctx0" brushRef="#br2" timeOffset="-165984.58">24174 14793 469 0,'0'0'0'16,"0"0"-126"-16,0 0 79 16,0 0-249-16</inkml:trace>
  <inkml:trace contextRef="#ctx0" brushRef="#br2" timeOffset="-164276.14">22463 15757 349 0,'0'0'265'0,"0"0"-217"16,0 0-16-16,0 0 43 15,0 0 36-15,0 0-63 16,0 0-39-16,0 0 35 16,5 0-36-16,21 0 11 15,17-8 25-15,13-7-34 16,8 3 23-16,11-6-12 16,6-3-14-16,1 1 36 15,7-2-40-15,2 4-3 0,3 0 1 16,-1 1 16-1,3 4-17-15,5-5 0 0,3-1 11 16,10 1-11-16,2-3 0 16,2-2 0-16,-9 1-2 15,-15 4 12-15,-19 4-10 16,-21 6 0-16,-23 8-3 16,-13-4-18-16,-9 4-7 15,-7 0-32-15,-2-2-16 16,0-10-123-16,-6-2 9 15</inkml:trace>
  <inkml:trace contextRef="#ctx0" brushRef="#br2" timeOffset="-163629.78">22572 15963 424 0,'0'0'44'0,"0"0"-18"0,0 0-19 16,0 0 98 0,156-22-100-16,-96 8 34 0,5-4-20 15,4-4-16 1,3 0 19-16,-1-4-20 0,0 3-2 16,1 4 15-16,1-3-3 15,-2 6 10-15,-5 6-22 16,-5 0 2-16,-8 5-11 15,-1 5 12-15,-4-3-3 16,6 3 0-16,6-8 22 16,7-2-22-16,9-12 0 15,2 0 0-15,-2-4 46 16,-12 2-45-16,-15 7 23 16,-13 8-24-16,-16 0 25 15,-12 6-32-15,-2 1 7 16,-6 2 0-16,0 0-26 0,4 0 2 15,7 0-83-15,-7 0-143 16</inkml:trace>
  <inkml:trace contextRef="#ctx0" brushRef="#br2" timeOffset="-140334.1">22830 16790 130 0,'0'0'464'0,"0"0"-402"16,0 0-43-16,0 0 12 15,0 0 1-15,0 0-10 16,0 0-3-16,-8-18-5 15,8 18 11-15,0 0-9 16,0 0-5-16,0 0 12 16,0 0-23-16,0 3 0 15,0 20 4-15,4 4 16 16,0 10-13-16,1 7-7 16,-5 0 11-16,0 4 1 15,3-6-12-15,1-3 0 0,0-7-7 16,1-6 13-1,1-8-15-15,-2 0 7 0,-1-12-66 16,-1-2 29-16,1-4-55 16,-1 0-7-16,-2-22 35 15,0-10-123-15,0-9-13 16</inkml:trace>
  <inkml:trace contextRef="#ctx0" brushRef="#br2" timeOffset="-140049.33">22842 16920 147 0,'0'0'164'0,"0"0"-103"16,0 0 56-16,0 0-53 16,0 0-14-16,0 0-4 0,-4-54-38 15,19 54-1 1,5 0-6-16,4 8 9 0,1 14 3 16,-3 0-13-16,-4 0 0 15,-5 6-2-15,-4-2-5 16,-7 6 7-16,-2-2 0 15,0 7 6-15,-11-1-4 16,-11-4-2-16,2-10 0 16,2-8-10-16,7-6-5 15,9-4 10-15,2-4-11 16,0 0-81-16,0-4 7 16,20-18-20-16,6 0-8 15,1 3 8-15</inkml:trace>
  <inkml:trace contextRef="#ctx0" brushRef="#br2" timeOffset="-139620.84">23138 17062 31 0,'0'0'308'15,"0"0"-210"-15,0 0-65 16,0 0 43-16,0 0-39 16,0 0-35-16,0 76-2 15,0-49 9-15,0-5-9 16,2-4 0-16,10-6-13 15,3-10 9-15,5-2-26 16,3-18 30-16,-2-18-7 16,2-9-17-16,-7 4 23 15,-3-3-11-15,-7 9-10 0,-1 11 17 16,-5 16-5 0,0 4 10-16,0 4 50 0,0 16-45 15,-13 12 36-15,4 12 4 16,-1 0-28-16,10 1 51 15,0-1-49-15,0-4 11 16,0-4-14-16,8 6 0 16,5-2-13-16,-2 8-3 15,-4-2 9-15,-5-2-14 16,-2 0 5-16,0-4 0 16,-14-9-4-16,-7-1 15 15,-2-12-11-15,1-10 0 0,3-4 13 16,6 0-29-16,7-22-29 15,6-15-62-15,0-7-50 16,9 0-146-16</inkml:trace>
  <inkml:trace contextRef="#ctx0" brushRef="#br2" timeOffset="-138759.73">23470 17020 178 0,'0'0'143'16,"0"0"-47"-16,0 0 18 15,0 0 19-15,0 0-73 16,0 0-37-16,-11 0-6 15,11 36-14-15,0 10 70 16,0 7-52-16,0-3-19 16,2-6 12-16,3-12-9 15,-3-11-5-15,-2-8 0 0,2-11 15 16,-2-2-39 0,0 0 23-16,0-18-32 0,0-23 20 15,0-16-53-15,0 3 66 16,0 13-14-16,0 14 31 15,2 15-25-15,5 3 8 16,0 7 0-16,2 2-25 16,-1 0 27-16,4 0-2 15,-1 0 0-15,-3 2 22 16,-3 2-20-16,-1-4-2 16,1 0 0-16,-5 0-4 15,2 0 19-15,-2 0-15 0,0 0 13 16,0 0 7-1,0 8-36-15,0 10 16 16,0 5 0-16,0 8 13 0,3-4-2 16,-3-5-11-16,2-8 0 15,-2 0 20-15,2-10-24 16,-2 4 4-16,2 2 0 16,-2-2-21-16,0 6 5 15,0 0-17-15,0-1 3 16,0-4-76-16,4-9 37 15,10 0-89-15,-1-36-60 16</inkml:trace>
  <inkml:trace contextRef="#ctx0" brushRef="#br2" timeOffset="-137575.56">23764 17074 415 0,'0'0'92'16,"0"0"-58"-16,0 0 2 15,0 0 0-15,0 0-36 16,0 0-13-16,0-66-1 16,0 62-13-16,0 0 27 15,-2 4-1-15,-12 4 6 16,4 18-5-16,-4 8 27 15,1 11-15-15,4-1 35 0,4 2-47 16,3-2 24-16,2-10-4 16,0-9-1-16,0-6-17 15,5-7-2-15,10-8 0 16,3 0-17-16,4-26 30 16,-2-10-13-16,1-4 0 15,-2-4-1-15,-9 12-6 16,-2 5-6-16,-6 9-2 15,-2 15-6-15,0 3 23 16,0 0-2-16,0 0 0 16,0 0-10-16,0 12 10 15,0 6 12-15,0-4-12 0,0 4 42 16,3 0-37-16,1 0 5 16,2 0-10-16,8-6 20 15,1 2-28-15,8-14 8 16,0 0-48-16,1 0 32 15,0-18-63-15,-2-17 9 16,-5 3-10-16,-4 1-10 16,-5 5 59-16,-4 7 18 15,0 9 13-15,-4 7 37 16,0 3 51-16,0 0 4 16,0 0-2-16,0 0-68 15,0 21 36-15,0 8-26 16,0-3-17-16,0 0 24 15,0 2-28-15,0-10 0 0,0 0-7 16,0-6 22-16,2-6-33 16,0-2 7-16,-2-4 0 15,0 0-19-15,2 0 19 16,2-4-1-16,5-20-8 16,3-10 18-16,1-3-9 15,2 1 0-15,-3 10 0 16,1 4-19-16,-2 12 16 15,-4 10 3-15,1 0 0 16,-1 0 1-16,0 0-8 16,0 18 7-16,-1 4 0 15,-1 1 33-15,-3 3-23 16,-2-3-6-16,0 0-4 0,0-9 20 16,2-2-27-16,-2-8 7 15,0-4 0-15,0 0-11 16,2 0 19-16,0 0-8 15,-2 0 0-15,3 0 12 16,2-8-16-16,1-2 4 16,1 2 0-16,-1 4-1 15,2 4 7-15,-2-4-6 16,5 4 0-16,-3 0 17 16,4 0-27-16,-1 0 10 15,0 0 0-15,1-5-11 16,-4 0 19-16,1 1-8 0,0-1 0 15,-2 0 2-15,1-3-22 16,2-1 20-16,-1 4-8 16,-1 1-13-16,1-1 13 15,-2 5 8-15,-2 0 0 16,-3 0 14-16,0 0-16 16,-2 0 2-16,2 0 0 15,0 0-3-15,5 0 12 16,-1 14-9-16,4 13 0 15,-1-5 14-15,-1 4-17 16,2-8 3-16,-4-8 0 16,-4-6-14-16,1-4-14 15,-1 0-16-15,2-4-42 0,0-22-80 16,-1-6-96 0</inkml:trace>
  <inkml:trace contextRef="#ctx0" brushRef="#br2" timeOffset="-137430.83">24405 16946 527 0,'0'0'103'0,"0"0"-25"15,0 0-59-15,0 0-4 16,0 0-30-16,0 0-5 16,50 89-124-16,-28-68-106 15</inkml:trace>
  <inkml:trace contextRef="#ctx0" brushRef="#br2" timeOffset="-137185.81">24627 17012 289 0,'0'0'66'0,"0"0"45"16,0 0-14-16,0 0-66 16,0 0-19-16,0 0-1 15,2-40-11-15,-2 54 12 16,0 17-10-16,-12 14 69 15,3 4-44-15,3-9 15 16,6-4 21-16,0-10-55 16,0-12 27-16,0-6-35 15,15-8 13-15,10 0-34 16,6-22 21-16,7-14-77 0,0-3-95 16,-4 3-269-16</inkml:trace>
  <inkml:trace contextRef="#ctx0" brushRef="#br2" timeOffset="-136788.14">25068 16749 206 0,'0'0'141'16,"0"0"-43"-16,0 0-41 16,-11-120-8-16,-1 106-30 15,3 10-12-15,-5 4 16 16,-5 12-20-16,-4 24-3 15,1 18 50-15,-2 5-30 16,2 3 34-16,6 4 8 16,5-2-17-16,9-2 32 15,2-9-62-15,0-12-12 0,26-10-6 16,12-21-2-16,12-10 4 16,2-19-10-16,4-25-71 15,-2-6-50-15,-14-4-169 16</inkml:trace>
  <inkml:trace contextRef="#ctx0" brushRef="#br2" timeOffset="-136382.11">25308 16914 364 0,'0'0'177'0,"0"0"-130"15,0 0 74-15,0 0-121 0,0 0-20 16,0 0 6-16,-20-22-37 15,13 22 36-15,-1 4-12 16,-6 18 27-16,3 14 6 16,-1 0-5-16,4 0 3 15,1-6 14-15,3-1-4 16,4-12-2-16,0-4-12 16,0-9 12-16,15-4-32 15,8 0 20-15,-3-26 0 16,2-5-12-16,0-5 22 15,-4-4-10-15,-3 0 0 16,-1 8-9-16,-7 10-3 16,-5 8 12-16,-2 10 0 15,0 4 16-15,0 0-11 16,0 14 30-16,0 12 11 0,0 6-28 16,0 8 41-16,0-9-59 15,0 4 0-15,0-13-2 16,7 1-48-16,9-9-44 15,-3-10-108-15,-3-4-96 16</inkml:trace>
  <inkml:trace contextRef="#ctx0" brushRef="#br2" timeOffset="-136005.27">25612 16802 304 0,'0'0'221'0,"0"0"-138"15,0 0-13-15,0 0 31 16,0 0-101-16,0 0 4 16,-46 28-22-16,29 4 31 15,1 2-13-15,1-12 0 16,5 0 5-16,2-8-4 16,3-8-1-16,3-2 0 15,2 4-4-15,0-4 20 16,0 2-16-16,0 2 0 15,18-4-5-15,6 0-15 16,5-4 20-16,5 0 0 16,-3 0-16-16,-2 0 14 15,-9 0 2-15,-7 0 0 0,-9 0 3 16,-4 0-12-16,0 0 22 16,0 0-13-16,-6 14 29 15,-9 9-18-15,-1-2-11 16,5 2 0-16,7-5-79 15,2-4-24-15,2-14-220 16</inkml:trace>
  <inkml:trace contextRef="#ctx0" brushRef="#br2" timeOffset="-135496.46">25734 16900 576 0,'0'0'237'16,"0"0"-173"-16,0 0 56 15,0 0-92-15,0 0-20 16,0 0 6-16,160-84-14 0,-113 66-14 15,-14 14-56-15,-13 4-169 16,-18 0-122-16</inkml:trace>
  <inkml:trace contextRef="#ctx0" brushRef="#br2" timeOffset="-135257.73">25870 16794 467 0,'0'0'133'15,"0"0"-41"-15,0 0 4 16,0 0 18-16,0 0-114 16,0 0 19-16,8 4-42 15,6 42 37-15,-5 16-14 0,-5 12 27 16,-4-2-5 0,0-13-11-16,4-19-11 0,6-18 0 15,7-18-21-15,14-4 17 16,12-39-15-16,6-19 8 15,2-14-217-15,-13-4-206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9T13:22:34.115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8292 6715 17 0,'0'0'36'16,"0"0"-33"-16,0 0 8 0,0 0-5 16,0 0-1-1,0 0-10-15,0 0-68 0</inkml:trace>
  <inkml:trace contextRef="#ctx0" brushRef="#br0" timeOffset="74897.8">26587 7249 907 0,'0'0'36'0,"0"0"-17"16,0 0-7-16,0 0 15 16,0 0 2-16,122-56-24 15,-59 35 8-15,-7 9-13 16,-9 9-28-16,-10 3 9 0,-5 0-90 15,-8 0-14 1,-4 2 20-16,-11-2-15 0,-4 0 23 16,-3-13 0-16,-2-19 46 15,0-8 41-15,0 0 2 16,-2 0 6-16,-8 6 19 16,1 10 33-16,1 4 63 15,-1 6-28-15,2 2-60 16,-2 2 55-16,3 3-37 15,-1 4-22-15,-2 1 5 16,2 2-20-16,-4 0 11 16,0 0-19-16,-5 2-3 15,-2 19 3-15,1 16 5 16,1 9-1-16,7 4 8 16,9-2-3-16,0 0 10 0,0-8-11 15,7-1-2-15,7-2 11 16,1 6-13-16,1 2-3 15,-3 5 3-15,-7 7 8 16,-1 1-12-16,-5 5 0 16,0-9 5-16,0-8-12 15,-13-14 7-15,4-10 0 16,-3-10 0-16,1-8 19 16,1-4-24-16,-4 0 5 15,-1-12-100-15,5-8-2 16,8-4-53-16,2-4-53 15,0 2 61-15</inkml:trace>
  <inkml:trace contextRef="#ctx0" brushRef="#br0" timeOffset="75257.36">27177 7289 251 0,'0'0'332'0,"0"0"-272"16,0 0 36-16,0 0-35 16,0 0-30-16,0 0-31 15,-42 47 0-15,42-15-10 16,0-1 19-16,0-9-9 0,11-10 0 16,7-9 6-16,7-3-18 15,2 0 15-15,4-25-3 16,-4-7 1-16,-10-4-1 15,-8 2-4-15,-9 4-9 16,0 4-26-16,-5 4 32 16,-16 6-31-16,-6 5 0 15,6 8 31-15,6 3-8 16,6 0 15-16,4 3 0 16,5 15-24-16,0 7 13 15,0-4-120-15,14-6-71 16,1-13-44-16</inkml:trace>
  <inkml:trace contextRef="#ctx0" brushRef="#br0" timeOffset="75560.16">27369 7160 302 0,'0'0'93'0,"0"0"57"16,0 0-31-16,0 0-69 16,0 0-24-16,0 0-26 15,7 15 0-15,-1 11 21 16,1 6-1-16,2 3 13 15,-2 3-26-15,2-8 0 16,-1-1 4-16,0-8-11 16,-4-6 0-16,-2-7 0 15,-2-8 11-15,0 0-11 16,0 0 19-16,0 0-18 16,-4-14 34-16,-8 0-32 0,3 1-3 15,5 8 23-15,2 1-9 16,2 2-20-16,0-4 6 15,11-4-38-15,22-7 38 16,12-4-115-16,6-5-61 16,-6-2-134-16</inkml:trace>
  <inkml:trace contextRef="#ctx0" brushRef="#br0" timeOffset="76085.78">27917 7343 426 0,'0'0'188'0,"0"0"-167"16,0 0 91-16,0 0 2 0,0 0-106 15,0 0-4-15,67-7-4 16,-35-8 6-16,-3 0-20 15,-10-2-7-15,-3 2-18 16,-12-2 25-16,-4 0-27 16,0 2 40-16,-2 1-9 15,-16 4-41-15,-1 4 34 16,-4 6-17-16,0 0 34 16,1 8-10-16,0 11 25 15,4 4-11-15,5-3 38 16,4-2-15-16,6-2 30 0,3-2-43 15,0 0-4 1,14 0-2-16,15-4 1 0,9-2-17 16,6-4 8-16,3-4-76 15,-2 0-19-15,-5-18-202 16</inkml:trace>
  <inkml:trace contextRef="#ctx0" brushRef="#br0" timeOffset="76487.63">28425 7189 210 0,'0'0'173'0,"0"0"-130"16,0 0 118-16,0 0-45 16,0 0-94-16,0 0-2 0,-71-65-20 15,59 63 3-15,2 2-18 16,-3 9 5-16,1 17 10 15,1 7-14-15,5-1 29 16,0 3-15-16,6-3 0 16,0-4 8-16,0-6-8 15,0-8 0-15,6-8-2 16,9-6-2-16,1 0-35 16,1-2 32-16,-1-19 5 15,-3 2 2-15,-2 1-1 16,-6 4 1-16,-3 6 0 15,-2 6 16-15,0 2-13 0,0 0 16 16,3 0-19 0,1 0 9-16,2 0-24 0,5 0 15 15,5 6 0-15,-1 8-5 16,6 0-33-16,-1 1-19 16,3-10-100-16,3-5-76 15</inkml:trace>
  <inkml:trace contextRef="#ctx0" brushRef="#br0" timeOffset="76699.24">28668 7190 154 0,'0'0'171'0,"0"0"-5"16,0 0-15-16,0 0-52 15,0 0-3-15,0 0-15 16,0 0-70-16,-4-86 16 0,-6 99-27 16,2 9 5-16,1 7-7 15,5 6 2-15,2-7 0 16,0-2 0-16,0-6 4 15,0-11-13-15,9-2-25 16,7-7-43-16,1 0-13 16,3-16-56-16,5-14-24 15,2-8-99-15</inkml:trace>
  <inkml:trace contextRef="#ctx0" brushRef="#br0" timeOffset="77125.83">28844 6752 394 0,'0'0'153'0,"0"0"-90"0,0 0 68 16,0 0 29-16,0 0-115 15,0 0-16-15,0 124 28 16,3-48-52-16,-3 12 19 15,0 8-24-15,0-5 12 16,0-9-15-16,0-14 3 16,0-21 0-16,0-18-2 15,0-17 6-15,0-10-9 0,0-2 5 16,4-8-6 0,11-26-1-16,8-10 10 0,3-4-3 15,-1 1 0-15,-3 10-5 16,-2 5 1-16,1 10-7 15,-4 8 1-15,-3 8-13 16,-6 6 21-16,-3 0 2 16,-1 0-11-16,0 0 27 15,2 20-4-15,2 10 3 16,1 6-8-16,-1 6 0 16,4 2-7-16,3-2-81 15,1-10-142-15,-3-14-382 16</inkml:trace>
  <inkml:trace contextRef="#ctx0" brushRef="#br0" timeOffset="93909.28">29733 7297 697 0,'0'0'0'15,"0"0"0"-15,0 0 0 0,0 0 49 16,0 0-49-16,0 0 9 16,0 0-32-16,78-2 23 15,-47 2-25-15,-6-10 25 16,-10-7-26-16,-11-2 26 16,-4 1 8-16,0 0-4 15,-8 4 7-15,-15 5-11 16,-1 9 0-16,0 0-10 15,-1 3 12-15,3 15-2 16,4 0 0-16,6-2 10 16,6 2-12-16,6-4 2 15,0 2 0-15,2 2 5 0,16 4 10 16,5 2-12-16,-1-2-3 16,4-2 14-16,3-10-18 15,3-8 4-15,3-2-27 16,6-26-1-16,1-24-93 15,-5-10-96-15,-5-11 20 16</inkml:trace>
  <inkml:trace contextRef="#ctx0" brushRef="#br0" timeOffset="94136.26">30134 6836 211 0,'0'0'278'16,"0"0"-164"-16,0 0 5 15,0 0-24-15,0 0-30 16,0 0 7-16,-15 146-52 0,15-77 25 15,0 8-30-15,4 8-1 16,7 3-4-16,-2-3-10 16,0-15 0-16,2-19-7 15,3-20-34-15,3-23-12 16,3-8-36-16,5-26-8 16,2-23 53-16,0-7-59 15,-6 0-43-15,-5 10-53 16,-5 8-77-16</inkml:trace>
  <inkml:trace contextRef="#ctx0" brushRef="#br0" timeOffset="94959.79">30355 7239 103 0,'0'0'172'0,"0"0"25"0,0 0-89 15,0 0 13-15,0 0-24 16,0 0-49-16,0 12 15 16,0-12-63-16,0 0 1 15,2 0-8-15,11 0 7 16,1-12-5-16,-3-6 5 15,-2-2-50-15,-5 0 50 16,-4-1-38-16,0 6-16 16,0 5 52-16,0 3-41 15,0 7 34-15,-9 0-12 16,-2 21 15-16,-3 13 0 16,2 4 8-16,3 2-2 15,1 0 40-15,6-6-34 0,2-4 39 16,0-9-22-1,7-4-13-15,11-11-4 0,7-6-6 16,-1 0 0 0,5-20-8-16,0-10-38 0,-3-8 1 15,-5 0-14-15,-5 0-33 16,-8 6 56-16,-1 8-10 16,-5 7 46-16,-2 12 12 15,0 5-7-15,0 0 40 16,0 0-15-16,0 5-12 15,2 18 40-15,0 0-26 16,3 4 2-16,-2-4 5 0,-3 4-34 16,0-1 8-1,0-2-13-15,0-2 5 0,0-8-7 16,0-6 2-16,0-8-15 16,2 0 9-16,9-15-70 15,7-26 39-15,4-15 22 16,4-8 0-16,-1-3 2 15,-2 13 14-15,-8 18-1 16,-3 16 21-16,-6 18-20 16,-2 2 25-16,-4 4-6 15,0 24-5-15,0 8 79 16,0 7-58-16,0-2-10 16,0-2-18-16,0-6 12 15,0-5-20-15,0-5 0 16,0-11-12-16,0-4-2 0,0-8-22 15,0 0 32 1,0 0-6-16,7-16-21 0,7-14 31 16,1-6 0-16,1 2 7 15,3 6-9-15,-3 3 3 16,2 10-1-16,-7 5 0 16,-4 6 10-16,-3 4-16 15,-2 0 6-15,3 0 0 16,-1 8 47-16,6 7-42 15,-2 8 24-15,-1 7-13 16,1-1 4-16,0 3-21 16,0-5 1-16,-1-9-49 0,2-6-4 15,-4-10-104 1,1-2-94-16</inkml:trace>
  <inkml:trace contextRef="#ctx0" brushRef="#br0" timeOffset="95815.31">31101 7249 509 0,'0'0'73'16,"0"0"-37"-16,0 0 68 15,0 0-65-15,0 0-5 16,0 0-34-16,42-24 0 16,-13 2-12-16,-6 2 5 15,-8 0-19-15,-5 3 25 16,-10-1-11-16,0-1-8 16,0-2 20-16,0 10-36 0,-14 2 34 15,-2 9-43-15,0 0 43 16,-3 9-7-16,1 15 14 15,5-1-5-15,-1 4 6 16,7-6 3-16,7 0 35 16,0-1-35-16,0-2 6 15,19 4-1-15,-2 0 6 16,1-8-17-16,-1-2-3 16,2-7 0-16,0-5-19 15,1 0 20-15,3-20-1 16,2-15 0-16,2-9-18 0,-2-9 10 15,-2 8-11 1,-5 8-20-16,-5 13 35 0,-9 12-17 16,-1 12 21-16,-3 0 27 15,0 4-6-15,0 24 37 16,-5 5-12-16,-5 2-16 16,3-3 29-16,2-3-52 15,0-4-4-15,3-2-3 16,2-10 14-16,0-3-22 15,0-3 8-15,0-7-24 16,0 0 15-16,0 0-18 16,7-18 27-16,11-8-8 15,0-6 23-15,2 1-10 16,-4 9-5-16,-5 7 0 0,-3 6 17 16,2 5-7-16,-4 3-10 15,3 1 0-15,-5 0 9 16,4 0-19-16,-6 0 10 15,0 16-34-15,-2 10 30 16,0-2-50-16,0-6-24 16,0-15-99-16,4-3-146 15</inkml:trace>
  <inkml:trace contextRef="#ctx0" brushRef="#br0" timeOffset="95980.69">31647 7056 581 0,'0'0'56'0,"0"0"-33"16,0 0 28-16,0 0 29 15,0 0-80-15,0 0-27 16,115-64-29-16,-98 56-127 16,-13 2-81-16</inkml:trace>
  <inkml:trace contextRef="#ctx0" brushRef="#br0" timeOffset="96168.57">31647 7056 229 0,'65'-128'146'15,"-75"132"-42"-15,4 12 10 0,2 0 8 16,4 6-90-16,0 6 5 16,0 4-20-16,0 6 1 15,6 5-21-15,0 1 3 16,2-4-59-16,-4-8 11 15,5-12-117-15,3-18-72 16,3-2-25-16</inkml:trace>
  <inkml:trace contextRef="#ctx0" brushRef="#br0" timeOffset="96528.6">31981 6956 442 0,'0'0'171'0,"0"0"-90"0,0 0 9 15,0 0 3 1,0 0-76-16,0 0 8 0,-57 45-36 16,47-20 11-16,4 0-10 15,1-2 1-15,3-1-44 16,0-1 25-16,2-7 6 16,0 0-30-16,0-5 52 15,0 1-32-15,6 1 29 16,13-3-16-16,2-1 25 15,2 2-6-15,-1-4 0 16,-4 2 9-16,-9-5-3 16,-2-2-1-16,-7 2-1 15,0 0 59-15,0 8-36 0,-7 8 24 16,-15 8-42-16,-5 9 9 16,-2-5-10-16,8-3-8 15,8-11 0-15,9-10-14 16,4-6-96-16,0-8-165 15,21-24-202-15</inkml:trace>
  <inkml:trace contextRef="#ctx0" brushRef="#br0" timeOffset="96814.64">32427 7006 362 0,'0'0'118'0,"0"0"-19"16,0 0-13-16,0 0-7 15,0 0-4-15,-16 143-67 16,16-106 28-16,0-6-34 15,0-9 19-15,0-5-41 16,0-8 20-16,7-7-87 16,4-2-48-16,-2-10-164 15</inkml:trace>
  <inkml:trace contextRef="#ctx0" brushRef="#br0" timeOffset="96969.34">32502 6847 672 0,'0'0'25'16,"0"0"-10"-16,0 0 37 16,0 0-47-16,0 0-10 15,0 0 2-15,56 11-110 16,-29-4-94-16,-2 0-189 16</inkml:trace>
  <inkml:trace contextRef="#ctx0" brushRef="#br0" timeOffset="97359.1">32710 6972 514 0,'0'0'59'0,"0"0"16"16,0 0 90-16,-65 123-59 15,59-85-85-15,6-3 21 16,0-4-42-16,0-3 0 16,0-6-11-16,0-6-38 15,0-6 10-15,0-8-26 16,0-2-19-16,0-3 74 15,10-26-45-15,9-9 35 16,2-5 3-16,0 7 34 16,-1 7-16-16,-3 7 37 15,-1 5-24-15,-3 8 51 16,-1 0-41-16,1 1 1 0,1 7-3 16,-3-2-12-16,2 3 8 15,-6 0 18-15,2 0-31 16,-1 16 63-16,1 15-30 15,1 10 1-15,-6 5 3 16,0 8-27-16,1-1-4 16,-5-11-11-16,0-6 10 15,0-17-31-15,0-8 21 16,4-11-68-16,8 0-46 16,-2-28-168-16,-10-17-233 15</inkml:trace>
  <inkml:trace contextRef="#ctx0" brushRef="#br0" timeOffset="100075.86">26964 8482 16 0,'0'0'420'16,"0"0"-324"-16,0 0-24 0,0 0-6 16,0 0 10-16,0 0-76 15,0-48 9-15,-5 44-27 16,-4 4-7-16,-2 0 10 16,-5 0 12-16,-3 22-13 15,-6 10 11-15,0 6 5 16,5 0 0-16,5-6 0 15,11-10 8-15,4-5-8 16,0-10 0-16,4-7 1 16,21 0-2-16,4-14 1 15,0-18 0-15,2-2-11 0,-7 2 3 16,-6 8-18-16,-3 10 20 16,-8 8-15-16,-4 6 7 15,-3 0 14-15,0 2 0 16,0 10 30-16,0 6-7 15,0-2 15-15,0-4-18 16,0 0-2-16,0 0-21 16,0-4 3-16,4-2 0 15,7-4-20-15,-3-2-6 16,4 0-14-16,1-8 22 16,3-14-60-16,3-6-12 15,2 0-36-15,-1 0-16 16,0 6 91-16,-6 6 37 15,-4 8 14-15,-5 6 71 0,-5 2 56 16,0 0 50-16,0 0-55 16,0 7-45-16,0 12 36 15,0 1-82-15,-5-2 4 16,3-2-16-16,2 0 0 16,-2 2-13-16,2 0-6 15,-4 8 0-15,-5 0-10 16,2 1 15-16,-2-8-5 15,3-9 0-15,3-6 14 16,3-4-31-16,0 0 17 16,9-22-17-16,18-14-12 15,6-4 21-15,-2 2-33 16,1 4-7-16,-8 12-42 0,-1 8 57 16,-8 6 21-16,-6 6 12 15,-2 2 23-15,-5 0-1 16,0 0 33-16,5 0 11 15,-1 0-58-15,6 0 44 16,1 6-52-16,2 10 12 16,-3 2-8-16,-6 6 1 15,-3 2-5-15,-3 0 0 16,0 0 25-16,0-6-19 16,-3-6-6-16,-3-7 6 15,4-6 11-15,2-1 0 16,0 0-16-16,0-10-1 15,0-17-22-15,4-8-1 0,16 3-28 16,2 8-21-16,3 8 19 16,2 8-55-16,-1 0 53 15,3 4 13-15,1 0-43 16,-4-1 58-16,-4 4 13 16,-4-3 14-16,-5 0 15 15,-1 0-2-15,-6 0 52 16,-1 0 22-16,-3-2-39 15,-2-2 45-15,0 0-59 16,0 1-25-16,0 6 5 16,0 1-14-16,0 0-1 0,0 8-6 15,-13 16 14 1,-1 4-1-16,1 4-6 0,4 0 2 16,4-4 15-16,3-4-4 15,2-6-13-15,0-6 0 16,0-7 0-16,12-5-17 15,3 0 8-15,5-11 9 16,0-15-19-16,0-4-1 16,-2 4 9-16,-3 4-3 15,-6 4-40-15,-2 10 53 16,-7 4-26-16,0 4 27 16,0 0-16-16,0 0 16 15,0 0 0-15,0 12 34 16,0 2-17-16,0 5 36 15,3-4-53-15,3-3 9 0,1-2-16 16,2-4 11-16,2-6-8 16,4 0 0-16,8 0-33 15,6-18 35-15,0-4-41 16,0 2-18-16,-2 6 27 16,-10 8-60-16,-3 4 50 15,-10 2 32-15,-4 0 12 16,0 0 11-16,0 0 55 15,0 2 5-15,0 0 12 16,0 0-79-16,2-2-4 16,7 0 0-16,5 0-41 15,3 0 31-15,1 0-41 0,5 0 21 16,-4-10 25-16,-1-8-15 16,-2-2 20-16,-5 2 0 15,-4 2 12-15,-5 2-6 16,-2 6-5-16,0 3 0 15,0 5 34-15,-9 0-20 16,-5 0 9-16,1 19 9 16,3 5-7-16,2 4 49 15,6 2-43-15,2 6-4 16,0 2 24-16,0 8-37 16,0 2 17-16,2 5-1 15,-2 1-23-15,0 0 28 16,0-1-23-16,-13-6-11 15,-5-9 18-15,1-11-7 16,3-11-13-16,10-11 0 0,-1-5-31 16,5-10-14-16,0-34-247 15,0-14-213-15</inkml:trace>
  <inkml:trace contextRef="#ctx0" brushRef="#br0" timeOffset="100240.25">28427 8464 513 0,'0'0'46'16,"0"0"30"-16,0 0 10 0,0 0-58 15,0 0 12 1,0 0-34-16,21 136-12 0,-31-90-8 16,-7-14-167-16,-6-15-205 15</inkml:trace>
  <inkml:trace contextRef="#ctx0" brushRef="#br0" timeOffset="101109.03">29047 8418 249 0,'0'0'170'0,"0"0"-144"16,0 0 121-16,0 0-76 16,0 0-24-16,0 0-9 15,-96-54-32-15,81 54-6 0,-1 1 0 16,1 20 0 0,5 1 11-16,4 2-11 0,3-4 0 15,3-4-1-15,0-2 5 16,0-2-4-16,3-4 0 15,13-4-28-15,-1-4 25 16,10 0-32-16,4-14 0 16,2-19 26-16,2-6-41 15,-4-5 30-15,-2-7-9 16,-10 1-15-16,-5 2 31 16,-8 6 13-16,-4 10-13 15,0 14 7-15,0 10 12 16,0 8 31-16,0 0-19 0,0 12-4 15,5 23 37 1,-1 15-9-16,2 3-31 0,4 8-1 16,-1-1 0-16,-1-6-20 15,4-8 0-15,5-14-80 16,4-18 14-16,8-14-52 16,-2-2 26-16,-2-28 67 15,2-6-10-15,-4-2 40 16,-1 1-2-16,-2 8-43 15,-4 8 40-15,-5 12 5 16,-7 9 5-16,-2 0 44 16,-2 0 16-16,0 12 105 0,0 8-5 15,0 2-73 1,0-2 13-16,0-4-72 0,0-4-9 16,0-8-19-16,0-4 8 15,10 0-8-15,1 0 0 16,-5-6 7-16,-2-10 11 15,-4-2-18-15,0-2 0 16,0 2-5-16,-10 2-45 16,-3 4 9-16,-3 6 3 15,5 6-18-15,4 0 33 16,2 7-51-16,5 11 23 16,0 4-73-16,0-7-99 15</inkml:trace>
  <inkml:trace contextRef="#ctx0" brushRef="#br0" timeOffset="101486.75">30045 8307 560 0,'0'0'0'0,"0"0"0"15,0 0 75-15,0 0-18 16,0 0-19-16,0 0-38 15,-87-14 0-15,73 28-3 16,8 4 9-16,-1-1-6 16,7-3 0-16,0-2 4 15,0-3-16-15,3 0 12 0,10-3-4 16,3-2-5-16,1 1-4 16,-3 3 8-16,-3 5 5 15,-2 1-8-15,-7 4-12 16,-2 4 36-16,0-4-16 15,0 2 58-15,-11-4-37 16,-7-4 55-16,0 0-36 16,-2-6-37-16,5 0 11 15,2-3-14-15,5-3-1 16,6 0-26-16,2 0-98 16,0-15-26-16,0-13-206 15</inkml:trace>
  <inkml:trace contextRef="#ctx0" brushRef="#br0" timeOffset="101666.32">30119 8370 618 0,'0'0'4'0,"0"0"-3"16,0 0 112-16,0 0-40 15,131-63-43-15,-86 48-30 16,-5 6-1-16,-5 8-49 15,-10 1-122-15,-10 0-49 16,-8 0-115-16</inkml:trace>
  <inkml:trace contextRef="#ctx0" brushRef="#br0" timeOffset="101847.5">30350 8207 80 0,'0'0'13'0,"0"0"-2"0,0 0 61 16,0 0-44-16,0 0 13 16,-9 107 1-16,9-94 27 15,0 0 16-15,2-3-84 16,3-9-2-16,0-1-204 16</inkml:trace>
  <inkml:trace contextRef="#ctx0" brushRef="#br0" timeOffset="102098.72">30350 8207 338 0</inkml:trace>
  <inkml:trace contextRef="#ctx0" brushRef="#br0" timeOffset="102229.44">30350 8207 338 0,'29'-4'118'0,"-31"4"-54"0,-1 0 58 0,1 18-60 16,0 12-10-16,0 2-30 15,2 3-13-15,-2-2 34 16,2-2-36-16,0-4-2 16,0-9-5-16,8-5 2 15,11-11-16-15,3-2-5 16,7-10-74-16,-1-21-44 16,-1-6-169-16</inkml:trace>
  <inkml:trace contextRef="#ctx0" brushRef="#br0" timeOffset="102602.52">30624 8024 397 0,'0'0'83'0,"0"0"-65"15,0 0 112-15,0 0-24 16,0 0-19-16,0 125-75 16,0-79 39-16,0 2-8 15,-2 1-31-15,-5-1 0 16,-1 2-12-16,-6-2 0 15,1-8-8-15,4-12 15 16,5-15-7-16,4-12 0 16,0-1-12-16,2-22 5 15,17-17-2-15,6-4 9 16,2 3-1-16,-7 10 8 0,0 6-7 16,-4 3 0-16,-5 8 17 15,-1 4-24-15,0 7 7 16,-6 2 0-16,1 0-20 15,-3 0 23-15,2 0-3 16,-2 19 1-16,-2 5 17 16,0 7 6-16,0 6-24 15,0-1 3-15,0-6-14 16,0-6-36-16,0-12-104 16,12-12-145-16</inkml:trace>
  <inkml:trace contextRef="#ctx0" brushRef="#br0" timeOffset="102785.11">31122 8333 702 0,'0'0'34'0,"0"0"44"15,0 0 30-15,0 0-89 16,0 0-19-16,0 0-152 15,21-4 20-15,-3-3-178 16</inkml:trace>
  <inkml:trace contextRef="#ctx0" brushRef="#br0" timeOffset="102932.81">31338 8293 628 0,'0'0'46'0,"0"0"-25"0,0 0 135 15,0 0-102-15,0 0-54 16,0 0-49-16,26 0-115 16,-15 0-285-16</inkml:trace>
  <inkml:trace contextRef="#ctx0" brushRef="#br0" timeOffset="103068.3">31565 8297 722 0,'0'0'61'0,"0"0"-56"0,0 0 21 16,0 0-26-16,0 0-305 15</inkml:trace>
  <inkml:trace contextRef="#ctx0" brushRef="#br0" timeOffset="111337.9">8979 13559 116 0,'0'0'44'0,"0"0"-16"0,0 0 45 16,0 0 3-16,0 0-58 15,0 0 16-15,0 0-26 16,0-4 22-16,0 4 3 16,0-2-23-16,0 2 42 15,0 0-34-15,0-2-3 16,0 2 24-16,0 0-38 15,0-1 32-15,0 1 8 16,0 0-30-16,0 0 35 0,0 0-36 16,0 0-1-1,0 0 18-15,0 0-14 0,0 0-13 16,0 1 0-16,-10 17 15 16,-5 9-2-16,-7 6-12 15,-5 6 1-15,0-7 4 16,6-5 7-16,2-6-13 15,8-9 0-15,4-6 12 16,7-6-16-16,0 0 4 16,0 0-33-16,0 0-9 15,0 0-102-15,12 0-59 16,5-10 1-16</inkml:trace>
  <inkml:trace contextRef="#ctx0" brushRef="#br0" timeOffset="111585.09">9186 13437 534 0,'0'0'65'0,"0"0"-51"16,0 0 12-16,0 0 47 16,0 0-70-16,-125 113 5 15,100-72-16-15,-1 12 15 16,-8-1-7-16,-2 2 0 15,3-6 1-15,2-8 5 16,12-10-6-16,5-6 0 16,7-8-4-16,7-2-49 0,0-6-37 15,0-2-94-15,0-6-52 16</inkml:trace>
  <inkml:trace contextRef="#ctx0" brushRef="#br0" timeOffset="111838.2">8774 13780 245 0,'0'0'44'0,"0"0"-21"15,0 0 31-15,0 0-20 16,0 0 34-16,-11 108-62 16,11-88 0-16,6-6 46 0,3-2-37 15,0-1 8-15,2-6-19 16,0-1 7-16,5-1 3 15,6-3-12-15,5 0 3 16,10-12 17-16,9-17-14 16,2-5 1-16,-1 0-9 15,-7 4-69-15,-11 8-59 16,-20 14-158-16</inkml:trace>
  <inkml:trace contextRef="#ctx0" brushRef="#br0" timeOffset="118912.22">25203 9262 161 0,'0'0'52'16,"0"0"-13"-16,0 0 33 0,0 0-2 15,0 0-25-15,0 0 22 16,-113-12-31-16,97 12-24 15,-3 2 30-15,-8 18-39 16,-2 6 30-16,0 4 6 16,-5 0-23-16,7 0 36 15,3-1-43-15,9-6 5 16,3 2 17-16,5 3-20 16,5 0-2-16,2 4 0 15,0 4-2-15,0 0 34 16,0 2-39-16,0-2 9 15,11 0 9-15,5-2-5 0,6-2-5 16,2-5 2-16,3-4-1 16,4-6 16-16,3-3-25 15,3-6-2-15,2-6 14 16,1-2 7-16,-2 0-20 16,2 0 0-16,0-16 9 15,0-6 8-15,-2-7-18 16,0-3 0-16,-7-4 0 15,-5 0 19-15,-7-4-19 16,-13-2 0-16,-6-4 9 16,0-7-6-16,-11 2-3 15,-13-1 0-15,-1 5-6 16,-2 7 22-16,3 8-16 0,2 8 0 16,1 8 10-1,0 4-15-15,-2 10 5 0,-2 2-9 16,-4 8-9-16,-4 28-119 15,2 8-28-15,4 0-231 16</inkml:trace>
  <inkml:trace contextRef="#ctx0" brushRef="#br0" timeOffset="121042.69">25883 9408 125 0,'0'0'129'0,"0"0"39"16,0 0-41-16,0 0 14 0,0 0-10 15,0 0-69-15,-16-38 33 16,14 36-41-16,2 2-36 16,0 0-2-16,0 0-14 15,2 0-2-15,21 0 0 16,4 0 10-16,-1 0-20 15,-2 0 10-15,-5 0-37 16,-9 0 36-16,-3 0-63 16,-3 0 20-16,-1 0 14 15,2 0-44-15,-5 2 60 16,2-2-19-16,-2 0 33 16,0 0-16-16,0 2 19 0,0 2-3 15,0 7 0-15,0 10 10 16,0 11 14-16,0 13 5 15,0 7-14-15,-2 1 32 16,2 2-40-16,0-5 14 16,0-2 9-16,0-8-17 15,0 1 10-15,0-4-23 16,0 2 0-16,2 1-19 16,0-4 14-16,-2-8-16 15,0-6-1-15,0-10-79 16,0-8 56-16,0-4-56 15,-2 0 42-15,-12-4 27 16,-3-8-60-16,-4 0 86 0,4 4-2 16,1 6 16-16,7 2 5 15,5 0 40-15,4 0-7 16,0 0 31-16,0 0-50 16,13 10 55-16,14 0-1 15,0-6-72-15,4-2 39 16,0-2-48-16,5 0-1 15,-1 0-11-15,-4 0-166 16,-13-2-141-16</inkml:trace>
  <inkml:trace contextRef="#ctx0" brushRef="#br0" timeOffset="128337.52">8188 16397 469 0,'0'0'148'0,"0"0"-117"15,0 0-26-15,0 0 121 16,0 0-43-16,0 0-43 16,0 0 14-16,13-28-37 15,-9 24 41-15,-1 4-17 16,-3 0-37-16,0 0 52 15,0 0-49-15,0 0-2 16,0 0-5-16,9 0 12 0,4 0-12 16,11-9 0-1,8 4 12-15,5 1-10 0,4-5-2 16,-5 5 0-16,1 0-7 16,-1 3 17-16,1-3-10 15,4-1 0-15,-1 2 10 16,-2-3-16-16,-3 1 6 15,2 5 0-15,0-4-6 16,1 1 21-16,0-3-15 16,-3 3 0-16,2 3 10 15,-2 0-15-15,-2 0 5 16,3 0 0-16,-1 0-5 16,3 0 10-16,3 0-5 15,1 0 0-15,-5 0 9 0,-5-2-13 16,-8 2 4-16,-5-4 0 15,-7 4-10-15,-1 0 17 16,-1 0-7-16,-4 0 0 16,5 0 9-16,3 0-15 15,3 0 6-15,6-4 0 16,-1 4-8-16,5-4 16 16,2 4-8-16,2 0 0 15,1 0 9-15,-1 0-16 16,-5 0 7-16,1 0 0 15,-5 0-8-15,-1 0 15 16,-4 0-7-16,-1 0 0 0,-1 0 11 16,-1 0-9-16,1 0-2 15,5 0 0-15,1 0-6 16,3 0 21-16,2 0-15 16,3-4 0-16,0 2 13 15,-2-1-15-15,-8 3 2 16,-7-5 0-16,-3 5-2 15,-5-4 14-15,-1 4-12 16,-3 0 0-16,0 0 12 16,0 0-14-16,0 0 2 15,0 0 0-15,0 0-7 16,0 0 12-16,0 0-5 16,0 0 0-16,3 0 8 0,-3 0-11 15,0 0 3-15,0 0 0 16,0 0-6-16,0 0 21 15,0 0-15-15,0 0 0 16,0 0 7-16,0 0-21 16,0 0 14-16,0 0-61 15,2 0-44-15,-2 9-195 16,0-6-131-16</inkml:trace>
  <inkml:trace contextRef="#ctx0" brushRef="#br0" timeOffset="141353.6">10669 15177 91 0,'0'0'59'0,"0"0"-15"0,0 0 20 16,0 0 33 0,0 0-63-16,0 0-1 0,-26-32 43 15,21 28-46-15,3 4 14 16,-2 0-17-16,1 0-18 16,1 0-17-16,0 0 8 15,-2 4-15-15,-3 14 15 16,-4 5 1-16,0 0 7 15,2-2 0-15,2-7 8 16,5-13-19-16,2 2 3 16,0-3-41-16,0 0 2 15,0 0-63-15,0 0-26 16,7 0 39-16,8-12 27 16,6-15-25-16</inkml:trace>
  <inkml:trace contextRef="#ctx0" brushRef="#br0" timeOffset="141561.72">10669 15177 76 0,'10'-68'94'16,"-10"68"-28"-16,0 0-27 16,0 0 42-16,0 14-74 15,0 4 27-15,0 14 8 16,-4 3-28-16,-4 7 34 16,6 6-33-16,0 0-9 15,0 2 21-15,2-6-27 16,0-8 0-16,0-8-1 0,0-6-5 15,0-4 2 1,0-1-47-16,0-3-28 0,2-2-40 16,-2 0-44-16</inkml:trace>
  <inkml:trace contextRef="#ctx0" brushRef="#br0" timeOffset="141749.25">10646 15607 149 0,'0'0'119'16,"0"0"29"-16,0 0-59 15,0 0-6-15,0 0-49 16,0 0-27-16,-19-5 7 16,19 5-14-16,0-1 0 15,16-1 10-15,4 2-8 16,7-2 40-16,2 2-42 16,4-4-7-16,7-2 2 0,-2-6-126 15,-6-14-194 1</inkml:trace>
  <inkml:trace contextRef="#ctx0" brushRef="#br0" timeOffset="152283.75">4623 13218 180 0,'0'0'151'0,"0"0"-40"15,0 0 20-15,0 0-44 16,0 0-9-16,0 0-18 15,0 0-29-15,-32-22 29 0,32 22-49 16,-2 0 17-16,0-1 5 16,-4 1-32-16,-6-2 27 15,-3-1-28-15,-3 2 0 16,-7 1 1-16,-1 0 2 16,-1 0-3-16,-2 1 0 15,-2 12 8-15,2 5-17 16,4 1 9-16,5 3 0 15,3 3-10-15,0-3 10 16,2 3 0-16,-5 9 1 16,1-1 12-16,0 1-7 15,1-1-6-15,3-4 0 0,3-1-5 16,4 0 11-16,1-2-6 16,3-2 0-16,4 0 13 15,0-1-18-15,0-5 5 16,0-6 0-16,0 6-6 15,2 0 21-15,9 4-15 16,0 2 8-16,-2-1 7 16,4 0-9-16,3-1-6 15,1 0 0-15,10-2 0 16,2 4 14-16,7 2-14 16,2-8 5-16,-2 5 6 15,-3-4-1-15,-6 1-10 16,0-1 0-16,-1-6-8 0,-4 1 14 15,5-1-6 1,4 1 0-16,5-2 15 0,11 2-11 16,7-4-4-16,5-2 4 15,7-4 1-15,0-4 7 16,-1 0-12-16,-3 0 5 16,-2 0 5-16,-9-4 4 15,-4-6-14-15,-5-6 0 16,1-4 0-16,-3-5 13 15,4-2-10-15,-3-4-2 16,-6 4 15-16,-3-2-14 16,-6 1-2-16,-1-2 0 15,-3-2 0-15,-4-2 15 16,-5-6-15-16,-1-4 5 0,-4-5 9 16,1-2-5-16,-2-4-9 15,-2 7 0-15,-3 4-6 16,-2 2 17-16,0 6-11 15,0-3 8-15,-14 0-1 16,-5 0 3-16,-8 6-10 16,-2 0 0-16,0 5-4 15,0 2 16-15,0 0-12 16,2 6 0-16,-2-2 12 16,0 4-13-16,0 4 1 15,-3 0 0-15,-3 8-15 16,-3 6 17-16,-7 0-2 15,-1 0 0-15,-4 0 6 0,4 6-17 16,-5 6 11 0,2 0 0-16,-2-2-3 0,6 1 20 15,3-4-17-15,2-1 0 16,4 0 11-16,-2 2-11 16,-2 0 0-16,-2 7-1 15,1 8-11-15,-3 23-22 16,2 29-25-16,3 27-42 15,2 14-159-15,-3-12-232 16</inkml:trace>
  <inkml:trace contextRef="#ctx0" brushRef="#br0" timeOffset="198328.02">22463 18558 147 0,'0'0'70'16,"0"0"-61"-16,0 0 70 15,0 0 35-15,0 0-53 0,0 0 31 16,0 0-16-16,-32 0-28 15,32 0 32-15,0 0-20 16,-2 0-23-16,2 0 36 16,0 0-57-16,0-2 19 15,0 2-4-15,0 0-20 16,0 0 4-16,0-1-15 16,18-6 0-16,18-1 2 15,11-2 10-15,4-2-9 16,0 2-2-16,-4 2 20 15,-9 6-14-15,-2-2-7 16,-3 4 0-16,0-4-9 16,1 4 16-16,3 0-7 15,6 0 1-15,4 0 22 16,4 0-22-16,9-4 4 0,3-4-1 16,-5 4 15-16,-2-2-16 15,-10 2-3-15,-4 0 0 16,-3 4 19-16,-4 0-22 15,3 0 3-15,-3 0 0 16,3 0-8-16,-2 0 12 16,4 0-4-16,0 0 0 15,7 0 16-15,8 0-22 16,7 0 6-16,4-2 0 16,1-6-13-16,-5-2 16 15,-6-2-3-15,-8 8 0 16,-5-2 17-16,-9 2-22 0,-5-4 5 15,-6 4 0-15,2 2-11 16,2 0 13-16,0-4-2 16,4 2 0-16,-4-4 19 15,-8 6-24-15,-5 0 5 16,-9 0 0-16,-3 2-9 16,-2 0 19-16,0 0-10 15,0 0 2-15,0 0 17 16,0 0-8-16,0 0-11 15,0 0 4-15,0-4-2 16,0 4 4-16,0 0-6 16,0 0 0-16,0 0-25 15,0 0-58-15,-36 6-268 0</inkml:trace>
  <inkml:trace contextRef="#ctx0" brushRef="#br0" timeOffset="204746">23114 14560 362 0,'0'0'108'15,"0"0"-79"-15,0 0 85 16,0 0-5-16,0 0 29 16,0 0-77-16,0 0-23 15,0 0 36-15,0 0-67 16,0 0 27-16,0 0-21 15,0 0 4-15,0 0 4 16,0 0-21-16,0 0 0 16,0 0 11-16,0 0 7 0,0 0-18 15,0 0 2-15,0 0 20 16,0 0-29-16,0 0 7 16,0 2-49-16,0 16-86 15,9-6-411-15</inkml:trace>
  <inkml:trace contextRef="#ctx0" brushRef="#br0" timeOffset="206375.04">26794 14556 200 0,'0'0'160'0,"0"0"-60"15,0 0-31-15,0 0 69 16,0 0-49-16,0 0-39 16,0-3 3-16,0 3-51 15,0 0 33-15,0 0-24 16,0 0 0-16,0 0 3 16,0 0-14-16,0 0 0 15,0 0-7-15,0 0 7 16,0 0-1-16,0 0 1 15,0 0-13-15,0 0-2 0,2 0 9 16,3 0 6 0,-3 0-10-16,0 0 7 15,3 3 3-15,0 5 0 0,1 2 7 16,1-6-10-16,-1 2 3 16,2 2 0-16,-2-6-7 15,5 0 16-15,3 0-9 16,1-2 0-16,3 0 7 15,4 0-13-15,-2 0 6 16,-4-4 0-16,-3-4-6 16,-2-2 18-16,-7-4-12 15,1-6 0-15,2-6 13 16,-3-4-17-16,7-1 4 16,3 3-39-16,1 10 6 15,3 10-57-15,-9 7-129 0</inkml:trace>
  <inkml:trace contextRef="#ctx0" brushRef="#br0" timeOffset="207385.25">24374 16044 396 0,'0'0'102'16,"0"0"-41"-16,0 0 70 16,0 0-63-16,0 0-13 15,0 0-43-15,0 0 9 16,0-5-29-16,3 5 8 16,6 0 0-16,0 5 9 15,4 5 0-15,-2 2 19 16,2 2-12-16,-1 0 2 15,-1-2-8-15,0 2-10 16,0-10 1-16,-2 4-10 16,-3-8 15-16,-1 0-6 0,-2 0 0 15,3 0 17-15,7 0-17 16,16-30 0-16,13-10 3 16,12-9-14-16,4 9-30 15,-2 12-77-15,-8 14-82 16,-15 10-229-16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9T13:28:34.075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5746 7600 149 0,'0'0'59'16,"0"0"-35"-16,0 0 20 15,0 0 8-15,0 0 12 0,0 0-53 16,0 0 47 0,9 0-3-16,-9 0-25 0,0 0 40 15,0 0-12-15,0 2-21 16,0 0 31-16,0 2-67 16,0 10 6-16,0 8 23 15,0 12-29-15,0 8 43 16,0 0-44-16,0-2 11 15,0-8 12-15,0-8-18 16,0-8-5-16,0-5 0 16,-2-6 24-16,2-3-24 15,0-2 0-15,-3 0 0 16,3 0-8-16,0 0 8 16,0-6-17-16,0-17 10 15,0-10-91-15,11 1 97 0,3 4 0 16,-5 8 2-16,2 0-7 15,-3 4 6-15,2 0 0 16,-2 6-2-16,-3 6 3 16,-1 4-11-16,0 0 8 15,2 0 0-15,-2 0-16 16,2 16 21-16,-1 0-3 16,-3 2 18-16,2 0 0 15,1-4-8-15,-5 2-10 16,3 3 14-16,-3 7-1 0,0 1-7 15,0 4-6 1,-3-3 7-16,-2-6 6 0,5-10-20 16,0-6 7-16,0-6-116 15,10-13-77-15,-2-20-339 16</inkml:trace>
  <inkml:trace contextRef="#ctx0" brushRef="#br0" timeOffset="749.22">6048 7712 302 0,'0'0'56'0,"0"0"6"15,0 0-1-15,0 0-20 16,0 0-41-16,0 0 10 16,-29 60 26-16,25-34-24 15,2 4 4-15,-3 0 11 16,5-3-16-16,0-5-3 16,0-7-8-16,0-6 6 15,0-8-29-15,0-1 8 0,14 0-10 16,8-22 23-16,5-10 1 15,2-4 1-15,-7-2 0 16,-4 8-22-16,-7 10 16 16,-6 10 1-16,-3 6 5 15,-2 4 51-15,0 0-44 16,0 0 34-16,0 0-41 16,0 0 23-16,0 10-30 15,0 4 7-15,0 0 0 16,0 2 5-16,6 2 13 15,-1 2-18-15,2 2 1 16,0 1 15-16,-3-5-13 0,0-3-3 16,1-3-21-16,3-3-27 15,0-9-44-15,2 0-143 16</inkml:trace>
  <inkml:trace contextRef="#ctx0" brushRef="#br0" timeOffset="1089.31">6387 7564 351 0,'0'0'73'16,"0"0"-38"-16,0 0 30 15,0 0-47-15,0 0 49 16,0 0-31-16,0 108 6 16,0-68 33-16,0 0-58 15,-7-4 41-15,1-2-42 16,2-7 4-16,2-6-13 16,2-5-7-16,0-7 0 15,0-8-10-15,0-1-27 16,0 0 8-16,0 0-22 15,0 0-61-15,0 0-1 0,0 0-111 16,0-15-73 0</inkml:trace>
  <inkml:trace contextRef="#ctx0" brushRef="#br0" timeOffset="1332.38">6543 7578 10 0,'0'0'286'16,"0"0"-174"-16,0 0-20 0,0 0-44 16,0 0-11-1,0 0-30-15,-4 80 78 0,-3-40-18 16,3 2-47-16,-3 12 27 15,3 8-47-15,-8 1-54 16,-1-7-254-16</inkml:trace>
  <inkml:trace contextRef="#ctx0" brushRef="#br0" timeOffset="4522.96">6239 8307 89 0,'0'0'103'0,"0"0"-92"0,0 0 19 16,0 0-20-16,0 0 4 15,0 0-14-15,0-1 0 16,0-2 17-16,0 3 13 16,0 0 47-16,0 0-2 15,0 0-48-15,0 0 22 16,0 0-15-16,0 0-33 16,-14 6 27-16,-4 9-20 15,-6-1-4-15,1-1 12 16,-2 0-2-16,4-1 8 15,5 0-22-15,3-6 14 16,7 0-20-16,6-5 6 0,0-1-9 16,0 0 8-16,0 0-62 15,0 0 37-15,8-3-39 16,11-12-78-16,6 0-18 16,0 3 24-16</inkml:trace>
  <inkml:trace contextRef="#ctx0" brushRef="#br0" timeOffset="4747">6239 8307 79 0,'-17'7'71'0,"17"-10"33"16,0 3-18-16,0 0 30 16,0 0-23-16,0 0-70 15,0 11 12-15,0 10 8 16,0 12-8-16,-4 3 35 16,-4 4-60-16,0 6 5 0,-1 0 29 15,3-6-33 1,2-4 2-16,1-10-13 0,3-5 14 15,-2-7-21-15,2-2 7 16,0-6-16-16,-2-2 4 16,2-3-78-16,0 2 3 15,-3-3-42-15,-3 0-168 16</inkml:trace>
  <inkml:trace contextRef="#ctx0" brushRef="#br0" timeOffset="5138">5991 8749 371 0,'0'0'150'0,"0"0"-62"16,0 0-8-16,0 0-25 16,0 0 3-16,0 0-36 0,65 9 64 15,-25-6-13-15,2 1-58 16,0 0 53-16,-2-4-60 15,-2 0-6-15,-3 0 6 16,-6 0 8-16,-4 0-16 16,-9 0 0-16,-9 0-46 15,-5 0 13-15,-2 0-128 16,0 0-35-16,0 3-68 16</inkml:trace>
  <inkml:trace contextRef="#ctx0" brushRef="#br0" timeOffset="6779.04">7535 8350 410 0,'0'0'160'0,"0"0"-77"15,0 0-47-15,0 0 52 16,0 0-52-16,0 0-31 16,-14 0-10-16,-10 8-12 15,-6 10-6-15,-3 2 17 0,-2 2-52 16,-1-2 55-16,-1 0-18 15,-1 0-1-15,-1 2 2 16,8 0 13-16,12-4 7 16,3-6-6-16,11-8 15 15,5-4-9-15,0 2 6 16,0 0-6-16,0 2 43 16,11 4-34-16,9 2 40 15,3 3 8-15,2 2-43 16,1 1 44-16,3 7-31 15,5 0-3-15,1-2 29 16,-1-1-48-16,-3-7 8 0,-4 0 8 16,-10-9-1-16,-5-2-6 15,-8 0-14-15,-2-2 0 16,-2 2-21-16,0-2-1 16,0 0-109-16,0-20-122 15</inkml:trace>
  <inkml:trace contextRef="#ctx0" brushRef="#br0" timeOffset="8870.2">7922 8346 424 0,'0'0'85'0,"0"0"-75"0,0 0 12 16,0 0-2-1,0 0-12-15,0 0-4 0,0 0-2 16,2 0-2-16,-2 0 42 16,0 0-36-16,0 0 53 15,0 0-39-15,0 0-10 16,0 0-10-16,0 0 0 15,0 0 0-15,0 0-9 16,0 4 20-16,0 2-11 16,0-3 0-16,0 6 11 15,0 6 27-15,0 11-29 16,0 17 11-16,0 11 25 0,0 9-36 16,-8-4 18-16,-1-9-21 15,0-9 9-15,2-17 1 16,3-6-14-16,-1-8-2 15,5-9 0-15,-2 2 7 16,2-3-20-16,0 0-2 16,0 0-92-16,0-4 12 15,0-22-100-15,0-8-280 16</inkml:trace>
  <inkml:trace contextRef="#ctx0" brushRef="#br0" timeOffset="10214.16">7898 8297 6 0,'0'0'42'16,"0"0"20"-16,0 0-2 15,0 0-5-15,0 0 44 16,0 0-38-16,0 0-13 16,3 0-15-16,-3 0-26 15,0 0-7-15,0 0 0 16,0 0 8-16,0 0-15 15,0 0 7-15,0 0 0 16,0 0-11-16,0 0 20 0,0 9-9 16,-8 7 31-1,-9 4 4-15,-1 6 7 0,0 0-39 16,-2 2 4-16,4-4 19 16,3-2-15-16,4-4 1 15,7-10-12-15,2-4 17 16,0-4-39-16,0 0 22 15,0 0-66-15,0 0-39 16,7-14-85-16,4 0-47 16</inkml:trace>
  <inkml:trace contextRef="#ctx0" brushRef="#br0" timeOffset="10551.89">7724 8717 128 0,'0'0'214'15,"0"0"-126"-15,0 0 56 16,0 0-80-16,0 0-39 15,0 0 26-15,69 2-18 16,-27 0 66-16,5-2-29 16,0 0-68-16,-9 0 50 0,-9 4-52 15,-9 0 0-15,-6 0-16 16,-8-2 24-16,-1-2-8 16,-1 0 0-16,2 0-59 15,8 0 19-15,3-16-158 16,0-10-236-16</inkml:trace>
  <inkml:trace contextRef="#ctx0" brushRef="#br0" timeOffset="10882.1">8350 8672 344 0,'0'0'250'15,"0"0"-159"-15,0 0-12 16,0 0 29-16,0 0-106 15,0 0 7-15,9 10-9 16,-9 7 9-16,0 9-29 0,0 16 20 16,-15 10-28-1,-12 6 27-15,-2-6-110 0,16-27-29 16,13-25-252-16</inkml:trace>
  <inkml:trace contextRef="#ctx0" brushRef="#br0" timeOffset="13448.33">8749 8432 251 0,'0'0'119'15,"0"0"-40"-15,0 0 7 16,0 0-4-16,0 0-82 0,0 0 0 16,4 58 20-1,-2-24 2-15,-2 4 28 0,0-2-20 16,0 1-25-16,0 0 44 16,0-5-49-16,-4-3 0 15,-2-8-4-15,4-8 12 16,-1-8-8-16,3-2 0 15,0-3-1-15,0 0-22 16,0 0 23-16,0-17-16 16,0-12 4-16,13-10-9 15,1 2 21-15,-3 6 0 16,-2 9 12-16,0 2-12 0,0 6 0 16,2 4 0-16,0 2-6 15,0 4 6-15,-2 4 0 16,3 0 0-16,-4 0-9 15,1 0-8-15,-3 8 17 16,0 10 0-16,-4 4 29 16,-2 3-25-16,0 4 36 15,0 0-9-15,0-4-31 16,0-4 42-16,0-5-42 16,0-8 0-16,0-2-10 15,0-4 15-15,0-2-11 16,0 0-13-16,0 0-82 15,0 0-79-15,0 0-250 16</inkml:trace>
  <inkml:trace contextRef="#ctx0" brushRef="#br0" timeOffset="13942.24">9007 8595 118 0,'0'0'133'15,"0"0"-76"-15,0 0 45 16,0 0-27-16,0 0-52 16,0 0-22-16,5 25 17 0,-5 8 23 15,0 3 14-15,0 0-29 16,-11-3 28-16,4-4-45 15,1-6-4-15,4-8-5 16,2-5 6-16,0-8-12 16,0-2 6-16,6 0-33 15,14-8 20-15,2-17 12 16,1-4-5-16,-3-3-7 16,-5 2-7-16,-3 6 20 15,-6 4 0-15,-4 11 6 16,-2 6 8-16,0 3-8 15,3 0-5-15,-3 0-1 16,0 0-15-16,0 0 15 0,0 0 0 16,2 7 0-1,0 10-12-15,-2 2 12 0,0 12 0 16,0 5 3-16,0 0 12 16,0-2-15-16,0-8 0 15,0-8 8-15,0-10-26 16,6-8-11-16,13 0-85 15,1-14-49-15</inkml:trace>
  <inkml:trace contextRef="#ctx0" brushRef="#br0" timeOffset="14959.32">9719 8626 277 0,'0'0'204'0,"0"0"-32"16,0 0-76-16,0 0 44 16,0 0-111-16,0 0-28 15,55 20 33-15,-31-6-25 0,3 1-9 16,-2-5 0-16,-6 1 22 15,-3 0-34-15,-5-3 12 16,-1-4 0-16,-6-2-27 16,0-1 18-16,1-1 9 15,-3 3-3-15,-2-3-17 16,0 0 9-16,0 0 11 16,0 0 0-16,0 0 13 15,0 0 2-15,-4 0-4 16,-23 12-11-16,-9 12-4 15,-11 18-6-15,-6 8-75 16,6-10 85-16,18-18-203 16</inkml:trace>
  <inkml:trace contextRef="#ctx0" brushRef="#br0" timeOffset="18461.8">9362 8468 53 0,'0'0'60'0,"0"0"11"16,0 0 50-16,0 0-38 15,0 0 31-15,0 0-26 16,0 0-72-16,-21 62 35 16,17-36-22-16,0 16-22 15,-3 10 48-15,-1 5-43 16,2-3 26-16,0-5 24 16,2-10-60-16,-1-5 55 15,1-7-51-15,2-8 7 16,2-6-24-16,0-4 11 0,0-3-37 15,0-6-50 1,0 0-136-16,0-10-80 0</inkml:trace>
  <inkml:trace contextRef="#ctx0" brushRef="#br0" timeOffset="18858.99">9611 8434 271 0,'0'0'150'0,"0"0"-76"15,0 0 23-15,0 0-65 16,0 0-8-16,0 0-10 16,-8 36 14-16,-6-10-7 15,-6 8 73-15,2 10-54 16,-2 10 22-16,2 8-1 15,-2 9-50-15,3 1 16 0,-1 2-27 16,5-4-31-16,8-9 24 16,5-28-246-16,0-30-220 15</inkml:trace>
  <inkml:trace contextRef="#ctx0" brushRef="#br0" timeOffset="22287.82">6752 9733 447 0,'0'0'64'0,"0"0"-20"15,0 0-9-15,0 0-31 0,0 0 61 16,0 0-62-16,83 0 1 15,-60 2-4-15,-4 2 19 16,-3-1-44-16,-1 0 24 16,-3-3-44-16,-5 0 39 15,-7 0-13-15,0 0 19 16,0 0 27-16,0 0-22 16,0 2 67-16,0 0-26 15,0 0-35-15,0 8 17 16,0 8-14-16,0 9-14 15,0 3 43-15,0 6-35 16,-9 2 18-16,-5 6-26 0,1 6 2 16,-5 2-10-16,5 0 8 15,3-11-1-15,4-14-8 16,4-13-89-16,0-14 7 16,2 0-39-16,0-19 2 15,-5-12-79-15</inkml:trace>
  <inkml:trace contextRef="#ctx0" brushRef="#br0" timeOffset="22459.66">6694 10131 228 0,'0'0'297'0,"0"0"-179"16,0 0 1-16,0 0 15 16,0 0-130-16,0 0 20 0,21 37 0 15,21-32-20 1,5-2-3-16,-5 2-1 0,-1-1-46 15,-6 0-50-15,-6-3-91 16,-9-1-163-16</inkml:trace>
  <inkml:trace contextRef="#ctx0" brushRef="#br0" timeOffset="23299.54">5104 9551 358 0,'0'0'337'0,"0"0"-230"16,0 0-4-16,0 0-46 0,0 0 8 15,0 0-62-15,60 0 22 16,-24 4 42-16,-5 1-67 16,0-4 32-16,-6 3-32 15,-6-4 20-15,-2 2-27 16,-7 0 7-16,-3 0-35 16,-5 2-21-16,-2 2-123 15,0 2-6-15,-9-2-38 16,-15-2-141-16</inkml:trace>
  <inkml:trace contextRef="#ctx0" brushRef="#br0" timeOffset="23508.42">5104 9551 312 0,'102'77'236'0,"-102"-77"-154"15,0 1 71-15,0 1-55 16,0 6-50-16,0 8 0 16,0 12-45-16,0 18 30 15,0 17-9-15,-4 10-16 16,-7 7 23-16,0-5-31 15,0-17 0-15,9-13-9 16,2-18 0-16,0-15 6 16,0-7-33-16,0-5-94 15,0 0-3-15,0-9-84 16,0-11-43-16,-3 0-13 16</inkml:trace>
  <inkml:trace contextRef="#ctx0" brushRef="#br0" timeOffset="23674.7">5146 10096 156 0,'0'0'203'0,"0"0"32"16,0 0-92-16,0 0-30 15,0 0-14-15,0 0-90 16,21-2 28-16,14 14 48 16,7 2-61-16,5 1 44 15,-3-6-66-15,-3 3 0 16,-5-6 0-16,-13 0 7 16,-6-1-18-16,-11-5-13 15,-4 0-127-15,-2-13-46 16,0-27-275-16</inkml:trace>
  <inkml:trace contextRef="#ctx0" brushRef="#br0" timeOffset="24244.26">5558 8296 337 0,'0'0'452'16,"0"0"-314"-16,0 0-73 15,0 0-41-15,0 0-1 16,0 0-1-16,87 18-21 15,-54-7-1-15,-6 0 25 16,-8 0-57-16,-9 3 31 16,-5 7-101-16,-5 3-19 15,0-6-106-15,-15-6-170 16</inkml:trace>
  <inkml:trace contextRef="#ctx0" brushRef="#br0" timeOffset="24416.37">5558 8296 515 0,'0'146'177'16,"0"-142"-121"-16,0 9 30 16,0 20 5-16,0 15-88 15,0 10 27-15,0 4-30 16,0 0 19-16,0-5-44 16,-2-5 3-16,-7-8-116 15,-2-12 4-15,2-17-211 16</inkml:trace>
  <inkml:trace contextRef="#ctx0" brushRef="#br0" timeOffset="24559.56">5512 8854 469 0,'0'0'280'0,"0"0"-224"16,0 0 55-16,0 0-74 16,0 0-24-16,0 0 16 15,129 39-21-15,-69-25-16 16,-2-8-37-16,-6-6-292 15</inkml:trace>
  <inkml:trace contextRef="#ctx0" brushRef="#br0" timeOffset="25309.14">6642 8370 428 0,'0'0'218'0,"0"0"-59"16,0 0-42-16,0 0-75 15,0 0-20-15,0 0-6 16,73 10-16-16,-40 0 0 16,-4 1 0-16,-4-3-11 15,-6 1-50-15,-7-3-58 16,-8-3 40-16,-1 0-51 16,-3-3 20-16,0 0 39 15,0 0 32-15,0 0 39 16,0 0 33-16,0 0 45 0,0 0 64 15,0 0-58 1,0 12 9-16,-11 16-32 0,-3 16-56 16,-1 12 59-16,5 5-49 15,4-7-3-15,6-6-9 16,0-6 2-16,0-6-5 16,0-5 0-16,0-10-19 15,0-3 3-15,0-2-89 16,-9-3-76-16,-4-8-94 15</inkml:trace>
  <inkml:trace contextRef="#ctx0" brushRef="#br0" timeOffset="25458.93">6628 8903 608 0,'0'0'237'0,"0"0"-144"15,0 0-26-15,0 0-63 16,0 0-1-16,118-4-3 15,-51 2 0-15,-9 2-100 16,-18 0-318-16</inkml:trace>
  <inkml:trace contextRef="#ctx0" brushRef="#br0" timeOffset="28638.53">7878 9856 145 0,'0'0'225'0,"0"0"-123"0,0 0 27 16,0 0-29-16,0 0-29 16,0 0-31-16,0 0-26 15,0 0-14-15,4-5 0 16,-4 5 11-16,3 0 2 15,-3 0-11-15,0 0 9 16,0 0 37-16,0 0-38 16,0 0 10-16,0 0-20 15,0 0 18-15,0 0-39 16,-15 0 21-16,-12 17 0 16,-5 5-36-16,-4 1 30 15,5-6-22-15,9-3 24 16,4-6 2-16,12-4-12 15,1-2 14-15,3-2 0 0,2 0 6 16,0 0 15-16,0 0-21 16,0 0 3-16,0 0 18 15,0 0-5-15,0 0-12 16,0 0-4-16,0 2 17 16,0 4-3-16,15 6-14 15,8 2 47-15,4 6-42 16,6 2 57-16,-4 0-62 15,4 0 0-15,-6-2 5 16,-7-6 8-16,-2-2-13 16,-12-5 0-16,-4-6 15 15,1-1-22-15,-3 0 7 0,2 0-56 16,1 0-68-16,-3-18-284 16</inkml:trace>
  <inkml:trace contextRef="#ctx0" brushRef="#br0" timeOffset="32950.94">5712 9765 631 0,'0'0'144'0,"0"0"-80"16,0 0 49-16,0 0-59 16,0 0-50-16,0 0-8 15,0 0 6-15,22 0-2 16,-6 0 0-16,-3 4 18 16,1 14-28-16,-5 6 10 15,-7 8-27-15,-2 8 13 16,0 9-20-16,-20-5 4 15,-7-4 28-15,1-6-27 16,-3-8 27-16,-2 0 2 16,2-4 0-16,6-6-9 15,9 0 13-15,8-4-4 16,6-4 0-16,0 2 5 0,6-2-6 16,21-3 1-16,10-4 0 15,-2-1 7-15,1 0-7 16,-3-4-1-16,-2-6-44 15,-6 2-152-15,-8-3-151 16</inkml:trace>
  <inkml:trace contextRef="#ctx0" brushRef="#br0" timeOffset="33125.22">6050 10108 394 0,'0'0'271'0,"0"0"-233"15,0 0 5 1,0 0-43-16,0 0 21 0,0 0-33 16,-37 143 12-16,22-100-31 15,13-22-76-15,2-21-239 16</inkml:trace>
  <inkml:trace contextRef="#ctx0" brushRef="#br0" timeOffset="33556.66">6505 9824 440 0,'0'0'129'0,"0"0"-17"15,0 0-44-15,0 0 29 16,0 0-97-16,0 0 1 16,2-5 30-16,-2 5-25 15,-21 9 12-15,-14 10-18 16,0 8-22-16,-3 0 16 16,9-4-57-16,12-7-30 15,7-8 23-15,10-8-90 16,0 0-33-16,17-6-40 15</inkml:trace>
  <inkml:trace contextRef="#ctx0" brushRef="#br0" timeOffset="33725.11">6505 9824 207 0,'-6'27'159'16,"6"-27"-20"-16,0 0-31 0,-2 21-42 16,-9 13-1-16,-1 5-1 15,1 8-60-15,5-5 14 16,0-3-18-16,4-4-10 15,0-1 6-15,0 2-87 16,-7-3-38-16,-7-5-93 16,-5-5-107-16</inkml:trace>
  <inkml:trace contextRef="#ctx0" brushRef="#br0" timeOffset="33874.62">6256 10317 555 0,'0'0'169'0,"0"0"-77"0,0 0-5 16,0 0-73-16,0 0 5 16,0 0-19-16,138-34 0 15,-83 26-80-15,-10 6-168 16</inkml:trace>
  <inkml:trace contextRef="#ctx0" brushRef="#br0" timeOffset="37070.58">6474 10333 125 0,'0'0'294'0,"0"0"-173"15,0 0-50-15,0 0 74 16,0 0-83-16,0 0-21 16,0 0 9-16,10 0-46 15,-10 0 33-15,6 0-37 16,9 0 0-16,19 13-20 0,15 12-40 15,3-6-167-15</inkml:trace>
  <inkml:trace contextRef="#ctx0" brushRef="#br0" timeOffset="41113.31">8362 9797 733 0,'0'0'62'0,"0"0"-59"16,0 0 32-16,0 0-12 16,0 0 15-16,0 0-38 15,0 0 3-15,75 28-4 16,-50-11 1-16,-6-1 0 16,-5 2-6-16,-9 6 2 15,-5 10 0-15,-7 8 0 16,-28 6 3-16,-10 1-21 15,-4-12 9-15,4-5 13 16,9-12-16-16,10-7 32 16,8-3-16-16,9-9 0 15,4 2 12-15,5-3-3 0,0 0-9 16,0 0 0 0,0 0-2-16,23 0 29 0,6 0-18 15,-2 0 16-15,-6 0-17 16,-4 0 8-16,-5 0-16 15,-2 0 0-15,-1 0-7 16,1 10-25-16,4 3-5 16,4-2-99-16,2-9-144 15,0-2-10-15</inkml:trace>
  <inkml:trace contextRef="#ctx0" brushRef="#br0" timeOffset="41270.96">8722 10211 681 0,'0'0'105'16,"0"0"-99"-16,0 0 68 15,0 0-74-15,0 0-21 16,0 0-23-16,4 86-73 16,-4-64-237-16</inkml:trace>
  <inkml:trace contextRef="#ctx0" brushRef="#br0" timeOffset="42866.5">9433 9950 456 0,'0'0'181'0,"0"0"-121"15,0 0 52-15,0 0-51 16,0 0-28-16,0 0-33 16,0 0-4-16,-20 10-15 15,-11 6 0-15,-7 6-29 16,-2-2 43-16,6-4-38 15,5-6 36-15,7-4-10 0,11-4 34 16,5 1-18-16,6-2 1 16,0 1-9-16,0 4-7 15,13 4 11-15,13 4 5 16,6 4 59-16,1-1-45 16,2-2 57-16,-3 2-27 15,-6-4-31-15,-3 0 34 16,-5-5-33-16,-7-3-9 15,-7 0-5-15,1-5 31 16,-5 1-39-16,0-1 8 16,2 0-38-16,2 0 8 15,6 0-166-15,-4-4-99 16</inkml:trace>
  <inkml:trace contextRef="#ctx0" brushRef="#br0" timeOffset="43522.43">9908 9792 299 0,'0'0'121'0,"0"0"-93"16,0 0 75-16,0 0-43 15,0 0-23-15,0 0-37 0,-4-3 21 16,-17 11-17-1,-14 14-4-15,-10 10 11 0,1 0-6 16,-4-2 1-16,13-1-6 16,12-13 0-16,10-6-15 15,13-6 14-15,0-4-67 16,23 0-124-16,15-12 103 16,3-12-148-16</inkml:trace>
  <inkml:trace contextRef="#ctx0" brushRef="#br0" timeOffset="43715.24">9908 9792 338 0,'2'32'145'16,"-2"-32"-73"-16,-8 21-37 15,-13 10 104-15,1 6-72 16,2 8-27-16,2-1 54 0,8 2-94 16,-1-2 28-16,6-1-28 15,3-3 33-15,0-8-44 16,0-4 11-16,0-8-45 15,-2-6 25-15,-5-4-110 16,-1-8 2-16,-3-2-108 16</inkml:trace>
  <inkml:trace contextRef="#ctx0" brushRef="#br0" timeOffset="43873.75">9651 10279 396 0,'0'0'178'0,"0"0"-142"0,0 0 77 15,0 0-82-15,0 0 8 16,0 0-1-16,134 11-18 16,-100-4-23-16,-3-1 3 15,-4-2-115-15,-6-4-130 16</inkml:trace>
  <inkml:trace contextRef="#ctx0" brushRef="#br0" timeOffset="44173.86">10224 10171 397 0,'0'0'192'16,"0"0"-122"-16,0 0-8 15,0 0 53-15,0 0-114 16,0 0 8-16,2 23-9 16,-2 12 18-16,-13 5-22 15,-7-1 4-15,4-10-142 0,7-19-188 16</inkml:trace>
  <inkml:trace contextRef="#ctx0" brushRef="#br0" timeOffset="44945.58">10605 9932 402 0,'0'0'199'0,"0"0"-93"0,0 0-40 16,0 0 61-16,0 0-127 16,0 0 20-16,12 13-18 15,-10 14 3-15,2 5 34 16,-4 6-20-16,0 0-6 15,0 6 8-15,0-6-21 16,-2-7 0-16,-2-7-12 16,1-10 7-16,3-10-4 15,0-4-20-15,0 0-20 16,0-4 33-16,0-27-3 16,18-9 5-16,4-3 5 0,3 0 0 15,-6 13 9-15,2 10 0 16,-3 6 11-16,-5 8-15 15,0 4 4-15,-4 2 0 16,-2 0-16-16,-1 0 12 16,-1 0 4-16,-3 2 0 15,3 6 12-15,-3 2 18 16,-2 4-30-16,0 8 0 16,0 8 4-16,0 2 11 15,0 3-15-15,0-8 0 0,0-6-112 16,7-7 5-1,1-14-109-15,1 0-19 0</inkml:trace>
  <inkml:trace contextRef="#ctx0" brushRef="#br0" timeOffset="45328.63">10982 10006 396 0,'0'0'200'0,"0"0"-172"16,0 0 65-16,0 0-21 15,0 0-51-15,0 0-14 16,-22 125 7-16,19-92-14 16,3-3 0-16,0-3 13 15,0-12-26-15,0-4 13 16,0-9-35-16,0-2 20 0,9 0-45 16,9-10 53-16,2-18 7 15,0-8-2-15,-5 3-11 16,-3 9 13-16,-6 11 0 15,-3 6-5-15,-3 7 25 16,0 0-18-16,0 0-2 16,0 0 15-16,2 0-29 15,0 0 14-15,2 10 0 16,1-1-5-16,0-2 22 16,-3 1-17-16,0 4 0 15,-2 6 10-15,0-2-22 16,0 6 12-16,7-4-39 0,1-11-25 15,6-7-159 1,3 0-14-16</inkml:trace>
  <inkml:trace contextRef="#ctx0" brushRef="#br0" timeOffset="45562.21">11227 9945 277 0,'0'0'153'15,"0"0"-118"-15,0 0 70 16,0 0-17-16,0 0-74 16,0 0 61-16,0 107-55 15,0-71-3-15,-7 2-5 0,2-2 3 16,1-2-15 0,2-7 0-16,2-11-22 0,0-6 4 15,0-10-95-15,0 0-33 16,18-16 5-16,4-23-100 15</inkml:trace>
  <inkml:trace contextRef="#ctx0" brushRef="#br0" timeOffset="45753.82">11394 9895 34 0,'0'0'370'15,"0"0"-307"-15,0 0 40 16,0 0 27-16,0 0-115 15,-18 123 20-15,18-91-20 0,-3 4 1 16,-1 6-9-16,-2 1-7 16,-1-3-12-16,1-7 11 15,3-10-129-15,3-11-35 16,0-12-102-16</inkml:trace>
  <inkml:trace contextRef="#ctx0" brushRef="#br0" timeOffset="46094.89">11585 10070 318 0,'0'0'197'0,"0"0"-171"16,0 0 74-16,0 0-5 15,0 0-83-15,0 0 45 16,67 58-53-16,-45-40 5 16,-1 3 2-16,-4-7 7 15,-1-2-18-15,-7-5 0 16,-3-4 8-16,-4-1-7 16,-2-2-1-16,0 0 0 15,0 0-4-15,0 2 0 16,0 6-2-16,-15 6 6 0,-11 6-13 15,-10 6 4 1,-2 2-67-16,5-6-64 0,10-8-138 16</inkml:trace>
  <inkml:trace contextRef="#ctx0" brushRef="#br0" timeOffset="46985.23">12020 9887 167 0,'0'0'192'16,"0"0"-83"-16,0 0 30 15,0 0 31-15,0 0-84 16,0 0 4-16,24 7-57 16,-5 9-3-16,7 6 50 15,2 4-73-15,2 0 10 16,4-2 2-16,-1 0 9 16,-2-1-26-16,3-4-2 15,-5 5 0-15,0-4-18 16,-6 2 22-16,0-2-4 0,-5-2 0 15,-5-6 7-15,-6-6-17 16,-3-6 10-16,-1 0 0 16,-3 0-18-16,0 0 24 15,0 0-6-15,0 0 0 16,0 0 11-16,0 0-31 16,0 0 20-16,0 3-5 15,0-2-28-15,0 2 26 16,0-3 7-16,0 4 0 15,-20 4 14-15,-22 10-28 16,-24 6 14-16,-13 9-65 16,-15 5 2-16,5-9-263 15,10-5-289-15</inkml:trace>
  <inkml:trace contextRef="#ctx0" brushRef="#br0" timeOffset="48374.13">8061 9815 68 0,'0'0'402'16,"0"0"-328"-16,0 0 41 0,0 0 9 15,0 0-96 1,0 0 35-16,-43-23-40 0,5 23-19 16,-24 21-8-16,-13 27-68 15,-8 4 72-15,14-9-122 16</inkml:trace>
  <inkml:trace contextRef="#ctx0" brushRef="#br0" timeOffset="54407.49">8296 10730 568 0,'0'0'0'0,"0"0"-330"15</inkml:trace>
  <inkml:trace contextRef="#ctx0" brushRef="#br0" timeOffset="72500.42">4574 11131 474 0,'0'0'99'16,"0"0"13"-16,0 0 37 15,0 0-48-15,0 0 4 16,0 0-87-16,0 0 18 16,-3 6-26-16,3 0 17 15,3 0-31-15,23 3 4 16,5 2 0-16,3-1-10 15,-5-4 10-15,-9-2-4 16,-9-2-19-16,-4-2-89 0,-7 0 35 16,0 0-55-16,0 0-9 15,0 0 2-15,-14-12-249 16</inkml:trace>
  <inkml:trace contextRef="#ctx0" brushRef="#br0" timeOffset="72671.61">4574 11131 38 0,'94'33'229'0,"-97"-33"-48"16,0 0 9-16,3 0-81 15,-2 0-3-15,0 0-24 16,-2 7-72-16,-5 19 38 16,3 6-34-16,-2 8-7 15,6 5-9-15,2 2 5 16,0 6-3-16,0-1 0 16,0-2-68-16,0-4 10 0,0-4-70 15,-9-8-74 1,-1-18-131-16</inkml:trace>
  <inkml:trace contextRef="#ctx0" brushRef="#br0" timeOffset="72838.49">4571 11622 478 0,'0'0'161'0,"0"0"-61"16,0 0 34-16,0 0-87 16,0 0 1-16,0 0-24 15,99 10 10-15,-53 0 16 16,1 2-50-16,-7 2 0 15,-9 3-1-15,-8 7-133 0,-14-7-66 16,-9-7-309-16</inkml:trace>
  <inkml:trace contextRef="#ctx0" brushRef="#br0" timeOffset="74306.53">5040 11246 437 0,'0'0'169'0,"0"0"-56"15,0 0 36-15,0 0-89 16,0 0-16-16,0 0-44 16,4 3 21-16,9 5-29 15,5 6 8-15,-3 2 0 16,-1 0-12-16,-7 6 8 15,-7 0 1-15,0 7-5 16,-7-1-41-16,-17-4 48 16,3-8-41-16,6-8 27 15,3-6-3-15,10-2 25 16,2 0-7-16,0 0 0 16,0 0-36-16,10 0 21 0,11 2 2 15,8 6 13 1,-4 4-7-16,-2 0 16 0,-4 4-9 15,-7-2 0-15,-6-4 13 16,-6-2-19-16,0 0 6 16,0 2 0-16,-13 2 43 15,-9 2-40-15,-3 0 18 16,2-6-12-16,6 0 7 16,5-4-20-16,8-2 4 15,4 0-45-15,0-2 1 16,0 0-120-16,0 0-158 15</inkml:trace>
  <inkml:trace contextRef="#ctx0" brushRef="#br0" timeOffset="74532.35">5342 11612 536 0,'0'0'109'16,"0"0"-43"-16,0 0-31 15,0 0 12-15,0 0-47 16,0 0-21-16,-19 92 16 16,7-66-93-16,5-12-80 15,7-14-76-15</inkml:trace>
  <inkml:trace contextRef="#ctx0" brushRef="#br0" timeOffset="75051.03">5634 11337 433 0,'0'0'260'0,"0"0"-182"15,0 0 1-15,0 0 50 16,0 0-129-16,0 0 12 16,42-4-28-16,-21 17 32 15,-3-1-16-15,-9 3 0 16,-7 4-41-16,-2 5 30 0,0 2-54 15,-21 2 29-15,-6-6 35 16,4-8-19-16,4-4 20 16,9-6 0-16,5-4 8 15,5 2 24-15,0-2-32 16,0 4 0-16,3 0 0 16,18 4-14-16,10 6 2 15,5 0-10-15,-2-6-131 16,-1-4-70-16</inkml:trace>
  <inkml:trace contextRef="#ctx0" brushRef="#br0" timeOffset="75201.11">6046 11540 518 0,'0'0'161'16,"0"0"-111"-16,0 0-1 15,0 0-1-15,0 0-47 16,0 0-1-16,-42 76-59 15,31-46-53-15,4-8-327 16</inkml:trace>
  <inkml:trace contextRef="#ctx0" brushRef="#br0" timeOffset="75558">6503 11310 465 0,'0'0'169'0,"0"0"-99"16,0 0-12-16,0 0 27 15,0 0-69-15,0 0 7 16,0-9-35-16,-4 18 12 16,-9 12 0-16,-5 9-21 15,-1 1-18-15,2-5-45 16,3-7-53-16,3-10-158 15</inkml:trace>
  <inkml:trace contextRef="#ctx0" brushRef="#br0" timeOffset="75748.44">6503 11310 364 0,'0'50'134'16,"0"-50"-57"-16,0 0 44 0,0 0-45 15,0 0-50-15,0 9-26 16,0 20 15-16,0 7-11 15,0 4-4-15,0-4 1 16,0 0-18-16,0-4 7 16,0-1-47-16,-2-5-41 15,-7-7-104-15,-5-6-14 16</inkml:trace>
  <inkml:trace contextRef="#ctx0" brushRef="#br0" timeOffset="75890.67">6399 11672 151 0,'0'0'361'15,"0"0"-246"-15,0 0-36 16,0 0 63-16,0 0-115 16,0 0-11-16,11 6-16 0,20-4 17 15,12-2-44-15,5 0-18 16,4-2-184-16,-10-9-231 16</inkml:trace>
  <inkml:trace contextRef="#ctx0" brushRef="#br0" timeOffset="78923.1">6808 11243 344 0,'0'0'132'15,"0"0"-69"-15,0 0 32 16,0 0 7-16,0 0-78 15,0 0-5-15,-10-6-19 0,10 6 7 16,0 0-14-16,0 0 7 16,0 0 0-16,0 0-12 15,10 4 14-15,9 6-2 16,0-4 0-16,-1 1 7 16,0-7-12-16,-2 0 5 15,-6 0-3-15,-2 0-8 16,-4 0-9-16,-4 0 20 15,0 0-1-15,0 0-5 16,0 0-7-16,0 0 4 16,0 1-12-16,0-1 18 15,0 0-36-15,0 2 39 16,0 0-2-16,0 2 4 16,0 4-5-16,0 8 3 0,0 6 0 15,0 13 30-15,0 9-23 16,0 4 21-16,0-2-17 15,0-6-4-15,-4-6 2 16,1 0-9-16,1-2 0 16,-1 3-4-16,1 2 8 15,0 3-4-15,-4 3 0 16,-3-5-23-16,-1-4 16 16,0-6-62-16,-1-8 11 15,-3-4 6-15,-1-2-89 16,-3-10-69-16</inkml:trace>
  <inkml:trace contextRef="#ctx0" brushRef="#br0" timeOffset="79073.39">6644 11939 328 0,'0'0'258'0,"0"0"-159"15,0 0-98-15,0 0 30 16,0 0-19-16,175-57-12 15,-109 36-41-15,-22 1-328 16</inkml:trace>
  <inkml:trace contextRef="#ctx0" brushRef="#br0" timeOffset="82279.48">8210 11496 356 0,'0'0'118'0,"0"0"-99"16,0 0 15-16,0 0 7 15,0 0-6-15,0 0-35 16,0 0 0-16,0 0 15 16,0 0-1-16,0 0 20 15,0 2 17-15,0-1-49 16,0 4 31-16,-9 5-33 16,-18 6 0-16,-9 8-10 15,-8 2 12-15,-7 0-2 0,-1 0 0 16,6-4 14-16,-1-4-14 15,11-1 0-15,11-10 2 16,12 0-8-16,7-3 10 16,4-4-4-16,0 4 7 15,2-3 13-15,0 4-2 16,0 3 8-16,0 2 9 16,10-1 62-16,13 6-72 15,2 1 13-15,4 2 6 16,2 1-38-16,2 4 32 15,3-1-38-15,-1 0 6 16,-4-4 2-16,-6-1 0 0,-10-10-8 16,-5-3 0-16,-6-3 22 15,-4-1-29-15,0 0 7 16,0 3-45-16,0 0 16 16,0-3-153-16,-10 0-91 15</inkml:trace>
  <inkml:trace contextRef="#ctx0" brushRef="#br0" timeOffset="83463.89">8600 11401 476 0,'0'0'175'16,"0"0"-88"-16,0 0-20 0,0 0 8 15,0 0-43-15,0 0-17 16,80-7-15-16,-51 11 10 15,-6 6 15-15,-12 0-37 16,-7 8 12-16,-4 10-18 16,-9 14 7-16,-28 10-7 15,-13 0-2-15,-4-8-13 16,8-7-26-16,13-16 55 16,10-8-19-16,15-8 21 15,8-5-26-15,0 3 2 16,10-3 26-16,22 2 1 15,5-1 0-15,1 4 38 16,-7-2-30-16,-6 4-4 16,-7-4 10-16,-9 2-8 0,-7 1-7 15,-2-2 0-15,0 10-2 16,-4 8 2-16,-23 8 8 16,-13 10-1-16,-5 2 25 15,5-6-20-15,9-10-7 16,10-11-5-16,13-4 1 15,8-6-10-15,0-4-67 16,4-1-152-16,21-1-52 16</inkml:trace>
  <inkml:trace contextRef="#ctx0" brushRef="#br0" timeOffset="84058.61">9075 11847 274 0,'0'0'150'0,"0"0"-33"15,0 0-36-15,0 0 34 16,0 0-64-16,0 0-46 16,4-4-6-16,-2 20 1 15,-2 16-23-15,0 10 21 16,-4 0-142-16,-23-3-335 15</inkml:trace>
  <inkml:trace contextRef="#ctx0" brushRef="#br0" timeOffset="84927.24">9711 11508 597 0,'0'0'137'0,"0"0"-93"16,0 0-3-16,0 0-25 15,0 0 14-15,0 0-30 16,0 8-12-16,-21 16-13 16,-13 8 9-16,-2 2-85 15,-2-8-1-15,5 1-116 16,6-15 50-16,12-3 36 15,8-7 101-15,7-2 31 0,0 0 83 16,0 0 7 0,0 4 32-16,0 1-19 0,11 2 40 15,18 2-26-15,7 2-40 16,10 6 28-16,10-1-67 16,2 4-19-16,2 3-19 15,-8 2-18-15,-17-3-5 16,-16-8-102-16</inkml:trace>
  <inkml:trace contextRef="#ctx0" brushRef="#br0" timeOffset="86089.97">13318 11540 276 0,'0'0'324'0,"0"0"-218"16,0 0-86-16,0 0 68 15,0 0-66-15,0 0-16 16,37 2 8-16,-13 10-5 15,2 2 33-15,1 0-32 16,0-2-3-16,-4 0 5 0,1-2-8 16,-4-2-4-16,-2 0 0 15,-1-2-9-15,-7-2-1 16,-6-2-2-16,-4 0 12 16,0-2-21-16,0 0 31 15,-2 0-10-15,-29 4 0 16,-12 10 17-16,-12 11-35 15,-5 11 13-15,6 0-106 16,21-12-107-16,17-20-313 16</inkml:trace>
  <inkml:trace contextRef="#ctx0" brushRef="#br0" timeOffset="86765.28">13665 11478 473 0,'0'0'177'0,"0"0"-83"0,0 0-5 16,0 0-30-16,0 0 9 15,0 0-58-15,97 50 23 16,-57-34-28-16,3 0 21 16,-3-4-27-16,-5 0 1 15,-3-2 0-15,-5 2-12 16,-5 2 12-16,0 1 0 16,-2 0-2-16,-5-3-51 15,1-2 47-15,-9-6-25 16,-5-2 24-16,-2-2-15 15,0 0 33-15,0 0-11 16,0 0 5-16,0 0 9 0,-13 0 2 16,-12 0-16-16,-6 15 0 15,-13 6-17-15,-8 8 17 16,-1-3-47-16,2-10-163 16</inkml:trace>
  <inkml:trace contextRef="#ctx0" brushRef="#br0" timeOffset="93943.49">10226 11468 100 0,'0'0'387'0,"0"0"-336"16,0 0 3-16,0 0 11 0,0 0-7 15,0 0-51-15,0 0 15 16,0 0-22-16,16 0 4 15,-13 0 8-15,1 0 16 16,2 4-27-16,1 2 11 16,5 4 5-16,5 4-4 15,3 2 0-15,7 6-13 16,2-2 7-16,-5 0-14 16,1-4 7-16,-9-3 0 15,-8-2-8-15,-6-3-33 16,-2 5 25-16,0 6-9 15,-26 7 25-15,-16 6 4 0,-10 1-4 16,4-5-10-16,2-10 8 16,13-4-49-16,11-10 26 15,9-3-8-15,10-1-5 16,3 0 34-16,0 0-42 16,0 0 46-16,0-1-13 15,9-5 28-15,2 2 3 16,-4 0 13-16,0 4-7 15,-3 0 48-15,5 0-54 16,2 0 13-16,0 4 11 16,5 10-42-16,-1 8 43 15,2 6-28-15,0-3-15 16,1 2 28-16,-3-7-12 0,3-4-16 16,-5-6 19-1,3-6-5-15,-1-4 7 0,8-4-21 16,6-30-15-16,7-17-33 15,-5-16-238-15</inkml:trace>
  <inkml:trace contextRef="#ctx0" brushRef="#br0" timeOffset="94724.35">10939 11871 558 0,'0'0'175'16,"0"0"-123"-16,0 0-34 15,0 0-16-15,0 0-2 16,0 0-53-16,-50 150-72 16,27-111-179-16</inkml:trace>
  <inkml:trace contextRef="#ctx0" brushRef="#br0" timeOffset="96711.01">11450 11641 106 0,'0'0'268'0,"0"0"-176"16,0 0-5-16,0 0-15 0,0 0-8 15,0 0-64-15,0 0 13 16,0 7-30-16,-18 4 17 15,-7-2 0-15,-1 3-6 16,-1-1 21-16,2-6-15 16,3 3 0-16,5-1 5 15,5-6-5-15,10 1 0 16,-1-2 0-16,3 0 4 16,0 4 9-16,0 4 2 15,13 7-9-15,14 5 13 16,7 6 61-16,4 3-77 15,0 4-3-15,0 1 0 0,-7-3-125 16,-11-13-217-16</inkml:trace>
  <inkml:trace contextRef="#ctx0" brushRef="#br0" timeOffset="97962.87">11928 11506 107 0,'0'0'136'15,"0"0"-62"-15,0 0-34 0,0 0 78 16,0 0-54-16,0 0-45 15,0 0 29-15,0 0-31 16,-17 14 16-16,-8 8-22 16,-2 4 6-16,1 0-1 15,1 0-16-15,5-5 3 16,6-6-9-16,8-7 6 16,4-5-7-16,2-3-24 15,0 0-79-15,25-13 22 16,8-13 23-16,2-2-58 0,-1 2 13 15,-7 10-5-15,-7 6 115 16,-9 8 46-16,-9 2 58 16,-2 0 29-16,0 0-5 15,0 22-36-15,-7 12 32 16,-11 14-43-16,3 2-1 16,7 1-34-16,-2-5-45 15,6-4 45-15,4-6-46 16,0-8 2-16,0-6-22 15,0-4-30-15,0-8-56 16,0-4-22-16,-9-6-173 16</inkml:trace>
  <inkml:trace contextRef="#ctx0" brushRef="#br0" timeOffset="98115.3">11739 11953 374 0,'0'0'215'0,"0"0"-183"16,0 0 47-16,0 0-35 15,0 0-25-15,0 0-1 16,129 4 2-16,-82-4-40 16,-3 4-27-16,-5 2-182 15,-10-2-113-15</inkml:trace>
  <inkml:trace contextRef="#ctx0" brushRef="#br0" timeOffset="98272.8">12227 11926 657 0,'0'0'168'0,"0"0"-96"16,0 0-22-16,0 0-22 15,0 0-28-15,0 0-45 16,-4 43-43-16,-17-1-45 16,-3-7-202-16</inkml:trace>
  <inkml:trace contextRef="#ctx0" brushRef="#br0" timeOffset="99866.99">13074 11700 532 0,'0'0'127'0,"0"0"-74"0,0 0 53 15,0 0-100-15,0 0 22 16,0 0-23-16,51 51 13 16,-33-41-18-16,-3-2 0 15,-3-2 0-15,-3-5-9 16,-7 2-7-16,0-3 16 15,-2 0 0-15,0 0 10 16,0 0-32-16,-27 0-2 16,-13 14-63-16,-7 8 17 15,1 4-180-15,10-10-154 16</inkml:trace>
  <inkml:trace contextRef="#ctx0" brushRef="#br0" timeOffset="105052.38">12392 11721 247 0,'0'0'352'0,"0"0"-296"15,0 0-41-15,0 0-15 16,0 0 48-16,2 108-40 16,-2-80 15-16,0-6-5 0,0-4-1 15,0 0 32-15,0 2-43 16,0 0 1-16,0 1-7 15,-9 0 20-15,3-7-23 16,1-6 3-16,5-6 0 16,0-2-18-16,0-6 10 15,13-30 5-15,14-6-13 16,2-6 31-16,-2 8-15 16,-7 12 0-16,-4 10 3 15,-8 9 18-15,-2 8-12 16,-4 1-7-16,-2 0-2 15,0 0 1-15,2 5-9 16,0 9 8-16,0 6 0 0,0-3 0 16,-2 7 8-1,0 0-8-15,0 2 2 0,0 0 20 16,0-4-29-16,0-2 7 16,0-6-62-16,0-9 1 15,0-5-94-15,0 0-57 16,11-16 14-16</inkml:trace>
  <inkml:trace contextRef="#ctx0" brushRef="#br0" timeOffset="105224.91">12603 11882 22 0,'0'0'459'0,"0"0"-305"0,0 0-114 16,0 0 30-16,0 0-63 15,0 0-7-15,0 75 0 16,0-50 8-16,0-6-16 15,0-3 8-15,3-5-48 16,1-7-12-16,6-4-139 16,0 0-46-16</inkml:trace>
  <inkml:trace contextRef="#ctx0" brushRef="#br0" timeOffset="106020.57">12610 11876 159 0,'0'0'124'16,"0"0"-63"-16,0 0 31 15,0 0 16-15,0 0-90 16,0 0-1-16,7-17 3 0,-7 17-17 16,0 8 17-16,0 12-15 15,-4 7 12-15,-3-6 45 16,4-1-57-16,3-6 13 16,0-4-9-16,0-2 8 15,0-4-24-15,10-2 7 16,5-2-4-16,-2 0-13 15,3 0-20-15,-3 0 3 16,-3 0 3-16,1-10-34 16,-3-8 19-16,4-6-1 15,-6-2 40-15,1 0-8 16,-3 4 23-16,-2 6-8 0,-2 8 32 16,0 6-18-1,0 2-1-15,0 0-13 0,0 2 0 16,0 14 8-16,0 1 19 15,0-2 26-15,0 1 5 16,0-2-44-16,0 2 21 16,0 0-35-16,0 4 0 15,0-2-13-15,0-4-35 16,0-4-35-16,0-10-136 16,8 0-77-16</inkml:trace>
  <inkml:trace contextRef="#ctx0" brushRef="#br0" timeOffset="106236.26">12855 11596 436 0,'0'0'130'16,"0"0"-50"-16,0 0 34 15,-13 107-49-15,7-63-35 16,1 3-17-16,3 3-13 15,-5-1 0-15,2-5-21 16,-1-2-8-16,2-11-62 16,4-13-44-16,0-14-67 15,0-4-50-15</inkml:trace>
  <inkml:trace contextRef="#ctx0" brushRef="#br0" timeOffset="106386.52">13029 11538 392 0,'0'0'137'16,"0"0"-58"-16,-56 162-49 15,39-83 17-15,1 9-47 16,1-4-62-16,1-14-260 16</inkml:trace>
  <inkml:trace contextRef="#ctx0" brushRef="#br0" timeOffset="107505.3">3787 12537 315 0,'0'0'362'0,"0"0"-294"0,0 0 22 15,0 0-18-15,0 0-1 16,0 0-6-16,69-7-65 15,-38 6 33-15,3-1-33 16,-5 2 3-16,0 0-23 16,-5 0-27-16,-5 0-88 15,-9 8-41-15,-10 0-150 16,0-4 0-16</inkml:trace>
  <inkml:trace contextRef="#ctx0" brushRef="#br0" timeOffset="107803.94">3899 12504 421 0,'0'0'142'0,"0"0"-61"16,0 0-41-16,0 0-18 0,0 0-22 15,0 0 15-15,-14 93-14 16,5-61-1-16,-4 1 3 16,-7 2-9-16,-2 1 9 15,3-8-3-15,6-10 0 16,7-6 4-16,4-7-16 15,2-4 2-15,0-1 2 16,0 3 8-16,0 0 0 16,11 1 64-16,5 0 27 15,-1 4-50-15,7 2 27 0,5 2-59 16,4 2 2 0,3 3-14-16,1-2 3 0,5-1-40 15,-1-7-66-15,-4-7-170 16,-8 0-112-16</inkml:trace>
  <inkml:trace contextRef="#ctx0" brushRef="#br0" timeOffset="108171.42">4317 12559 544 0,'0'0'86'15,"0"0"-50"-15,0 0-36 0,0 0-38 16,0 0-7-16,0 0 0 16,-31 108 45-16,2-56 18 15,-6-4-1-15,6-10 0 16,6-14 16-16,8-7-15 15,11-13 48-15,4-4-25 16,0 0 22-16,0 0-11 16,0 0-49-16,31 0 19 15,11-4-9-15,16-5 5 16,0 1 13-16,-7 0-30 0,-6 4-1 16,-16 2 0-16,-9 2-122 15,-14 0-34-15,-6 0-180 16</inkml:trace>
  <inkml:trace contextRef="#ctx0" brushRef="#br0" timeOffset="108336.4">4415 12644 344 0,'0'0'388'0,"0"0"-333"15,0 0 19-15,0 0-62 16,0 0 13-16,0 0-42 15,-2 153 17-15,2-72-21 16,0 5-75-16,-11-6-258 16</inkml:trace>
  <inkml:trace contextRef="#ctx0" brushRef="#br0" timeOffset="108697.17">4743 12879 674 0,'0'0'189'16,"0"0"-123"-16,0 0-58 16,0 0 28-16,0 0-36 15,0 0-24-15,0 22 18 16,0 12-41-16,-4 11-6 15,-17-8-75-15,6-12-177 16</inkml:trace>
  <inkml:trace contextRef="#ctx0" brushRef="#br0" timeOffset="109649.25">5024 12641 528 0,'0'0'264'16,"0"0"-143"-16,0 0-63 15,0 0 50-15,0 0-108 16,0 0 18-16,78-16-34 16,-58 16 16-16,-9 0-1 15,-9 0-19-15,-2 8-62 16,0 18 34-16,-24 8 4 15,-5-2 21-15,4-7 19 16,12-14-27-16,7-10 31 0,6-1 0 16,0 0-34-1,15 0 33-15,18 0 1 0,7 0 0 16,1 0 16-16,-8 3-8 16,-4 7-8-16,-6 2 0 15,-11 2-3-15,-7 0-11 16,-5-1 11-16,0-2 3 15,-2 4 30-15,-19 3-10 16,-8 0 21-16,3-3-24 16,2-3-5-16,8-3-5 15,7-5-7-15,5-2-46 16,4 0-18-16,0-2-116 0,24 0-88 16,7 0-18-16</inkml:trace>
  <inkml:trace contextRef="#ctx0" brushRef="#br0" timeOffset="109799.02">5464 12864 688 0,'0'0'109'15,"0"0"-101"-15,0 0 80 16,0 0-74-16,0 0-4 16,-19 120-10-16,19-98-79 15,0-8-20-15,0-14-149 16,9 0-80-16</inkml:trace>
  <inkml:trace contextRef="#ctx0" brushRef="#br0" timeOffset="110121.05">5676 12712 674 0,'0'0'111'15,"0"0"-27"-15,0 0-34 16,0 0-40-16,0 0 4 16,0 0-14-16,96 53-18 15,-82-33 0-15,-12 6-62 16,-2 4 39-16,0 2 20 16,-20-1 20-16,-2-3-8 0,2-6 9 15,4-9 0-15,5 0 14 16,9-5-4-16,2-2-3 15,0 0-7-15,0 0 6 16,8-4-22-16,19-2 16 16,11 0-32-16,3 0-38 15,-2-10-196-15,-1 4-114 16</inkml:trace>
  <inkml:trace contextRef="#ctx0" brushRef="#br0" timeOffset="110263.6">6151 12962 586 0,'0'0'214'0,"0"0"-114"16,0 0-29-16,0 0-61 15,0 0-10-15,0 0-53 0,-2 55-10 16,-20-14-54-16,1-9-111 16</inkml:trace>
  <inkml:trace contextRef="#ctx0" brushRef="#br0" timeOffset="110610.04">6414 12803 111 0,'0'0'661'16,"0"0"-508"-16,0 0-43 15,0 0-74-15,0 0-3 16,0 0-33-16,0 0 2 15,41 66-8-15,-35-27 6 16,-2-3-29-16,1-4-23 16,-1-14-134-16,0-18-44 0,-1-2-325 15</inkml:trace>
  <inkml:trace contextRef="#ctx0" brushRef="#br0" timeOffset="111149.35">6650 12657 103 0,'0'0'522'15,"0"0"-415"-15,0 0-20 16,0 0-18-16,0 0-22 16,123 10-34-16,-85-4 3 0,-7-4-16 15,-4 0 0-15,-9 0 6 16,-5-2-24-16,-5 3 18 15,0-3 0-15,-4 0-6 16,-2 0 12-16,-2 0-6 16,0 0 0-16,0 0 7 15,0 1-5-15,0 1 1 16,0 2-3-16,0 7 5 16,0 10 15-16,0 11-20 15,0 15 19-15,0 4-12 16,0 10 24-16,0-1-26 15,2-4 3-15,-2-8-1 16,0-10 17-16,0-6-24 0,0-10 0 16,0-4 6-16,0-8-18 15,0-6 12-15,0-1-23 16,-11-3 0-16,-13 0-84 16,-11 0-26-16,-4-7-50 15,1-5-35-15,1 2 196 16,5 8 22-16,12 1 179 15,7 1 4-15,9 0-32 16,4 0-14-16,0 0-91 16,0 0-42-16,4-5 18 15,21 3-22-15,12-2 0 16,10 2 0-16,-2-2-60 0,-10-2-143 16,-14 4 31-16</inkml:trace>
  <inkml:trace contextRef="#ctx0" brushRef="#br0" timeOffset="113160.08">8092 13086 326 0,'0'0'174'0,"0"0"-77"15,0 0-17-15,0 0 89 16,0 0-77-16,0 0-70 15,0 0 21-15,0 0-36 16,0 0-7-16,0 0 0 16,-4 6-19-16,-21 14 13 15,-13 8 3-15,-9 3-51 16,1-6 45-16,3-7-35 16,14-7 44-16,12-6-4 15,9-3 25-15,8-2-12 16,0 2-2-16,0 0 5 0,0 9 1 15,14 7 10-15,17 4-11 16,7 2 42-16,0-1-50 16,-3-5 35-16,-8-2-39 15,-4-5 5-15,-7-3-17 16,-10-2 12-16,-2 1-4 16,-4-4-29-16,0-3-136 15,0 0-65-15</inkml:trace>
  <inkml:trace contextRef="#ctx0" brushRef="#br0" timeOffset="114148.59">8571 13004 113 0,'0'0'81'0,"0"0"-1"0,0 0 41 16,0 0 11-16,0 0-62 16,0 0-32-16,0-4 37 15,0 4-63-15,0 0 7 16,0 0-19-16,0 2-4 15,-11 24 4-15,-16 8 0 16,-6 4 0-16,-5 0 8 16,7-5 5-16,4-8-13 0,6-5 13 15,11-7 3-15,3-8-2 16,7-3-14-16,0 1 0 16,0 1-18-16,0 4 29 15,17 3-11-15,15 2 43 16,3-4-18-16,10-4 53 15,2-1-38-15,-2-4-22 16,-10 0 10-16,-6 2-17 16,-12-2-11-16,-5 0 0 15,-5 0-36-15,-7 2-3 16,0-2-76-16,0 0-65 16,0-22 32-16,0-13-318 15</inkml:trace>
  <inkml:trace contextRef="#ctx0" brushRef="#br0" timeOffset="114294.84">8645 13078 532 0,'0'0'178'0,"0"0"-126"15,0 0 67-15,0 0-71 16,0 0-48-16,-31 147 16 16,17-61-15-16,-4 21-2 15,-13 14-56-15,-16 8-207 16</inkml:trace>
  <inkml:trace contextRef="#ctx0" brushRef="#br0" timeOffset="115336.35">9012 13537 723 0,'0'0'208'0,"0"0"-204"16,0 0-3-16,0 0-1 0,0 0-37 15,0 0 29 1,0 100-146-16,0-79-149 0</inkml:trace>
  <inkml:trace contextRef="#ctx0" brushRef="#br0" timeOffset="117868.05">9642 13171 561 0,'0'0'81'16,"0"0"-66"-16,0 0 28 16,0 0 46-16,0 0-87 15,0 0 19-15,0 0-19 16,-60 32 8-16,25-10-20 0,-1 0 8 15,5-4 0-15,4-3-7 16,11-4 2-16,8-5 6 16,5-5 1-16,3-1 0 15,0 3-20-15,0-1 23 16,3 6-3-16,19 6 29 16,5-2-12-16,2-2 45 15,-2-2-36-15,-6-4-10 16,-5-1 36-16,-7 3-50 15,-5-5 16-15,-4 1-12 16,0-2 14-16,0 2-27 16,0 4 7-16,0 6-84 0,0 0-60 15,3-6-150-15</inkml:trace>
  <inkml:trace contextRef="#ctx0" brushRef="#br0" timeOffset="119552.29">15105 13186 563 0,'0'0'151'0,"0"0"-82"0,0 0 97 15,0 0-96-15,0 0-17 16,0 0-39-16,8-8 3 16,9 8 11-16,6 0-28 15,6 6 0-15,0 6-11 16,4 4 20-16,2 1-9 15,1-3 0-15,-3-3-18 16,-8-3 7-16,-7-5-36 16,-11-2-10-16,-7 2 57 15,0-3-18-15,0 0 18 16,-25 6 0-16,-19 8 6 16,-12 9-18-16,-9 15 12 15,14-3-50-15,11-2-47 0,28-16-187 16,12-17-116-16</inkml:trace>
  <inkml:trace contextRef="#ctx0" brushRef="#br0" timeOffset="120041.15">15529 13153 139 0,'0'0'463'0,"0"0"-320"15,0 0-69-15,0 0 10 16,0 0-6-16,0 0-66 16,85 13 11-16,-43 7-2 15,5 5-8-15,-7-2-13 16,-3 1 0-16,0 1 0 0,-11-3-20 15,-1-6 0-15,-9-7-8 16,-6-2 23-16,-5-5-22 16,-5-2 27-16,0 0 0 15,0 0 11-15,-31 6-6 16,-20 10-5-16,-21 16-12 16,-10 10-9-16,2 6-158 15,11-4-43-15,17-14-176 16</inkml:trace>
  <inkml:trace contextRef="#ctx0" brushRef="#br0" timeOffset="123446.3">9939 13106 687 0,'0'0'195'15,"0"0"-137"-15,0 0-15 16,0 0 0-16,0 0-32 15,0 0-11-15,0 0 0 16,134-2 10-16,-112 12-30 16,-11 0 14-16,-9 2-42 15,-2 5 17-15,-13 7-20 16,-20-3 44-16,-3-1 7 16,2-9-1-16,15-8-9 15,12-3 10-15,7 0 0 0,0 0-5 16,4 0-53-16,23 4 50 15,9 5-3-15,4 3 22 16,-5 3-16-16,-4-3 5 16,-6 1 0-16,-12-3-8 15,-6-2-3-15,-7 2 9 16,0 6-7-16,-20 2 9 16,-13 2 37-16,-5-4-28 15,-1-6-8-15,6-4 7 16,11-6-8-16,11 0-47 15,11 0-121-15,0 0-286 16</inkml:trace>
  <inkml:trace contextRef="#ctx0" brushRef="#br0" timeOffset="123808.43">10465 13505 608 0,'0'0'168'16,"0"0"-71"-16,0 0-9 16,0 0-23-16,0 0-65 15,0 0-17-15,2 30-31 16,-2 0-76-16,-14-8-123 15</inkml:trace>
  <inkml:trace contextRef="#ctx0" brushRef="#br0" timeOffset="124527.38">10970 13345 488 0,'0'0'160'16,"0"0"-136"-16,0 0 23 15,0 0-2-15,0 0-44 16,0 0-2-16,0-4-57 16,0 15 22-16,-15 14 0 15,-14 3 29-15,-2-3 3 16,2-2-40-16,4-11 23 0,12-2 14 15,6-8 9-15,5-2-2 16,2 2 40-16,0 2-39 16,16 6 28-16,17 4 22 15,9 4 15-15,5 3-38 16,9-2-15-16,-1-1-26 16,-1-1 12-16,-11-8-271 15</inkml:trace>
  <inkml:trace contextRef="#ctx0" brushRef="#br0" timeOffset="125461.7">14654 13359 513 0,'0'0'188'0,"0"0"-116"16,0 0-34-16,0 0 70 0,0 0-90 15,0 0-13-15,95 59 24 16,-59-42-22-16,-3-1-7 16,-8-2 0-16,-7-4 11 15,-9-5-31-15,-7 2 13 16,-2-1-49-16,-9 8 50 15,-31 8-57-15,-13 8 2 16,-15-4-156-16,6-8-207 16</inkml:trace>
  <inkml:trace contextRef="#ctx0" brushRef="#br0" timeOffset="127577.91">11535 13307 495 0,'0'0'367'16,"0"0"-292"-16,0 0-51 0,0 0-12 16,0 0-12-16,0 0 6 15,0 0-11-15,86 27 9 16,-74-4-4-16,-10 0 0 15,-2 9-17-15,0 3 9 16,-21 1 8-16,-10 0 0 16,2-5-5-16,2-10 5 15,8-7 0-15,11-8 1 16,4-4 20-16,4 1-21 16,0 1 0-16,0-1 0 15,8 5-22-15,15 0 17 16,16 0 1-16,7-2 0 0,4-4-142 15,-4-2-51 1,-9 0-257-16</inkml:trace>
  <inkml:trace contextRef="#ctx0" brushRef="#br0" timeOffset="127774.77">11955 13583 99 0,'0'0'448'0,"0"0"-342"15,0 0-45-15,0 0-30 16,0 0-31-16,0 0 0 16,-27 133 0-16,4-101-138 0</inkml:trace>
  <inkml:trace contextRef="#ctx0" brushRef="#br0" timeOffset="128972.7">12541 13371 432 0,'0'0'169'0,"0"0"-80"16,0 0-23-16,0 0 74 15,0 0-79-15,0 0-47 16,2-2-26-16,-2 4 12 16,0 14-1-16,-13 4-22 15,-5-4-11-15,1-4 3 16,-4-2-10-16,8-5 5 0,4-2 26 16,5-1 10-1,4 0 0-15,0 0-4 0,0 4 2 16,2 6 2-16,18 8 15 15,13 4-3-15,9 2 29 16,10 0-41-16,6-10-27 16,-6-8-134-16</inkml:trace>
  <inkml:trace contextRef="#ctx0" brushRef="#br0" timeOffset="129604.7">14118 13447 669 0,'0'0'219'0,"0"0"-172"15,0 0 43-15,0 0-44 16,0 0-42-16,0 0 4 16,168 22 8-16,-112-8-16 15,-8 0 0-15,-12 0 10 16,-14-6-25-16,-10 0 15 15,-12-5-20-15,0 8 19 16,-25 12-91-16,-26 4 27 16,-14 1 40-16,-3-7-158 15</inkml:trace>
  <inkml:trace contextRef="#ctx0" brushRef="#br0" timeOffset="130788.23">12987 13222 522 0,'0'0'133'0,"0"0"-119"15,0 0 82-15,0 0-49 16,0 0-42-16,0 0-5 16,-4 32 9-16,-14-7-1 15,2-1-8-15,5-8 0 16,4-5-15-16,7-4-50 16,0-7-47-16,0 0-23 0,0 0-78 15,11-7 73-15</inkml:trace>
  <inkml:trace contextRef="#ctx0" brushRef="#br0" timeOffset="130937.34">12987 13222 143 0,'9'75'176'0,"-9"-75"-28"16,0 6-36-16,0 24-43 15,0 12 8-15,-7 8 38 16,-2 5-103-16,0 4 7 16,1-2-11-16,-1-6 16 15,1-2-46-15,2-7 22 16,-1-6-116-16,-1-8-62 15,-4-12-247-15</inkml:trace>
  <inkml:trace contextRef="#ctx0" brushRef="#br0" timeOffset="131096.74">12817 13774 395 0,'0'0'283'0,"0"0"-174"15,0 0-61-15,0 0 3 16,0 0-1-16,0 0-50 15,137-6 13-15,-97 6-13 16,-5 6-52-16,-4 5-54 16,-8-2-191-16</inkml:trace>
  <inkml:trace contextRef="#ctx0" brushRef="#br0" timeOffset="131293.07">13326 13744 482 0,'0'0'171'0,"0"0"-85"16,0 0-20-16,0 0-60 16,0 0-6-16,0 0-40 15,-12 112-125-15,-21-78-96 16</inkml:trace>
  <inkml:trace contextRef="#ctx0" brushRef="#br0" timeOffset="136015.25">13495 13468 39 0,'0'0'583'15,"0"0"-428"-15,0 0-102 16,0 0 52-16,0 0-105 16,0 0 11-16,0 0-24 15,18 39 17-15,-9-19-4 16,-5 0 22-16,-2 2-17 16,-2-2 52-16,0 9-51 15,0-1-3-15,-6-5 2 0,-3-2 13 16,2-9-18-1,7-9 0-15,0-3-7 0,0 0-10 16,0-2-14-16,9-24 22 16,12-10-14-16,2-8 41 15,-2 4-18-15,-3 6 0 16,-5 8 18-16,0 9-25 16,-6 8 7-16,0 7 0 15,-3 2-6-15,0 0-15 16,3 0 17-16,0 11 2 15,-2 12 2-15,-3 3-12 16,0 4 12-16,-2-2 0 0,0-1-2 16,2-4 5-16,2-5-8 15,3-1-71-15,-1-4-101 16,2-8-20-16,-4-5-150 16</inkml:trace>
  <inkml:trace contextRef="#ctx0" brushRef="#br0" timeOffset="136362.82">13769 13550 349 0,'0'0'195'15,"0"0"-126"-15,0 0-18 16,0 0-11-16,0 0-34 0,0 0-6 16,0 112 11-1,0-83 5-15,0-2-4 16,0-11-12-16,0-6 1 0,2-4-19 15,0-6 17-15,0 0-7 16,6-4 3-16,3-20-53 16,2-7 44-16,0-2-39 15,-4 4-53-15,-7 9 64 16,-2 8-26-16,0 6 68 16,0 4 25-16,0 2-3 15,0 0 28-15,0 0-25 16,2 0-10-16,3 11 15 15,2 8-22-15,-3 3 3 0,1 5-11 16,-1 5-5 0,0-2-46-16,3-7-112 0,3-8-115 15</inkml:trace>
  <inkml:trace contextRef="#ctx0" brushRef="#br0" timeOffset="136809.1">13956 13457 296 0,'0'0'215'16,"0"0"-108"-16,0 0-63 0,0 0-13 16,0 0 17-16,-15 114-42 15,13-76 0-15,2-3-6 16,0-10 19-16,0-9-35 16,0-5 16-16,0-7-63 15,0-4 14-15,2 0-93 16,13-23-71-16,3-10-37 15</inkml:trace>
  <inkml:trace contextRef="#ctx0" brushRef="#br0" timeOffset="136942.75">13956 13457 516 0,'102'-45'129'15,"-108"76"-70"-15,6 11-38 16,0 6 15-16,0 8-36 0,16 2-55 15,-5-3-160-15</inkml:trace>
  <inkml:trace contextRef="#ctx0" brushRef="#br0" timeOffset="142750.66">6652 14476 716 0,'0'0'37'0,"0"0"-37"0,0 0 22 16,0 0-11-16,0 0 0 15,0 0 11-15,0 0 2 16,5 134 24-16,-5-88-14 16,-2 6 20-16,-11 1-43 15,-1-1 25-15,3-4-9 16,2-4-18-16,4-12-1 15,3-6-8-15,2-10-10 16,0-6 10-16,0-10-83 16,0 0-13-16,12-16-30 15,17-28-1-15,4-16 31 16,3-15-245-16</inkml:trace>
  <inkml:trace contextRef="#ctx0" brushRef="#br0" timeOffset="142922.19">6795 14516 400 0,'0'0'175'15,"0"0"-102"-15,0 0 37 16,0 0-52-16,0 0-6 16,0 0-34-16,-13 116 1 15,4-62 42-15,0-4-61 16,2-5 0-16,0-1-4 16,-3 4-4-16,-2 2 3 15,-12-2-100-15,-3-6-128 16,-8-19-50-16</inkml:trace>
  <inkml:trace contextRef="#ctx0" brushRef="#br0" timeOffset="143126.79">6461 14869 157 0,'0'0'498'0,"0"0"-451"16,0 0-35-16,0 0 21 15,0 0 0-15,0 0 41 16,42 128-62-16,-26-104 11 15,1-6 36-15,2-6-56 16,8-6 41-16,17-6-17 16,24-21-21-16,20-46-12 15,9-27 4-15,-12-15-286 0,-29-3-422 16</inkml:trace>
  <inkml:trace contextRef="#ctx0" brushRef="#br0" timeOffset="153742.07">15780 7748 539 0,'0'0'89'0,"0"0"-47"16,0 0-5-16,0 0 66 0,0 0-17 15,0 0-66-15,0 0 35 16,0 0-32-16,10 2-11 16,-10 6 21-16,0 10-22 15,0 10 5-15,0 13 19 16,0 10-34-16,-10 14 42 16,-2 9-43-16,-5 8 0 15,0 2 3-15,1-6 12 16,3-11-15-16,2-15 0 15,6-16 14-15,5-14-16 16,0-10 2-16,0-6-15 16,0-6 3-16,0 0-114 15,0-4-58-15,0-32-108 0</inkml:trace>
  <inkml:trace contextRef="#ctx0" brushRef="#br0" timeOffset="154902.89">16011 7706 392 0,'0'0'203'0,"0"0"-103"16,0 0 74-16,0 0-80 16,0 0-17-16,0 0-48 15,20 6-20-15,4-2 22 16,9 0-29-16,10 0 1 16,15 0 6-16,7-4 7 15,8 0-16-15,5 0 0 16,4 0 13-16,1 0-7 15,8 0-6-15,3 0 0 16,-3 0-9-16,0 0 15 16,-8 0-6-16,-10 0 0 0,-4 0 10 15,-7 0-14-15,-4 0 4 16,-4 0 0-16,0 0-10 16,-1 0 26-16,0 0-16 15,5 0 0-15,0 2 18 16,5 0-10-16,1-2-8 15,5 0 0-15,0 0-7 16,-1 2 13-16,3 0-6 16,7-2 0-16,2 2 12 15,11-2 0-15,11 0-12 16,8 0 0-16,10 0-5 16,3 0 14-16,-5 0-9 0,-5 0 0 15,-8 0 10-15,-5 0-23 16,-4 8 13-16,-9 6 0 15,0-2-11-15,-5-2 22 16,3-4-11-16,4-2 0 16,0-4 14-16,5 0-15 15,-1 0 1-15,3 0 0 16,-2 0-13-16,4 0 23 16,5 0-10-16,-3 0 0 15,0 4 11-15,-11 6-27 16,2 0 16-16,-1-2 0 15,3-5-10-15,9-3 20 16,4 0-10-16,-2 0 0 0,6 0 11 16,-4 0-15-1,-4 0 4-15,1 0 0 0,-7 0-13 16,-2 9 24-16,-3 1-11 16,7 0 0-16,9-2 9 15,6-3-17-15,5-5 8 16,5 0 0-16,4 0-13 15,0 0 19-15,0-5-6 16,-9 1 0-16,-6 4 12 16,-10 0-21-16,-4 0 9 15,-2 0 0-15,-2 0-10 16,4 3 22-16,0-3-12 0,8 0 0 16,6 0 11-1,4 0-17-15,0 0 6 0,-16 0 0 16,-6 0-18-16,-12 0 18 15,-4 0 0-15,0 0 0 16,-5 0 9-16,1 0-20 16,0 0 11-16,-3 0 0 15,-5 0-6-15,-5-5 11 16,-12 1-5-16,-11 2 0 16,-9-1 7-16,-7 0-16 15,5 2 9-15,6-4 0 16,7-3-10-16,7 0 20 15,0-2-10-15,-7 2 0 16,-7 3 9-16,-13 2-27 16,-9-1 18-16,-9 4-30 0,-2 0 23 15,0 0-62-15,3 0 15 16,4 0-64-16,4 0-88 16,3 0-47-16,-4 0-187 15</inkml:trace>
  <inkml:trace contextRef="#ctx0" brushRef="#br0" timeOffset="155135.64">25520 7845 159 0,'0'0'216'0,"0"0"-149"16,0 0-1-16,0 0 34 16,0 0-6-16,0 0-51 0,-12 45 8 15,12-21 24-15,0 13-46 16,0 11 25-16,0 18 5 15,-2 14-28-15,-9 10 32 16,0 8-52-16,0 5 7 16,9-5-18-16,2-6 11 15,0-10-25-15,0-9-6 16,0-23-143-16,0-20-143 16</inkml:trace>
  <inkml:trace contextRef="#ctx0" brushRef="#br0" timeOffset="157383.22">15672 8478 197 0,'0'0'38'16,"0"0"-22"-16,0 0 97 0,0 0 25 15,0 0 34-15,0 0-79 16,0 0 22-16,0 0-2 16,17 0-75-16,-14 0 31 15,8 0-48-15,4 0-19 16,8 0 31-16,8 0-17 15,4 6-14-15,10-4 4 16,4 0 17-16,5-2-13 16,-3 0-10-16,2 0 0 15,-1 0-2-15,-3 0 11 16,-1 0-9-16,0 0 0 16,0 0 23-16,4 0-27 15,-1 0 4-15,2 0 0 0,1 0-5 16,6 0 12-16,4 2-7 15,6 6 0-15,1 0 21 16,-2 0-28-16,-7-2 7 16,-1-2 0-16,-12 0-18 15,-1-2 25-15,2-2-7 16,4 0 0-16,6 0 21 16,7 0-17-16,-1-2-4 15,3-4 0-15,-4 3 0 16,-1 3 9-16,-4 0-9 15,-2 0 0-15,-2 0 18 16,0 7-28-16,6-1 10 0,3 2 0 16,8-6-9-1,3-2 18-15,2 0-9 0,7 0 0 16,2-2 21-16,2-6-23 16,5 6 2-16,1 0 0 15,-5 2-18-15,-1 0 25 16,-10 0-7-16,0 10 0 15,3 0 18-15,3-2-30 16,8-6 12-16,3-2 0 16,5 0-11-16,-1 0 23 15,0 0-12-15,2 0 0 16,1-2 22-16,-5-2-28 16,-2-2 6-16,-9 6 0 0,-2 0-16 15,-8 0 27 1,2 0-11-16,4 0 0 0,2 0 19 15,2 0-34-15,-2 0 15 16,-5 0 0-16,-2 0-20 16,0 0 28-16,2 0-8 15,-6 0 0-15,0 0 21 16,-5 6-33-16,-5-2 12 16,1 2 0-16,1-4-14 15,4 3 24-15,5-5-10 16,6 0 0-16,6 0 19 15,-1 1-27-15,1 1 8 16,-2 4 0-16,2 0-18 16,5 2 30-16,1 2-12 0,1 1 0 15,1-4 16-15,-1 1-32 16,6-4 16-16,3-1 0 16,1-3-19-16,-4 0 31 15,-6 0-12-15,-9 2 0 16,-7 1 18-16,0 2-28 15,-5 0 10-15,3 2 0 16,2-1-16-16,-2 0 27 16,-1-3-11-16,2 1 0 15,-4-4 18-15,-1 0-27 16,-3 0 9-16,-3 0 0 16,-6 0-17-16,-8 2 15 15,-8-2 2-15,-8 4 0 0,-10-1 14 16,-5 1-30-16,-4-3 16 15,-3 2 0-15,5-3-15 16,10 0 24-16,5 0-9 16,11 0 0-16,5 0 13 15,2 0-24-15,-7 0 11 16,-7 0 0-16,-11 0-18 16,-6 0 11-16,-3 0 7 15,-1 0 0-15,-2 0 12 16,1 0-22-16,1 0 10 15,8 0 0-15,-1 0-13 16,0 0 17-16,3 0-4 0,-4 0 0 16,-3 0 1-16,-5 0-18 15,3 0 17-15,-3 0 0 16,6 0-14-16,1 0 22 16,7 0-8-16,3 0 0 15,5 0 13-15,1 0-18 16,2 0 5-16,0-3 0 15,2-2-13-15,0 2 19 16,3 2-6-16,0 1 0 16,0 0-22-16,-5 0-5 15,-5 1-70-15,-10 20-63 16,-19 9-58-16,-6 0-176 16</inkml:trace>
  <inkml:trace contextRef="#ctx0" brushRef="#br0" timeOffset="161481.35">19593 9108 296 0,'0'0'342'0,"0"0"-201"15,0 0 0-15,0 0-44 16,0 0-28-16,0 0-64 0,0 0 13 16,12-15-31-16,-4 15 13 15,3 4 0 1,-4 10 5-16,-4 11 13 0,-3 11-14 16,0 10 15-16,-10 6-7 15,-9-4 4-15,5-8-16 16,5-16 0-16,9-12-14 15,0-7-3-15,0-5-13 16,7-5-29-16,15-22-72 16,-2-16-86-16,-4-3-274 15</inkml:trace>
  <inkml:trace contextRef="#ctx0" brushRef="#br0" timeOffset="161651.2">19593 9108 467 0,'152'7'211'0,"-152"-7"-166"15,0 9 78-15,0 12-8 16,-3 6-104-16,1 3 32 16,0 2-43-16,0 0 3 15,2 0-8-15,-9 7 6 16,-3 0-2-16,-10 3-56 16,-4-3-131-16,-3-13-122 15</inkml:trace>
  <inkml:trace contextRef="#ctx0" brushRef="#br0" timeOffset="161876.35">19417 9326 684 0,'0'0'95'0,"0"0"-73"16,0 0 93-16,-9 124-77 15,32-87-30-15,3-3 10 16,1-4-4-16,-5-2-13 15,-4-4-1-15,-5-8 14 16,5-7-6-16,7-9-8 16,21-25 0-16,24-39 9 15,14-26-9-15,3-21-85 16,-16-3-176-16</inkml:trace>
  <inkml:trace contextRef="#ctx0" brushRef="#br1" timeOffset="171047.99">15801 9966 511 0,'0'0'193'0,"0"0"-105"15,0 0 1-15,0 0 19 16,0 0-105-16,0 0 6 16,0 0-9-16,-2 14 15 15,4 12 8-15,2 8 0 0,-2 8 0 16,-2 12 27-16,0 13-45 15,0 5 13-15,-6 6-12 16,-3-10 12-16,3-11-17 16,3-16-1-16,0-18 0 15,3-10-15-15,0-8 25 16,0-5-10-16,0 0 0 16,0 0-27-16,0-5 7 15,0-31-96-15,8-14-155 16,9-14-165-16</inkml:trace>
  <inkml:trace contextRef="#ctx0" brushRef="#br1" timeOffset="171484.04">15888 9934 344 0,'0'0'217'16,"0"0"-63"-16,0 0-33 15,0 0-20-15,0 0-32 16,0 0-57-16,58-4-1 15,-14 6 42-15,8 8-47 16,-1 2 27-16,0 2-33 16,-2 0 0-16,-7 0-14 15,-6-2 7-15,-7-4-9 16,-11-2-7-16,-5-4-36 16,-7-2 53-16,-6 0-26 0,0 0 32 15,0 0-15-15,0 0 28 16,0 0-13-16,0 2 0 15,0 0 16-15,0 6 0 16,0 6-16-16,0 6 0 16,0 10 50-16,0 8-46 15,0 6 26-15,0 10-7 16,-2 13-11-16,-6 9 22 16,-1 8-33-16,0 0 2 15,0-12-6-15,4-11 10 16,3-19-7-16,2-20 0 15,0-12-32-15,0-6 26 0,-2-4-61 16,-14 0 6 0,-8-18 10-16,-9-16-237 0,-12 0-195 15</inkml:trace>
  <inkml:trace contextRef="#ctx0" brushRef="#br1" timeOffset="171747.09">15776 10731 587 0,'0'0'144'16,"0"0"-86"-16,0 0-20 16,0 0 50-16,127 0 36 15,-65 0-87-15,-4 0 26 0,-6 0-31 16,-8 7-21-16,-5 5 7 15,-8-4-18-15,-9 0 0 16,-4-4-11-16,-7-2-8 16,-9 0-25-16,0-2-48 15,-2-8 54-15,-7-22-148 16</inkml:trace>
  <inkml:trace contextRef="#ctx0" brushRef="#br0" timeOffset="176665.44">16614 10026 300 0,'0'0'156'0,"0"0"-68"15,0 0 14 1,0 0 46-16,0 0-39 0,0 0-67 16,0 0 45-16,3-16-61 15,-3 16-12-15,0 14-14 16,0 22 27-16,2 16-27 15,0 11 16-15,-2 2 1 16,2 3-6-16,-2-1-11 16,0 4 0-16,0-7-9 15,-4-11 17-15,4-15-8 16,0-11 0-16,0-15-64 16,13-10 36-16,5-2-90 15,-1-31-50-15,-3-19-67 16</inkml:trace>
  <inkml:trace contextRef="#ctx0" brushRef="#br0" timeOffset="178413.68">16828 10044 337 0,'0'0'239'16,"0"0"-165"-16,0 0 39 16,0 0 24-16,0 0-116 15,0 0 3-15,40 4 3 0,-8 10-21 16,1 2 53-16,0-4-55 16,3 0 13-16,-3 0 5 15,-2-2-3-15,5-3-12 16,-3-6-7-16,8 2 12 15,3-3-10-15,8 0-2 16,4 0 0-16,4 0 5 16,-3 0 17-16,5 0-18 15,-4 0-4-15,0 0 13 16,-2 0-9-16,-9 0-4 16,0 0 0-16,-2 0-3 15,-3 0 15-15,2 0-12 16,-1 3 0-16,3 3 6 15,6-1-13-15,1-1 8 16,5-2-1-16,0-2 4 0,2 0 18 16,0 0-22-16,4 0 0 15,-1-2 4-15,-3-1-16 16,-2 3 12-16,-4 0 0 16,-7 0-4-16,-5 0 16 15,-4 0-12-15,1 0 0 16,2 0 1-16,-3 0-13 15,0 0 12-15,-3 0 0 16,2 0-3-16,-2 0 22 16,-4 0-21-16,3 0 2 15,-3 0 0-15,2 0-14 16,0 0 14-16,7 0 0 0,1 0 0 16,5 5 20-16,2-5-23 15,0 0 3-15,-3 0 0 16,-3 0-14-16,-9 0 16 15,-6 0-2-15,-6 0 0 16,-6 0 15-16,-3 0-19 16,3 3 4-16,1-1 0 15,7 0-13-15,6-2 16 16,5 0-3-16,7 0 0 16,-2 0 28-16,1-2-34 15,1-2 6-15,-3 3 0 16,1 1-18-16,-1 0 22 15,1 0-4-15,1-2 0 0,-1-2 23 16,-1-1-25-16,-1 1 2 16,-6 2 0-16,-3 2-5 15,-4 0 11-15,5 0-6 16,3 0 0-16,8 0 22 16,9 0-28-16,5 0 6 15,4 0 0-15,2 0-22 16,-2 0 29-16,6 0-7 15,12 0 0-15,11 0 30 16,4 0-20-16,3 0-10 16,-3 0 2-16,-6 0-15 15,-3 0 16-15,1 0-3 0,-3 0 0 16,-2 0 26 0,-2 0-31-16,-5 0 5 0,-7 0 0 15,-3 2-18-15,-6 4 22 16,-4 3-4-16,3-4 0 15,4 2 21-15,4-3-26 16,7-2 5-16,7-2 0 16,2 0-21-16,5 0 22 15,-1 0-1-15,2 0 0 16,5 0 23-16,5 0-31 16,2 0 8-16,-2 0 0 15,-6 0-18-15,0 0 24 16,-4 0-6-16,-1 2 0 15,-1-1 21-15,-1 1-27 16,-4-2 6-16,1 0 0 0,-4 0-15 16,-2 3 19-16,-1-2-4 15,2 3 0-15,3 3 20 16,-7-4-28-16,-2 6 8 16,-7-6 0-16,-4 0-21 15,-5-2 25-15,0-1-4 16,-2 0 0-16,1 0 20 15,-4 0-25-15,-4-1 5 16,-8-3 0-16,-8 0-16 16,-8 1 18-16,-5 3-2 0,-1-1 0 15,-3-2 18 1,1 3-21-16,4-3 3 0,9 0 0 16,6 3-17-16,9 0 20 15,8 0-3-15,3 0 0 16,5 0 16-16,-6 0-19 15,-8 0 3-15,-9 0 0 16,-8 0-17-16,-5 0 19 16,-1 0-2-16,8 0 0 15,2 0 18-15,4 0-23 16,3 0 5-16,-5 0 0 16,-9 0-23-16,-9 0 14 15,-9 0-25-15,-2 0 20 16,0 0-52-16,0 0 58 15,0 0-30-15,-4 0-15 0,1 0 37 16,3 3-112 0,0 4-59-16,7 1 52 0,9 1-29 15,-5-3 35-15,-5-6 51 16,-6 3 78-16,0-3 88 16,0 0 90-16,0 0 0 15,0 0-16-15,0 0-67 16,0 0 2-16,0 0-61 15,0 9-35-15,10 5 51 16,3 10-43-16,-2 10 25 16,-2 8-6-16,-9 12-17 15,0 8 15-15,0 10-26 0,-18 2 5 16,3-7-15-16,5-11 10 16,8-12-41-16,2-16-66 15,-9-18-282-15</inkml:trace>
  <inkml:trace contextRef="#ctx0" brushRef="#br0" timeOffset="180265.85">16777 10720 326 0,'0'0'146'0,"0"0"23"0,0 0-57 16,0 0 53-16,0 0-45 15,0 0-89-15,-6 0 32 16,8 4-48-16,22 0-7 16,7 2 22-16,14 2-7 15,3 2-22-15,6 0 9 16,8 0 9-16,7 0 0 16,10-4-19-16,1 0 0 15,2-2 7-15,1 0 7 16,-3 2-14-16,0-2 0 15,1 0 18-15,-2-2-18 16,0 0 0-16,-2 1 0 0,-1-2-6 16,-3 1 18-16,-1 2-12 15,-7 4 0-15,-5 0 20 16,-7 2-23-16,3 2 3 16,2 0 0-16,0-1-14 15,11-2 31-15,7-3-17 16,-1-2 0-16,6-2 20 15,-6-2-13-15,-4 0-7 16,-3 0 0-16,-10 0-12 16,-7 2 23-16,-9 5-11 0,-6-2 0 15,-3 1 12 1,-2 3-17-16,7-1 5 0,4 0 0 16,8-4-12-16,5-1 27 15,3 0-15-15,3-2 0 16,1 2 14-16,5 2-18 15,-3 2 4-15,3 1 0 16,4 0-13-16,-1-3 24 16,1 2-11-16,4-3 0 15,6-2 13-15,3-2-18 16,4 0 5-16,1 0 0 16,-3 0-14-16,-3 0 17 15,-5 0-3-15,-7 0 0 16,2 0 12-16,3 4-21 15,4-4 9-15,-1 2 0 0,0-2-13 16,-5 0 21 0,-1 0-8-16,2 0 0 0,-11 0 16 15,-2 0-24-15,-1 0 8 16,-9 0 0-16,4 0-12 16,0 0 22-16,0 0-10 15,4 2 0-15,3-2 12 16,5 0-19-16,11 0 7 15,5 0 0-15,5 0-12 16,-4 0 16-16,-4 0-4 16,-10 0 0-16,-7 0 13 15,3 0-24-15,2 0 11 16,7 0 0-16,7 0-13 0,-2 0 20 16,0 0-7-16,-6 0 0 15,-3 0 14-15,-7 0-21 16,-3 0 7-16,-2 0 0 15,1 5-11-15,3 2 19 16,3-3-8-16,2-1 0 16,7 0 14-16,1 1-20 15,6 2 6-15,4-2 0 16,5 2-13-16,-9-2 18 16,-2 0-5-16,-8 0 0 15,-10 2 11-15,-1-2-21 16,-2-2 10-16,6 0 0 15,-2-2-13-15,-1 0 21 16,-1 0-8-16,-4 0 0 0,-7 0 12 16,-6 0-23-16,-8 0 11 15,-6 0 0-15,-8 0-13 16,-8 0 16-16,-1 0-3 16,-3 0 0-16,4 0 11 15,5 0-16-15,5-4 5 16,2 2 0-16,2-2-13 15,0-3 20-15,0 4-7 16,-3-1 0-16,-4 0 2 16,-8 3-28-16,-7 1 26 15,-7 0-35-15,0 0 12 16,-2 0-79-16,-27 11-3 0,-7 3-186 16</inkml:trace>
  <inkml:trace contextRef="#ctx0" brushRef="#br0" timeOffset="181106.87">25373 10925 111 0,'0'0'124'0,"0"0"-32"16,0 0 24-16,0 0-34 0,0 0-27 16,0 0 6-16,-2-21-37 15,0 21 18-15,-3 6-42 16,-4 16 5-16,0 4 5 15,-4 1-10-15,-3-1 0 16,-2-4-3-16,-4 0-23 16,-3-4-54-16,3-6-182 15</inkml:trace>
  <inkml:trace contextRef="#ctx0" brushRef="#br0" timeOffset="181255.96">25065 11115 499 0,'0'0'133'0,"0"0"-71"16,0 0 32-16,0 0-73 15,0 0-21-15,119 4-38 16,-61-6-218-16</inkml:trace>
  <inkml:trace contextRef="#ctx0" brushRef="#br0" timeOffset="186197.31">19074 8147 407 0,'0'0'131'0,"0"0"-27"15,0 0-13-15,0 0 9 16,0 0-51-16,0 0-42 16,0 0 25-16,-7-84-20 15,3 82-6-15,-5 2 1 16,-5 0 1-16,-7 10-8 15,-4 20 0-15,-4 5 18 16,2 8-17-16,7-2-1 16,9-12 0-16,9-7-10 15,2-8-2-15,2-10 12 16,25-4 0-16,8 0 5 16,7-24-12-16,-3-3 7 15,-4 2 0-15,-8 5-11 0,-9 6-10 16,-7 6 13-16,-6 4 5 15,-5 4-12-15,0 0-1 16,0 0-6-16,0 0 3 16,-5 7 1-16,-6 2 29 15,4 0-11-15,3-2 7 16,4 1 5-16,0 5 8 16,0 0-20-16,0 1 0 15,2-2-7-15,13-1-8 16,5-6-40-16,5-5-68 15,2 0-95-15,-5-8-80 16</inkml:trace>
  <inkml:trace contextRef="#ctx0" brushRef="#br0" timeOffset="186444.47">19302 8143 126 0,'0'0'250'16,"0"0"-67"-16,0 0-49 16,0 0-32-16,0 0-46 15,0 0-54-15,8-16-2 16,1 28 0-16,0 12 7 15,-2 2-17-15,-5 5 10 16,-2-4 0-16,0 0-8 16,0-4 14-16,0-6-6 15,-2-7 0-15,2-7 14 16,0-3-14-16,0 0 0 16,0-13 0-16,8-19 2 15,17-12 8-15,6-1-20 16,-6 5-11-16,0 12-144 0,-8 14 1 15,-3 10-120-15</inkml:trace>
  <inkml:trace contextRef="#ctx0" brushRef="#br0" timeOffset="186699.65">19504 8153 135 0,'0'0'263'16,"0"0"-113"-16,0 0-4 16,0 0-7-16,0 0-111 15,0 0 3-15,11 54-27 16,-6-32 12-16,-3 6-12 15,-2 0-4-15,0 1 0 16,0-3-6-16,0-8 16 16,0-6-10-16,-2-8 0 0,0-2 13 15,-1-2-4-15,1 0-9 16,0 0 0-16,2-17-2 16,0-10-31-16,7-8 27 15,24-6-23-15,6 0-49 16,5 5 45-16,-3 11-75 15,-8 16-57-15,-14 9-117 16</inkml:trace>
  <inkml:trace contextRef="#ctx0" brushRef="#br0" timeOffset="187713.51">19979 8124 156 0,'0'0'88'15,"0"0"8"-15,0 0 25 16,0 0-91-16,0 0 15 15,0 0-13-15,-70 97-12 0,68-80 34 16,2-6-37-16,0-3-2 16,5-6 0-16,17-2-1 15,7-2-9-15,2-17-5 16,-2-6-49-16,-9-2 27 16,-9 4-34-16,-11 2 44 15,0 3-2-15,0 5 28 16,-17 5 7-16,-1 8-1 15,-5 0-1-15,2 16-38 16,-4 14 10-16,0 4-144 16</inkml:trace>
  <inkml:trace contextRef="#ctx0" brushRef="#br0" timeOffset="188784.09">19248 10479 233 0,'0'0'260'0,"0"0"-152"16,0 0 2-16,0 0 18 0,0 0-115 15,0 0-12-15,-58-46-1 16,37 64-3-16,2 6-5 16,-4 6 8-16,3 2 0 15,5-1-13-15,4-2 20 16,6-2-7-16,5-7 0 15,0-2 9-15,0-8-18 16,14-8 9-16,5-2-17 16,8 0-2-16,0-14 13 15,-2-10 6-15,-3-4 0 16,-7 1 20-16,-3 9-23 16,-6 5 3-16,-3 6 0 15,-1 6 5-15,-2 1 5 16,0 0-10-16,2 0 0 0,2 0 1 15,3 0-4-15,2 0 3 16,0 9 0-16,-3 5-20 16,-1 2 22-16,2 3-2 15,-2-1 0-15,1-7-19 16,5-3 3-16,5-8-63 16,1 0-9-16,8-15 24 15,0-15-231-15</inkml:trace>
  <inkml:trace contextRef="#ctx0" brushRef="#br0" timeOffset="189048.65">19499 10457 384 0,'0'0'179'0,"0"0"-120"0,0 0 86 16,0 0-78-16,0 0-64 16,0 0 6-16,0 98-5 15,0-74-4-15,0 5 0 16,0-1 20-16,-4 2-20 15,-5-4 0-15,3-6 0 16,3-10-9-16,1-6 13 16,2-4-4-16,0 0 27 15,0-8-25-15,11-22 30 16,16-14-32-16,2-3-24 16,3 10 15-16,-7 6-123 15,2 15-47-15,-6 10-46 0,-3 6-31 16</inkml:trace>
  <inkml:trace contextRef="#ctx0" brushRef="#br0" timeOffset="189271.5">19682 10507 175 0,'0'0'199'0,"0"0"-27"16,0 0-25-16,0 0-69 15,0 0 14-15,0 0-48 16,14 93-38-16,-7-69 16 16,-3 3-17-16,-4 0-5 15,0 1 0-15,0 2 21 16,0-2-9-16,-7-6-5 15,-4-6-1-15,4-6 11 16,5-4-12-16,2-6-5 0,0 0 1 16,0-2 21-1,0-32 4-15,13-17-26 0,18-11-38 16,12 6 34-16,-1 12-167 16,-4 17-134-16</inkml:trace>
  <inkml:trace contextRef="#ctx0" brushRef="#br0" timeOffset="189617.57">20090 10551 365 0,'0'0'203'0,"0"0"-50"16,0 0-48-16,0 0 5 16,0 0-55-16,0 0-42 15,-13-18-12-15,-1 24-1 16,-6 15 0-16,0 5-14 15,-3-2 14-15,6-3-8 16,9-4-6-16,-2-7-82 16,10-5-4-16,0-5-94 0,12 0-99 15,15-13 135-15</inkml:trace>
  <inkml:trace contextRef="#ctx0" brushRef="#br0" timeOffset="189773.57">20090 10551 128 0,'38'12'319'16,"-38"-12"-158"-16,0 2-70 15,-16 23 44-15,1 4-32 16,-1 7-91-16,7 1 43 16,7-7-55-16,0-4 0 15,2-6-13-15,0-4 4 16,0 2-64-16,0-4-68 16,0-4-141-16,-14-4-150 15</inkml:trace>
  <inkml:trace contextRef="#ctx0" brushRef="#br0" timeOffset="189911.09">19956 10832 593 0,'0'0'244'15,"0"0"-169"-15,0 0 0 16,0 0-46-16,0 0-14 16,152 6-30-16,-98 0-7 15,-12-4-251-15</inkml:trace>
  <inkml:trace contextRef="#ctx0" brushRef="#br0" timeOffset="198999.3">19807 11219 548 0,'0'0'115'15,"0"0"-104"-15,0 0 61 16,0 0-63-16,0 0 16 16,0 0 16-16,0 0-32 15,35 145 29-15,-35-101-13 16,-8-3-15-16,-13 0 46 15,2-9-51-15,3-8 10 0,5-6-15 16,9-6-9-16,2-6 7 16,0-6-122-16,17 0-45 15,14-24 14-15,1-12-278 16</inkml:trace>
  <inkml:trace contextRef="#ctx0" brushRef="#br0" timeOffset="199170.88">19917 11311 395 0,'0'0'159'15,"0"0"-28"-15,0 0-10 16,0 0-61-16,0 0 1 16,0 0-61-16,0 44 0 15,0-7-5-15,0 1 8 0,0 4-6 16,-12 0-9 0,-22 0-79-16,-1-2 2 0,-1-12-71 15,5-11-91-15,4-16-44 16</inkml:trace>
  <inkml:trace contextRef="#ctx0" brushRef="#br0" timeOffset="199365.88">19657 11538 527 0,'0'0'116'16,"0"0"-58"-16,0 0-6 15,0 0-8-15,-8 108-6 16,26-68-26-16,1-4-12 15,0-10 0-15,0-12 15 0,10-14 2 16,12-5 7-16,15-38 0 16,6-12-24-16,-5-16-106 15,-12-5-315-15</inkml:trace>
  <inkml:trace contextRef="#ctx0" brushRef="#br0" timeOffset="200409.57">17494 12119 251 0,'0'0'159'16,"0"0"-29"-16,0 0-43 0,0 0 23 16,0 0-47-1,0 0-46-15,0 133 43 0,7-83-43 16,-1 2 7-16,-1 4 19 15,-5-2-40-15,0 1 31 16,0-1-7-16,-7-8-20 16,-6-8 22-16,0-12-29 15,8-9 0-15,5-12-9 16,0-5-57-16,0 0-43 16,18-12-47-16,2-22-90 15,0-14-105-15</inkml:trace>
  <inkml:trace contextRef="#ctx0" brushRef="#br0" timeOffset="201278.02">17590 12328 328 0,'0'0'154'15,"0"0"-83"-15,0 0 76 16,0 0-26-16,0 0-90 15,114 0 18-15,-64 0-20 16,11 0-21-16,15 0 7 16,9 0-15-16,8 0 0 15,3-2 28-15,-2 2-20 0,-7 0-2 16,-3 0-6 0,-6 0 10-16,-5 0-17 0,-5 2 7 15,-4 6 0-15,-1-2-6 16,3-2 11-16,5-4-5 15,10 0 0-15,10 0 9 16,5 0-10-16,4-12 1 16,-6 4 0-16,-7 2-2 15,-7 4 13-15,-7 2-11 16,-2 0 0-16,8 0 6 16,6 0 11-16,8 0-7 15,12-2 25-15,9-6-30 16,15-2 22-16,6-2-27 0,6-2 0 15,-6 2 2 1,-10 1-18-16,-7 6 16 0,-8 3 0 16,-12 2-5-1,-7 0 21-15,-6 0-16 0,1 0 0 16,4 0 3-16,1 0-14 16,5 0 11-16,-3-4 0 15,4-2 0-15,-1 2 17 16,-1 4-17-16,5 0 0 15,-4 0 1-15,-5 0-19 16,1 8 18-16,-5 2 0 16,2 0-3-16,7-4 23 15,2-2-20-15,2-4 0 16,1 0 0-16,-8 0-13 0,1 0 15 16,-8 0-2-16,-3 0 0 15,-3 0 19-15,-5 0-21 16,2 0 2-16,-4 0 0 15,2 0-14-15,8 0 15 16,2 0-1-16,0 0 0 16,-1 0 16-16,1 0-20 15,-3 0 4-15,1 0 0 16,5 0-27-16,2 0 27 16,-3 0 0-16,-7 0 0 15,-15 0 21-15,-21 0-27 16,-17 0 6-16,-13 0 0 15,-1 0-23-15,5 0 27 16,13 0-4-16,9 0 0 16,8 0 23-16,0-4-29 0,-7 2 6 15,-9 2-51-15,-10 0 11 16,-8 0-84-16,-7 4-61 16,1 4-40-16,1-6-54 15</inkml:trace>
  <inkml:trace contextRef="#ctx0" brushRef="#br0" timeOffset="201504.32">25306 12248 293 0,'0'0'192'0,"0"0"-177"0,0 0 54 16,0 0 95-16,0 0-84 15,-2 132-16-15,0-76 7 16,-8 9-66-16,-3 3 44 16,-1 6-49-16,4-2-22 15,-1-4 14-15,1-10-73 16,4-9-77-16</inkml:trace>
  <inkml:trace contextRef="#ctx0" brushRef="#br0" timeOffset="202868.07">17544 12900 50 0,'0'0'117'15,"0"0"-13"-15,0 0 44 16,0 0-26-16,0 0-17 15,0 0-33-15,37 5-33 16,-22-1 46-16,4-1-63 16,8-1 12-16,4 0 0 15,4-2-31-15,7 0 43 16,3 1-37-16,6 1-4 16,0 1 28-16,1 3-22 15,-1 0-9-15,4 0 2 16,6 0 20-16,5-2-13 15,8-4-11-15,4 0 8 16,5 0-6-16,2 0 2 0,-4 0-4 16,0 0 0-16,2 0 15 15,-4 0-15-15,4 4 0 16,9 1 7-16,5 3-9 16,13-5 14-16,15-3-12 15,6 0 0-15,12 0 24 16,-3 0-31-16,-2 2 7 15,-4 2 0-15,-5 2-9 16,-7 4 14-16,-1 0-5 16,-7 2 0-16,-12 0 12 0,-9 0-20 15,-1-2 8 1,3-2 0-16,3 0-13 0,5-2 17 16,0-2-4-16,1-2 0 15,1 0 20-15,2 0-27 16,-6 4 7-16,-6 3 0 15,-1 0-13-15,-7 1 21 16,4 3-8-16,3-4 0 16,8 3 18-16,5-2-30 15,2-6 12-15,-4 0 0 16,0-4-21-16,-1 0 25 16,-4 0-4-16,1 0 0 15,-5 0 17-15,-3 0-25 16,1 0 8-16,4 0 0 15,4 0-12-15,5 0 17 0,4 5-5 16,5-4 0 0,3 1 10-16,1 1-23 0,-2-3 13 15,-9 1 0-15,-11-1-27 16,-7 0 25-16,-6 4 2 16,-2-2 0-16,-4 3 13 15,-2-1-26-15,-6-4 13 16,-1 0 0-16,-6 0-13 15,3 0 20-15,-1 0-7 16,1 0 0-16,0-7-34 16,-1 3 30-16,-3-1-64 15,-14-4-108-15,-18-5-163 0</inkml:trace>
  <inkml:trace contextRef="#ctx0" brushRef="#br0" timeOffset="203957.16">20373 12594 429 0,'0'0'165'0,"0"0"-97"16,0 0 28-16,0 0 18 15,0 0-105-15,0 0 13 16,-29-19-22-16,27 19 18 15,-1 0-22-15,-3 0 4 16,-5 0 0-16,-5 0 1 16,-4 9 10-16,2 4-11 15,3-3 0-15,3-5 11 0,6 0-33 16,1-3 22 0,3 4-39-16,-4 6 37 0,-2 6-35 15,0 6 37-15,1 0 0 16,5-6 10-16,2-4-17 15,0-10 7-15,0-2 0 16,7-2 12-16,19 0 4 16,8-20-12-16,1-7-4 15,1 2 19-15,-9 0-41 16,-3 6 11-16,-5 5-45 16,-9 6 42-16,-3 5-47 15,-3 0 46-15,-2 3 10 0,-2 0 3 16,0 0-7-16,0 0 18 15,0 0-6 1,-8 0 30-16,-3 0-16 0,-7 4-3 16,0 14-2-16,5 6 1 15,4 2 23-15,5-2-36 16,4-2 0-16,0-5-5 16,15-10 11-16,12-3-6 15,-1-4 0-15,1 0-37 16,-2-4 32-16,-6-14-80 15,2-2-71-15,-8 2-38 16,1 0-88-16</inkml:trace>
  <inkml:trace contextRef="#ctx0" brushRef="#br0" timeOffset="204180.84">20549 12633 82 0,'0'0'200'16,"0"0"-10"-16,0 0-19 0,0 0-96 16,0 0-6-16,0 0-22 15,0 24-37-15,0-6 30 16,2-2-40-16,2 0 0 15,2-4-7-15,-6-2 14 16,2-4-7-16,-2-2 0 16,0-4 12-16,0 0-17 15,0 0 5-15,0 0 0 16,2 0-12-16,9-4-5 16,7-14 7-16,9-5-24 15,2 6-54-15,-1 2-20 16,1 6-181-16,-4 3-25 15</inkml:trace>
  <inkml:trace contextRef="#ctx0" brushRef="#br0" timeOffset="204414.15">20771 12647 85 0,'0'0'251'0,"0"0"-13"0,0 0-95 15,0 0-27-15,0 0-14 16,0 0-95-16,-13 44 20 16,11-28-27-16,0 4 16 15,-2 0-20-15,-1 0 4 16,0 2 0-16,-1-2-9 15,-5-1 20-15,4-8-11 16,3-4 0-16,1-6 10 16,3-1-17-16,0 0 7 15,3-19 0-15,25-22-3 0,15-9 11 16,9 0-17 0,-2 7-6-16,-5 16-157 0,-11 10-79 15,-11 11-149-15</inkml:trace>
  <inkml:trace contextRef="#ctx0" brushRef="#br0" timeOffset="205103.76">21186 12661 308 0,'0'0'185'0,"0"0"-54"16,0 0-1-16,0 0-21 16,0 0-47-16,0 0-52 15,0 0-2-15,67 16-8 16,-65 0 10-16,-2 2-31 16,0 0 16-16,-13-3-26 15,-12 0 31-15,-4-7-50 16,3-6 50-16,1-2-2 0,5 0 9 15,7 0-8-15,8 0 8 16,3 0-7-16,2 0 4 16,0 0 0-16,0 14-4 15,0 3 0-15,11 0 9 16,1 1 18-16,-2 1-19 16,4-1 11-16,4-7 10 15,0-3-18-15,9-5 18 16,8-3 5-16,5-7-26 15,7-22 43-15,2-14-51 16,-6-7-4-16,-12-6-8 16,-16-2-54-16,-15 4-50 15</inkml:trace>
  <inkml:trace contextRef="#ctx0" brushRef="#br1" timeOffset="209415.4">16563 12178 129 0,'0'0'221'0,"0"0"-71"15,0 0-95-15,0 0 45 16,0 0-61-16,0 0-33 16,0 0-6-16,44-12 9 15,-23 12 11-15,-6 0-24 16,-1 0 4-16,-6 0 0 0,-3 0-11 16,-3 0 5-16,-2 18 6 15,0 12 14-15,0 10-12 16,-5 8 77-16,-10 2-39 15,1 1-3-15,2 0 28 16,0 2-64-16,5-5 22 16,-1-9-23-16,5-6 18 15,1-10-22-15,2-12 4 16,0-5-20-16,0-2 4 16,0-4-109-16,0 0 2 15,5 0-106-15,8-6-99 16</inkml:trace>
  <inkml:trace contextRef="#ctx0" brushRef="#br1" timeOffset="209790.57">16833 12182 218 0,'0'0'203'0,"0"0"-68"0,0 0 23 16,0 0-47-16,0 0-17 16,0 0-59-16,15 0-21 15,23 0 26-15,13 0-24 16,10 5-11-16,-3 2-5 15,2-2 10-15,-2 4-10 16,-8-3 0-16,-4-4-19 16,-13 2 12-16,-11 0-49 15,-13-2-2-15,-5 0 24 16,-2-2-58-16,1 0 35 16,-1 0-51-16,4 0-125 15,4 0 31-15,3 0 29 16</inkml:trace>
  <inkml:trace contextRef="#ctx0" brushRef="#br1" timeOffset="209993.15">17392 12230 72 0,'0'0'196'0,"0"0"2"0,0 0-28 16,0 0-60-16,0 0-21 15,0 0-6-15,-39 76-61 16,29-38 19-16,3 12-21 16,3 15-13-16,0 6 20 15,1 6-27-15,3-2 0 16,0-7 0-16,0-13 17 15,0-10-17-15,0-13 0 16,0-14-1-16,0-6-18 16,0-8-19-16,0-4-54 0,0 0-32 15,-20-7-129 1</inkml:trace>
  <inkml:trace contextRef="#ctx0" brushRef="#br1" timeOffset="210271.76">16605 12891 159 0,'0'0'278'15,"0"0"-153"-15,0 0-56 16,0 0 18-16,0 0 56 0,131 0-38 15,-70 3-62-15,-1-1 38 16,0-1-65 0,-2 3 3-16,-4 3-12 0,-5 1 11 15,-5-1-34-15,-2 4 16 16,-1-8-110-16,-8-3-72 16,-11-3-318-16</inkml:trace>
  <inkml:trace contextRef="#ctx0" brushRef="#br1" timeOffset="211651.2">15654 8610 465 0,'0'0'120'16,"0"0"5"-16,0 0-73 16,0 0 12-16,0 0-61 15,0 0 14-15,7-2-34 16,0 16 15-16,-1 17-73 16,-4 5-14-16,-2 0-218 15</inkml:trace>
  <inkml:trace contextRef="#ctx0" brushRef="#br1" timeOffset="211800.56">15672 9015 394 0,'0'0'201'16,"0"0"-159"-16,0 0 30 16,0 0-71-16,0 0-1 15,0 0-17-15,-9 139-144 16,9-99-129-16</inkml:trace>
  <inkml:trace contextRef="#ctx0" brushRef="#br1" timeOffset="211951.08">15618 9453 403 0,'0'0'135'0,"0"0"-60"0,0 0 20 15,0 0-87-15,0 0 6 16,18 108-14-16,-3-82-101 15,-10 6-50-15,-5-2-207 16</inkml:trace>
  <inkml:trace contextRef="#ctx0" brushRef="#br1" timeOffset="212099.51">15585 9904 487 0,'0'0'124'0,"0"0"-112"0,0 0 58 15,0 0-70 1,0 0-1-16,0 0-5 0,-5 120-111 16,5-106-165-1</inkml:trace>
  <inkml:trace contextRef="#ctx0" brushRef="#br1" timeOffset="212940.89">16530 8619 124 0,'0'0'441'0,"0"0"-268"0,0 0-69 16,0 0 39-16,0 0-99 16,0 0-34-16,0 23-20 15,0 13 7-15,0 8-41 16,8 1-107-16,1-1-162 15,-7-6-104-15</inkml:trace>
  <inkml:trace contextRef="#ctx0" brushRef="#br1" timeOffset="213067.6">16565 9097 302 0,'0'0'151'0,"0"0"-129"15,0 0 9-15,0 0-31 16,7 129-14-16,-5-95-71 15,-2-2-122-15</inkml:trace>
  <inkml:trace contextRef="#ctx0" brushRef="#br1" timeOffset="213212.13">16570 9561 4 0,'0'0'243'15,"0"0"-126"-15,0 0 17 16,-36 111-96-16,30-82-2 15,0-1-36-15,6 3-23 0,-2-6-40 16,2 3-184-16</inkml:trace>
  <inkml:trace contextRef="#ctx0" brushRef="#br1" timeOffset="213361.01">16518 10024 279 0,'0'0'121'0,"0"0"-85"16,0 0-32-16,0 0-4 16,-4 132-1-16,2-89-149 15,-3-2-42-15</inkml:trace>
  <inkml:trace contextRef="#ctx0" brushRef="#br1" timeOffset="213502.6">16491 10608 366 0,'0'0'161'16,"0"0"-127"-16,-35 104 0 15,33-68-34-15,2-8-61 16,0-6-255-16</inkml:trace>
  <inkml:trace contextRef="#ctx0" brushRef="#br1" timeOffset="214405.49">16632 10876 474 0,'0'0'105'0,"0"0"5"15,0 0-49-15,0 0-56 16,0 0-8-16,0 0 3 16,23 92-124-16,-19-59-203 15</inkml:trace>
  <inkml:trace contextRef="#ctx0" brushRef="#br1" timeOffset="214554.08">16609 11283 488 0,'0'0'149'0,"0"0"-100"0,0 0-11 16,0 0-17-16,0 0-21 15,0 0-24-15,27 129-70 16,-20-95-183-16</inkml:trace>
  <inkml:trace contextRef="#ctx0" brushRef="#br1" timeOffset="214695.86">16619 11769 456 0,'0'0'117'0,"0"0"-80"15,0 0 24 1,-10 113-51-16,10-76-20 0,0-7-95 15,0-3-201-15</inkml:trace>
  <inkml:trace contextRef="#ctx0" brushRef="#br1" timeOffset="-214675.64">16588 12328 622 0,'0'0'81'16,"0"0"-54"-16,0 0-27 15,0 0-61-15,0 0-265 16</inkml:trace>
  <inkml:trace contextRef="#ctx0" brushRef="#br1" timeOffset="-214035.82">17370 10891 12 0,'0'0'85'16,"0"0"34"-16,0 0-2 16,0 0 20-16,0 0-28 0,0 0-67 15,0-17-22 1,0 29 20-16,0 10-32 15,4 9 17-15,2 6-25 0,0 4-79 16,-6-5-155 0</inkml:trace>
  <inkml:trace contextRef="#ctx0" brushRef="#br1" timeOffset="-213899.66">17367 11364 370 0,'0'0'213'0,"0"0"-129"15,0 0-43-15,0 0-40 16,0 0-1-16,-4 108-64 16,13-84-177-16</inkml:trace>
  <inkml:trace contextRef="#ctx0" brushRef="#br1" timeOffset="-213750.16">17320 11907 359 0,'0'0'193'16,"0"0"-183"-16,0 0 1 16,-17 107-1-16,17-78-10 15,0 1-64-15,2-2-219 16</inkml:trace>
  <inkml:trace contextRef="#ctx0" brushRef="#br1" timeOffset="-213617.12">17299 12444 217 0,'0'0'69'0,"0"0"-17"15,0 0-50-15,0 0-2 16,-27 113-63-16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9T13:58:21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7747 3968 289 0,'0'0'197'16,"0"0"-125"-16,0 0 19 0,0 0-15 15,0 0-60-15,0 0 11 16,40 22-17-16,-7-12-9 16,5 1 13-16,-7-8-14 15,-4-1 0-15,-9-2 0 16,-7 0-52-16,-9 0-2 15,-2 0-32-15,0 0-1 16,-11 0-43-16,-14 0-159 16</inkml:trace>
  <inkml:trace contextRef="#ctx0" brushRef="#br0" timeOffset="186.05">7747 3968 20 0,'55'73'110'0,"-57"-55"40"16,0 2-56-16,-1 6 27 0,1 6-33 15,2 8-62-15,0 10 34 16,0 8-49-16,0 3-4 16,0-2-7-16,11-5-10 15,3-3 0-15,-3-9-37 16,-3-2-44-16,-2-8-5 16,-6-8-75-16,0-8-38 15</inkml:trace>
  <inkml:trace contextRef="#ctx0" brushRef="#br0" timeOffset="339.79">7833 4666 7 0,'0'0'136'0,"0"0"-32"16,0 0 41-16,0 0 4 0,0 0-35 16,0 0-75-16,-29-36 13 15,29 36-27-15,2 0-23 16,21 0 53-16,1 0-31 16,8 0-12-16,3 0-12 15,3 0-4-15,-2 7-43 16,-12-4-208-16</inkml:trace>
  <inkml:trace contextRef="#ctx0" brushRef="#br0" timeOffset="4063.48">7862 3605 23 0,'0'0'90'16,"0"0"51"-16,0 0-26 16,0 0-19-16,0 0-2 0,0 0 3 15,-4 0-59-15,4 0 15 16,0 0-27-16,0 0-26 15,6-20 12-15,10-6-8 16,-1-2-4-16,1-4 0 16,-7-8 8-16,-2-6-13 15,2-6 5-15,-5-9-4 16,3 7-11-16,-3 6-5 16,1 14 8-16,-3 18 4 15,-2 10 12-15,0 6-14 16,0 0 10-16,0 0-19 15,0 0 12-15,0 22-5 16,-7 8 12-16,-4 14 5 0,0 12 4 16,6 5 11-16,5-2-5 15,0-2-13-15,14-12 5 16,24-12-7-16,11-13-10 16,12-20-53-16,-4-3-241 15</inkml:trace>
  <inkml:trace contextRef="#ctx0" brushRef="#br0" timeOffset="5278.62">7887 3531 98 0,'0'0'131'16,"0"0"-64"-16,0 0-31 15,0 0-4-15,0 0-13 16,0 0-11-16,0 0-5 15,-2 4 16-15,4-4 0 16,2 0 25-16,3 0-27 16,0 0 12-16,4-14 21 0,5-6-39 15,1-4 14-15,6-8-20 16,4-4 4-16,2-6-9 16,-3-2 0-16,-2 1 0 15,-10 1-6-15,-7 4 14 16,-7 2-8-16,0 6 3 15,-19 4 5-15,-4 6 12 16,-2 10 14-16,4 10 25 16,4 0-59-16,-1 26-18 15,0 18-127-15,-4 4-232 16</inkml:trace>
  <inkml:trace contextRef="#ctx0" brushRef="#br0" timeOffset="8478.18">25620 3254 391 0,'0'0'201'16,"0"0"-155"-16,0 0-21 15,0 0 31-15,0 0-56 16,0 0 11-16,0 0-20 16,13 74 9-16,8-35 0 15,-5-6-2-15,-8-1 9 16,-8 2-7-16,0-5 0 15,-8-3 8-15,-11-10-1 16,3-7-7-16,8-6 0 16,3-3 13-16,5 0 0 0,0-12-7 15,0-26-6-15,27-15 10 16,9-4-21-16,6 11 11 16,-2 12 0-16,-2 12-8 15,2 5 7-15,1 9-4 16,-1 7-11-16,-1 1-101 15,-8 1-62-15</inkml:trace>
  <inkml:trace contextRef="#ctx0" brushRef="#br0" timeOffset="10164.06">25479 3816 223 0,'0'0'123'0,"0"0"-23"15,0 0 67-15,0 0-58 16,0 0-25-16,0 0-38 15,-44-4-35-15,44 4-5 16,0 0-6-16,13 0 0 16,16 13-4-16,2 2 10 0,8-4-6 15,-3 0 0-15,-3-5-11 16,0-5-5-16,-4-1-65 16,-4 0-17-16,-10 0 30 15,-4 0-41-15,-6 0 21 16,-5 0 50-16,0 0 38 15,0 0 2-15,0 0 38 16,0 0 30-16,0 3 35 16,0 3-54-16,0 4 7 15,0 8-8-15,-7 14-30 16,0 6 26-16,-1 15-7 16,-1 9-22-16,-1 6 25 15,4 10-39-15,4-4 7 0,0-6-10 16,2-8 7-1,0-15-13-15,0-13 6 0,8-11-25 16,2-6 24-16,-6-7-58 16,-2-4 5-16,-2 0-7 15,0-4-66-15,0 1-19 16,-4-1-187-16</inkml:trace>
  <inkml:trace contextRef="#ctx0" brushRef="#br0" timeOffset="10383.39">25462 4600 32 0,'0'0'377'0,"0"0"-275"16,0 0-30-16,0 0 26 15,0 0-47-15,0 0-41 16,42 0 19-16,23 0 34 15,11 0-51-15,-1-4-12 16,-1 2 0-16,-17 2-127 16,-22 0-229-16</inkml:trace>
  <inkml:trace contextRef="#ctx0" brushRef="#br0" timeOffset="17422.28">8471 6966 252 0,'0'0'338'15,"0"0"-282"-15,0 0 37 0,0 0-6 16,0 0-59-16,0 0 16 16,0 0-41-16,0 0 1 15,18 2 39-15,-5 0-30 16,3 0 35-16,-1 4-23 16,7-4-17-16,8 0 5 15,7-2-13-15,13-4 0 16,0-24-14-16,2-4 14 15,-8-4-8-15,-9 0 8 16,-8 4-31-16,-11 2 23 16,-7-2 5-16,-7-3 3 15,-2 2-2-15,0-6 15 16,0 1-13-16,-9-2 0 16,3-2 12-16,0 5-20 15,0-1 8-15,0 5 0 0,1 1-15 16,1 1 19-16,0 4-4 15,-4 6 0-15,0 6 17 16,-3 2-22-16,-3 3 5 16,-1 2 0-16,-3 2 8 15,-2 4 4-15,4 2-7 16,-1 0-5-16,-1 0 14 16,-5 0-15-16,-4 2 1 15,-2 16 0-15,-4 6-17 16,-3 7 33-16,-1 1-16 15,-1 4 21-15,5 2-16 16,4 4 22-16,11 0-27 0,13 4 7 16,5 4-14-16,11 2 1 15,22 4-27-15,10 2-41 16,-5-3-183-16,-16-3-161 16</inkml:trace>
  <inkml:trace contextRef="#ctx0" brushRef="#br0" timeOffset="22838.13">24934 6838 195 0,'0'0'93'15,"0"0"-38"-15,0 0 34 16,0 0-26-16,0 0-60 16,0 0 8-16,0 0-11 15,-25 16 2-15,34-16 31 16,5 0-24-16,-3 0 20 16,2 0 12-16,3-11-40 15,6-7 26-15,4-5-16 16,5-8-9-16,1-5 16 15,-1-4-7-15,-2 1-11 16,-7-2 0-16,-6 5 15 0,-9 2-12 16,-3 2-3-1,-4 0 1-15,0 1 2 0,0 3 4 16,-16 1-7-16,-1 4 0 16,-3 5 17-16,0 2-23 15,0 6 6-15,1 6 0 16,-2 4-11-16,-2 0 16 15,-1 0-5-15,-5 12 2 16,0 8 13-16,2 7-11 16,5 3-4-16,0 4 0 15,1 8-2-15,2 2 11 16,1 2-9-16,-1-2 0 16,9-6 17-16,7-2-35 0,3-4 3 15,3-1-86 1,26-6-41-16,2-7-128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9T13:32:59.79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23100 4706 419 0,'0'0'153'0,"0"0"-52"16,0 0-12-16,0 0 45 0,0 0-91 16,0 0-37-16,0 0 11 15,2 0-8-15,-2 0-9 16,-4 0 12-16,-23 0 6 16,-8 14-13-16,-3 8-5 15,5-2 0-15,8 2-4 16,11-6 8-16,12-2-4 15,2 3 0-15,7-3-11 16,24 1 7-16,5-2 4 16,-1-4-1-16,-1 0-27 15,-7-3 22-15,-10 2-4 0,-5-3 10 16,-8-1-36 0,-4 0 26-16,0 3 7 0,0-3 3 15,0-2 31-15,-9-1-28 16,-2-1 22-16,4 0-25 15,1 0-28-15,3 0-43 16,3-5-158-16,0 1-183 16</inkml:trace>
  <inkml:trace contextRef="#ctx0" brushRef="#br0" timeOffset="463.18">23327 4682 440 0,'0'0'85'0,"0"0"11"0,0 0-9 16,0 0-72-16,0 0-15 15,0 0-9-15,-11 47 9 16,7-8 32-16,-5 5-32 15,7-4 58-15,0-1-20 16,2-7-34-16,0-5 16 16,0-6-16-16,2-10-4 0,9-11 0 15,7 0-10 1,8-18-3-16,3-28 13 0,2-12-5 16,-2-8-11-1,-11 6-8-15,-7 16 9 0,-9 18 13 16,-2 18 4-16,0 8 9 15,0 0 19-15,-10 18-25 16,-7 12 23-16,5 4-19 16,3-2 12-16,7-4 14 15,2-2-30-15,0 2 36 16,0 5-41-16,11 3 2 16,-1 0-10-16,2 2 8 15,1-4-15-15,1-8-57 16,-3-11-118-16,0-15-122 15</inkml:trace>
  <inkml:trace contextRef="#ctx0" brushRef="#br0" timeOffset="1003.74">23162 4943 120 0,'0'0'129'0,"0"0"7"16,0 0 60-16,0 0-77 15,0 0-43-15,0 0 27 16,-4 2-73-16,-12 14 7 16,-6 5-16-16,-4 4-16 15,-3-1 33-15,-3-3-38 16,1-9 2-16,0-3-13 15,4-9-18-15,7 0-63 16,15-12-66-16,5-22-86 16,23-8-215-16</inkml:trace>
  <inkml:trace contextRef="#ctx0" brushRef="#br0" timeOffset="1888.91">23755 4646 295 0,'0'0'132'0,"0"0"-11"16,0 0-37-16,0 0-29 15,0 0-45-15,0 0 50 0,-17 104 47 16,14-63-68-16,3 0 60 16,-4 1-70-16,-3 1-17 15,2-3 3-15,1-8-4 16,4-12-11-16,0-8 0 15,0-12-8-15,0 0-3 16,0-7-18-16,11-28-20 16,11-15 48-16,-1-12-51 15,0 4 46-15,-2 11-2 16,-7 14 1-16,5 8-10 16,-7 11 17-16,-2 8 0 15,-2 4-11-15,-1 2 13 16,-1 0-2-16,2 2 11 15,2 18-2-15,-4 8 42 16,-2 8-19-16,-2 2-15 16,0 5 10-16,0-6-9 0,0-5-18 15,0-5 0-15,0-13 14 16,0-9-14-16,0-5 0 16,0 0 0-16,0 0-10 15,13-17 12-15,10-20-2 16,6-9 0-16,2-2-23 15,-2 4 12-15,-2 8-31 16,-3 6 11-16,-6 6 17 16,-7 12 11-16,-6 6 3 15,-5 6 21-15,0 0-14 16,0 0 64-16,0 12-56 0,0 18 2 16,0 6 51-1,0 6-63-15,2 3 29 0,5-6-34 16,1 2 21-16,6-3-24 15,-3-4 3-15,-2-2-25 16,0-2-30-16,-7 0-124 16,-2-10-36-16,0-10-175 15</inkml:trace>
  <inkml:trace contextRef="#ctx0" brushRef="#br0" timeOffset="6835.33">24537 4543 218 0,'0'0'287'15,"0"0"-281"-15,0 0 29 16,0 0 11-16,0 0-42 15,0 0-1-15,0 0-3 16,7-9 0-16,-7 9 46 16,0 0-9-16,0 3 27 0,0 32-6 15,-2 12-8-15,-5 12 55 16,7-1-97-16,0-2-5 16,9 1-6-16,20 1 0 15,2 5-31-15,0-6-110 16,-12-9-324-16</inkml:trace>
  <inkml:trace contextRef="#ctx0" brushRef="#br0" timeOffset="8013.89">27139 4431 732 0,'0'0'79'0,"0"0"-28"16,0 0 22-16,0 0-2 15,0 0-12-15,23 108-48 16,-17-57-1-16,-6 3-6 15,0 6 20-15,-2 15-25 16,-33 19 1-16,-25 15-46 16,-21 2-102-16,-7-15-432 15</inkml:trace>
  <inkml:trace contextRef="#ctx0" brushRef="#br0" timeOffset="9280.81">24613 4361 214 0,'0'0'164'0,"0"0"-110"0,0 0 59 15,0 0-8-15,0 0-62 16,0 0 12-16,0 23-50 16,-13 10 2-16,-8 19-7 15,-1 9-26-15,-9-1-316 16</inkml:trace>
  <inkml:trace contextRef="#ctx0" brushRef="#br0" timeOffset="17854.48">24941 2555 420 0,'0'0'141'0,"0"0"-103"16,0 0-14-16,0 0 84 0,0 0-64 15,0 0-21-15,0 0-2 16,4-3-15-16,-4 3 16 15,0 8-22-15,0 16 0 16,0 11 32-16,-2 1-23 16,-12 0-1-16,1-4-4 15,-2-4 11-15,-1-10 7 16,5-9-22-16,1-2 2 16,6-7 8-16,4 0 0 15,0 0-15-15,0 0 5 16,0 0-108-16,0 2-27 15,4-2-180-15,15 0-62 16</inkml:trace>
  <inkml:trace contextRef="#ctx0" brushRef="#br0" timeOffset="18289.78">25431 2637 529 0,'0'0'220'16,"0"0"-177"-16,0 0 47 15,0 0 24-15,0 0-103 16,0 0-5-16,6 0-6 16,-3 6 9-16,1 4-23 15,-2 0 14-15,-2 5-6 16,0 5-13-16,0 1 17 16,-17 3 2-16,-6-1 0 15,1-4 11-15,2-5-18 16,11-8 7-16,4-4 0 15,5 0-10-15,0-2 10 0,0 1 0 16,5 2 0-16,19-3 6 16,10 0-15-16,9 0 9 15,-1 0-69-15,-3 0-65 16,-5-3-198-16</inkml:trace>
  <inkml:trace contextRef="#ctx0" brushRef="#br0" timeOffset="19014.93">26295 2548 433 0,'0'0'205'0,"0"0"-105"15,0 0 4-15,0 0 22 16,0 0-72-16,0 0-38 0,13 0-19 16,-6 0 3-1,0 11 0-15,-2 0-13 0,-3 3-5 16,-2 7-5-16,0 2 3 15,-11 0-31-15,-3-7 48 16,8-6-44-16,6-10 17 16,0 0 27-16,0 4-52 15,2 2 43-15,16 5 2 16,6 4 20-16,-2-1 25 16,-1 0-29-16,-4 0 6 15,-8-3 15-15,-4-6-13 16,-5-1-12-16,0 4 3 0,0 7 0 15,-25 3 41 1,-4-1-46-16,4-2-9 16,8-8-4-16,12-7-141 0,5 0-165 15</inkml:trace>
  <inkml:trace contextRef="#ctx0" brushRef="#br0" timeOffset="19798.61">25462 2601 219 0,'0'0'83'15,"0"0"-38"-15,0 0 40 0,0 0 62 16,0 0-64 0,0 0-57-16,0 0 57 0,0 0-49 15,-10 0-33-15,-7 0-2 16,-3 0-132-16,-5 0-212 16</inkml:trace>
  <inkml:trace contextRef="#ctx0" brushRef="#br0" timeOffset="21665.61">22258 4895 814 0,'0'0'145'15,"0"0"-138"-15,0 0 30 16,0 0 29-16,0 0-56 0,0 0 5 15,0 0-15 1,134 18 8-16,-85-14-11 0,-9-3 3 16,-13 4-5-1,-8-3-14-15,-7 2-103 0,-10 2-25 16,-2-5-230-16</inkml:trace>
  <inkml:trace contextRef="#ctx0" brushRef="#br0" timeOffset="21821.98">22316 5009 761 0,'0'0'141'15,"0"0"-117"-15,0 0 22 16,0 0-46-16,0 0 29 0,121 11-66 16,-31-11 15-16,1-23 22 15,-19-3-197-15</inkml:trace>
  <inkml:trace contextRef="#ctx0" brushRef="#br0" timeOffset="23073.29">21801 4592 131 0,'0'0'66'0,"0"0"-51"15,0 0-7 1,0 0 83-16,0 0-42 0,0 0-24 16,0 8 60-16,0-4 1 15,0 0-14-15,-8 4 0 16,-6 4-58-16,-1 8 39 16,-4 8-35-16,-1 6-17 15,-4 10 42-15,0 4-38 16,1 2 7-16,8-3 3 15,3-5-2-15,6-2 12 16,3-4-25-16,3-4 9 16,0-4-9-16,0-8 3 15,0-4-3-15,0-6 0 16,5-6 8-16,3-4-17 16,9 0 9-16,5 0 0 0,7-16-12 15,4-6 12-15,-1 0 0 16,-6 4-1-16,-8 6-25 15,-7 4 20-15,-6 2 6 16,-5 4 0-16,0-2 13 16,0-2-7-16,0-3 19 15,-10-8-25-15,2-1 16 16,-1 1-26-16,2 6 10 16,4 7-32-16,-1 4 28 15,-5 0-139-15,-11 26-192 16</inkml:trace>
  <inkml:trace contextRef="#ctx0" brushRef="#br0" timeOffset="36343.35">21498 5426 56 0,'0'0'29'15,"0"0"-22"-15,0 0-7 16,0 0 44-16,0 0 9 16,0 0 10-16,0 0-13 15,4 4 13-15,-1-4 52 0,-1 0-70 16,-2 0 25-16,0 0-16 16,2 0-36-16,5 0 11 15,13 0-29-15,25 0-12 16,19 0-12-16,7 0-206 15</inkml:trace>
  <inkml:trace contextRef="#ctx0" brushRef="#br0" timeOffset="49682.31">13497 9206 333 0,'0'0'394'0,"0"0"-356"0,0 0-22 15,0 0 45-15,0 0 14 16,0 0-72-16,0 0 20 16,-13 2-23-16,32 4 0 15,10 0 59-15,10 0-58 16,3-2 34-16,2-2-8 15,-3 0-13-15,-8-2 2 16,-10 0-16-16,-8 0 0 16,-9 0-10-16,-1 0 22 15,-2 0-12-15,-3 0 0 16,2 0-50-16,2 0-5 16,3 0-144-16,-1 0-154 15</inkml:trace>
  <inkml:trace contextRef="#ctx0" brushRef="#br0" timeOffset="50059.26">14309 9156 664 0,'0'0'141'15,"0"0"-101"-15,0 0 36 16,0 0-22-16,0 0 10 15,0 0-30-15,155 8-16 16,-102-4 11-16,-8-3-13 16,-9 4-9-16,-11-3-7 15,-10-1 21-15,-8-1-22 16,0 3 1-16,1-3-15 16,8-22-6-16,-1-35-285 15</inkml:trace>
  <inkml:trace contextRef="#ctx0" brushRef="#br0" timeOffset="82824.06">7987 5820 204 0,'0'0'138'16,"0"0"-86"-16,0 0 20 0,0 0-27 16,0 0-17-16,0 0-2 15,-5 0-18-15,5 0-8 16,0 9 22-16,0 11-11 16,0 8 40-16,0 6-33 15,0 8 6-15,0 10 17 16,0 7-37-16,0 9 20 15,0 8-11-15,0-1-1 16,0 1-1-16,0-8-11 16,3-6 0-16,1 2 7 15,-2-4 12-15,3 2-16 16,-5 15 14-16,3 7-3 0,1 16 2 16,2 6-16-16,3-3 1 15,5-8-11-15,1-11 20 16,1-7-10-16,1-3 0 15,-1-2 9-15,-1 9-11 16,-3 3 2-16,-3 6 0 16,-3 11-9-16,-1-3 13 15,-3-6-4-15,3-6 0 16,-1-12-18-16,1-16 16 16,1-18-85-16,-1-21-33 15,1-19-38-15,-3-43-162 16</inkml:trace>
  <inkml:trace contextRef="#ctx0" brushRef="#br0" timeOffset="83694.2">8296 5775 268 0,'0'0'37'16,"0"0"-2"-16,0 0-7 15,0 0-5-15,0 0-23 16,0 0 4-16,-37-66-10 0,37 64 6 15,0 2 0 1,0 0-7-16,0 0 19 0,0 0-11 16,0 0 38-16,0 0-13 15,0 0 33-15,0 0-11 16,12-3-19-16,3 3 25 16,7-1-41-16,5-2 16 15,6 0 2-15,1 1-21 16,1 0 30-16,1 0-40 15,1 0 0-15,2-2 6 16,1 0 4-16,0 0-10 16,5-2 23-16,-1-2-22 0,5-5 56 15,0 4-46 1,0 3-2-16,-5-1 3 0,-3 7-2 16,-1 0-10-16,-3 0 0 15,3 0 12-15,-1 0-15 16,-4 0 3-16,-1 0 0 15,-1 0-5-15,-2 0 17 16,0 0-12-16,1 0 0 16,1 0 11-16,-2 3-15 15,7-2 4-15,-2-1 0 16,4 3-13-16,6 1 21 16,-1-1-8-16,2 2 0 15,0 1 11-15,-7 0-19 16,0 2 8-16,-6 0 0 15,-6-1-13-15,-3 0 19 0,-5-1-6 16,-3-2 0 0,-1-3 12-16,-3 2-32 0,3 3 14 15,7-2-44-15,6 5-10 16,4-2-93-16,1 2 12 16,-3-6-82-16,-2-3 52 15,-4 2 108-15</inkml:trace>
  <inkml:trace contextRef="#ctx0" brushRef="#br0" timeOffset="84195.7">10151 5743 7 0,'0'0'161'0,"0"0"-58"16,0 0 42-16,0 0-67 15,0 0-13-15,0 0-4 0,0 2-58 16,0 0 17 0,0 0-20-16,0 4 13 0,0 14-18 15,0 12 12-15,-10 18-3 16,0 10 35-16,-3 4-37 15,-1 1 22-15,3-3-13 16,1-4-3-16,2-2 11 16,-3-4-19-16,1-4 0 15,4-2 2-15,-3 1 4 16,3-1-6-16,-1 0 0 16,2 4 16-16,3-7-25 15,0 4 9-15,-1-3 0 16,3 0 13-16,0 0-5 15,0 0 10-15,0 3-15 16,-2 3 12-16,0 6 3 0,0 2-18 16,0-2 0-16,0-1 4 15,2-5 14-15,0 2-17 16,0-4 15-16,0 8-12 16,0 6 27-16,-2 8-31 15,-1 6 0-15,-1-2-4 16,-1-3 17-16,3-11-13 15,-3-8 0-15,3-8 14 16,0-5-16-16,2-2 2 16,0 6 0-16,0-1-11 15,0 4 12-15,0 0-8 16,2-5-2-16,5 0-63 0,-5-7-4 16,-2-10-78-16,0-18-85 15,0-6-46-15</inkml:trace>
  <inkml:trace contextRef="#ctx0" brushRef="#br0" timeOffset="85035.99">8128 8336 124 0,'0'0'48'16,"0"0"6"-16,0 0-17 16,0 0 84-16,0 0-4 15,0 0-53-15,15-7-2 16,-6 7-48-16,11-2 7 16,7 0 41-16,6 1-48 15,8-1 12-15,3 2-12 16,5 0-8-16,6 0 18 0,3 0-24 15,0 0 0 1,-2 0 8-16,-2 0 2 0,-8 0-10 16,1-2 0-16,-5 2 9 15,1 0-13-15,1 0 4 16,1 0 0-16,-2 0-7 16,1-2 11-16,-1-2-4 15,-4-1 0-15,1 2 10 16,-4-3-11-16,-3 2 1 15,-2-3 0-15,-4 3-9 16,2 1 15-16,2-2-6 16,0 3 0-16,5 1 9 15,0-2-15-15,0-1 6 16,4-2 0-16,-5 2-10 0,1 0 14 16,-7 0-4-16,-5 2 0 15,-1 0 12-15,-6 0-22 16,6 2 10-16,4 0 0 15,2 0-11-15,4 0 15 16,0 0-4-16,-1 0 0 16,1 0-15-16,-2 0 10 15,5 0-75-15,-10-12-84 16,-5-2-192-16</inkml:trace>
  <inkml:trace contextRef="#ctx0" brushRef="#br0" timeOffset="113272.64">7989 5739 237 0,'0'0'184'15,"0"0"-100"-15,0 0-16 16,0 0 26-16,0 0-30 15,0 0 29-15,0 0-86 16,0 0 0-16,49-7-14 16,27 13-7-16,31-1-48 15,11-1-237-15</inkml:trace>
  <inkml:trace contextRef="#ctx0" brushRef="#br0" timeOffset="135553.97">21868 9119 95 0,'0'0'46'16,"0"0"1"-16,0 0 33 16,0 0-42-16,0 0 7 15,0 0-11-15,0 0-21 16,0 0 36-16,-54-11-7 15,54 11-19-15,0 0 25 0,0 0-39 16,0 0 38-16,0 0-10 16,0 0-25-16,10 0 35 15,36 2-44-15,35 2-2 16,29 1-1-16,11-5-95 16,-9 0-154-16</inkml:trace>
  <inkml:trace contextRef="#ctx0" brushRef="#br0" timeOffset="135968.21">22558 9200 575 0,'0'0'33'0,"0"0"-33"15,0 0-2-15,161 64-2 16,-71-40-16-16,-2-10-352 15</inkml:trace>
  <inkml:trace contextRef="#ctx0" brushRef="#br0" timeOffset="138665.68">20008 9346 406 0,'0'0'80'0,"0"0"-40"15,0 0-6-15,0 0 16 16,0 0 29-16,0 0-67 16,40-64 20-16,-22 56-11 15,4 0-18-15,7 2 36 0,10 2-39 16,11 0 7-16,12 0 2 16,9 2 9-16,1 2-18 15,1 0 0-15,-6 0 13 16,0 0-4-16,-7 0-9 15,-2 0 0-15,0 0-6 16,-2 0 19-16,0 0-13 16,0 0 0-16,-2 0 9 15,12 0-12-15,5 0 4 16,6 0-1-16,6 0 3 16,-2 0 20-16,-6 0-23 15,-4 0 4-15,-5 0 10 16,-9 8-7-16,-2 6-7 15,-5 2 0-15,1-2-5 0,2-2 19 16,5-2-14-16,9-4 0 16,9-4 13-16,0-2-6 15,2 0-7-15,-9 0 0 16,-5 0-6-16,-3-8 20 16,-1 2-14-16,2 2 0 15,3 0 8-15,-1 0 17 16,-4 2-20-16,-10 2-3 15,-8 0 8-15,-9 0 12 16,-6 0-17-16,-5 0-5 16,-4 0 14-16,-2 0-25 15,-5 0 11-15,-5 5-74 16,-6 0-70-16,-11-5-290 0</inkml:trace>
  <inkml:trace contextRef="#ctx0" brushRef="#br0" timeOffset="140225.14">11693 9326 242 0,'0'0'53'0,"0"0"-16"16,0 0-31-16,0 0 101 15,0 0 20-15,0 0-85 16,0 0 34-16,8 0-29 15,1 2-4-15,9 2 15 16,2 1-51-16,6-2 44 16,10 1-30-16,11-2-19 15,13-2 57-15,7 0-42 16,12 0 0-16,0 0 5 16,2-4-12-16,-2 2 12 15,2 2-22-15,-3 0 5 16,0 0-7-16,-2 2 2 15,2 11 0-15,-4-4-2 0,-1-1 26 16,2 1-22-16,-3-5-2 16,4-4 4-16,-2 0-4 15,-1 0 0-15,-4 0 0 16,-3 0 0-16,-3 0 14 16,1 0-19-16,2 0 5 15,5 0 0-15,2 0-11 16,1 0 11-16,1 0 0 15,-2 2-1-15,-1 3 23 16,-1-1-26-16,-6-1 4 16,-7-3 0-16,-4 0-10 15,-12 0 10-15,-7 0 0 16,-8 0 0-16,-7 1 19 0,-5-1-21 16,-3 3 2-16,-3-1 0 15,2 1-25-15,0 7-4 16,-2 4-103-16,-9 0-136 15,0 1-237-15</inkml:trace>
  <inkml:trace contextRef="#ctx0" brushRef="#br0" timeOffset="182269.26">10360 12362 25 0,'0'0'69'15,"0"0"-60"-15,0 0 17 16,0 0 42-16,0 0-45 15,0 0-4-15,0 0 13 16,0 0 8-16,2 0 17 16,1 0-57-16,-1 0-55 0,2 0-258 15</inkml:trace>
  <inkml:trace contextRef="#ctx0" brushRef="#br0" timeOffset="197603.42">9846 10413 143 0,'0'0'4'0,"0"0"11"16,0 0-4-16,0 0-5 16,0 0-4-16,0 0-4 15,0 0 11-15,0 0-5 16,2-16 17-16,-2 16 2 16,0 0 36-16,0 0-24 15,0 0 1-15,0 0 7 16,0 0-19-16,2 0 6 15,2 8-7-15,3 2-21 16,-1 0 25-16,-4 0-26 16,4 2-1-16,-2-1 5 15,-4 2 12-15,2 3-9 0,0 2 0 16,-2 5-3-16,0 4 21 16,0 8-17-16,0 4 15 15,0 10 14-15,0 1-36 16,0 2 37-16,0 0-39 15,0-6 14-15,0 1-15 16,0-5 2-16,0-5-1 16,0-2 0-16,0-3 18 15,0 4-10-15,0 4-8 16,-4 4 7-16,-6 4-4 16,4 2 4-16,-1 3-7 15,-1-3 14-15,-2 0 2 16,2-4 1-16,1-4-7 0,-2 2-8 15,5 6 45-15,-1 8-46 16,5 7 18-16,0 9 18 16,0-1-32-16,0 4 34 15,0-5-34-15,0 0 2 16,-2-1 7-16,-7-5-4 16,3-8-10-16,-1-12 0 15,2-12 23-15,5-10-51 16,0-6 20-16,0-7-126 15,16-11-45-15,6-13-147 16</inkml:trace>
  <inkml:trace contextRef="#ctx0" brushRef="#br0" timeOffset="198370.21">10060 10373 286 0,'0'0'72'15,"0"0"4"-15,0 0 64 16,0 0-76-16,0 0 14 16,0 0-78-16,-8 0 8 0,8 0-1 15,21 6 6-15,10 5 0 16,6 2 23-16,6-1-27 16,1 1 18-16,4-8-27 15,-6-1 2-15,-5-2 15 16,-3-2-3-16,-3 4-14 15,-2 0 4-15,4 4 19 16,8 2-23-16,5 3 0 16,10-1 0-16,13 3-11 15,9-5 15-15,-2 0-4 16,-2-4 0-16,-14-2 21 16,-18-4-27-16,-9 0 6 0,-12 0 0 15,-8 0-8 1,3 0 24-16,-5 0-16 0,5 0 15 15,1 0 7-15,8 0-19 16,6 0-3-16,6 0 0 16,3 0 2-16,3 0 0 15,-3 0-2-15,0 0 0 16,3 0 19-16,-3 0-26 16,-1 0 7-16,6-2 0 15,-3-6-15-15,8 4 15 16,-2 2 0-16,-3 2 0 15,-3 0-99-15,-8 10 13 16,-10 7-136-16,-10-6-133 16</inkml:trace>
  <inkml:trace contextRef="#ctx0" brushRef="#br0" timeOffset="198827.62">11876 10563 245 0,'0'0'120'0,"0"0"-115"15,0 0 71-15,0 0 16 16,0 0-84-16,0 0 29 16,-19 65-23-16,15-35 21 15,0 2 21-15,-1 0-35 16,3 2 24-16,-1 2-28 0,1 4-13 16,0 8 43-1,-3 7-42-15,1 4 6 0,0 8 7 16,-1-5-3-16,5-4 11 15,0-4-26-15,0-6 2 16,0-2 1-16,0 1 11 16,0-1-14-16,0 4 8 15,0 2 18-15,0 6-24 16,0 2-2-16,0 1 5 16,0-2 36-16,3-5-34 15,-1 1-3-15,0-3 6 16,-2 4 8-16,0-2 6 15,0 2-24-15,0 4 0 16,0 5 18-16,0 3-11 16,-4 6-7-16,-10 5 0 0,1-3 21 15,2-5-24-15,1-18 3 16,8-11-11-16,2-14 1 16,0-12-89-16,0-10-63 15,0-6-122-15,0-24-172 16</inkml:trace>
  <inkml:trace contextRef="#ctx0" brushRef="#br0" timeOffset="199390.62">9952 12687 287 0,'0'0'273'16,"0"0"-176"-16,0 0-27 16,0 0 1-16,0 0 15 15,0 0-86-15,-17-10 9 0,17 10-23 16,4 0 16-16,27 0-2 16,16 5 54-16,17 2-15 15,6-3 41-15,3 0-46 16,10 0-31-16,3-4 33 15,15 2-23-15,10 2-8 16,5 1-5-16,4 2 22 16,-4-1-25-16,-5-2 3 15,-3-4 0-15,-4 0 11 16,-1 0 6-16,-17 0-13 16,-18 0 27-16,-28 0-17 15,-23 0 2-15,-14 0-16 0,-3 0 0 16,0 0 0-1,0 0 5-15,0 0-5 0,0 0 0 16,0 0-56-16,0 0-7 16,2 0-143-16,3-2-240 15</inkml:trace>
  <inkml:trace contextRef="#ctx0" brushRef="#br0" timeOffset="205428.31">11922 14604 255 0,'0'0'109'0,"0"0"-73"16,0 0-15-16,0 0 57 15,0 0 30-15,0 0-92 16,0 0 36-16,45-6 20 16,-32 4-54-16,-7 2 31 0,6 0-41 15,-1 0 0 1,7 0 9-16,4 0-7 0,7-2-10 15,6 2 3-15,6-2 19 16,3-4-14-16,3 0-8 16,-3 0 0-16,2 2-2 15,-2-2 10-15,-4 2-8 16,0 0 0-16,0 1 22 16,-2 3-29-16,4 0 7 15,1 0 0-15,5 0-9 16,4 0 19-16,6 0-10 15,2 0 5-15,7 0 10 16,-1 0 3-16,8 0-18 16,4 5 0-16,0-1 2 15,-2 0 0-15,-8 4-2 0,-12-6 0 16,-11 2 19-16,-5-2-28 16,-6 4 9-16,1-2 0 15,1-2 11-15,9 0-7 16,8-2 10-16,4 0 0 15,4 0 5-15,-1 0-5 16,-4 4-14-16,-5 0 0 16,-2 6-13-16,0-4 19 15,-5 2-6-15,4 2 1 16,1 2 24-16,4-6-16 16,0 1-9-16,1-6 1 15,-3-1 3-15,-4 0 3 0,-7 0-7 16,-9 0 0-16,-8 0 24 15,-13 0-21-15,-4 0-3 16,-6 0 0-16,0 0 40 16,0 0-36-16,0 0 9 15,0 0-13-15,0 0-7 16,8 0-13-16,-1 0-164 16,-7-8 168-16</inkml:trace>
  <inkml:trace contextRef="#ctx0" brushRef="#br0" timeOffset="206943.25">20004 14484 382 0,'0'0'16'16,"0"0"-16"-16,0 0-15 0,0 0 15 15,0 0 52 1,0 0-9-16,-8 0-35 0,8 0 20 15,0 0 60-15,0 0-68 16,0 0 38-16,0 0-26 16,18 0-8-16,11 0 27 15,11 0-45-15,10 0-2 16,6 0 8-16,3 0 6 16,6 0-2-16,2 0-16 15,-3 0 1-15,-6 0 0 16,-5 0 4-16,-8 0-5 15,-1 2 2-15,4-2 21 16,5 2-7-16,10 0-7 16,8 2 3-16,9-4 19 15,2 0-23-15,-3 0-8 0,-2 0 0 16,-7 1 26-16,-8 2-32 16,-9-1 6-16,-8 0 0 15,-7 2-10-15,-3 2 13 16,1 0-3-16,5 0 0 15,5 4 19-15,5-6-7 16,0 2-12-16,1 2 0 16,-3-2 11-16,-1 0-1 15,4 0-10-15,4-2 6 16,6-4 17-16,7 0-7 16,14 0-16-16,-1 0 6 15,5 0-11-15,-2 0 10 0,-3 0-5 16,-4 0 0-16,-2 0 16 15,-14 2-20-15,-15 0 4 16,-18 0 0-16,-15 0-14 16,-8-2 22-16,-6 0-8 15,0 0 2-15,0 0 23 16,0 0-28-16,0 0 3 16,0 2-90-16,2-2-88 15,-2 0-347-15</inkml:trace>
  <inkml:trace contextRef="#ctx0" brushRef="#br0" timeOffset="-210180.01">25148 14008 32 0,'0'0'254'15,"0"0"-234"-15,0 0-15 0,0 0 23 16,0 0 18-16,0 0-15 16,0 0-2-16,88-58 55 15,-88 53-13-15,0 0 32 16,0-1-29-16,-4 4-46 16,-9 0 6-16,-7 2-34 15,-7 0 0-15,-6 0-11 16,-7 12-11-16,2 3 13 15,5-1 5-15,10-6 4 16,12-5-2-16,6-1 2 16,5 0 0-16,0 5-2 15,0 4 17-15,18 6-15 16,7 1 0-16,2 0 17 0,0 0-10 16,-6-2-7-16,0-5 0 15,-8 2-7-15,-6-5 12 16,-7-4-5-16,0-2 0 15,0-1 5-15,0 5 0 16,-22-1 3-16,-3 1-4 16,-2-2 1-16,10-2 4 15,9-2-18-15,6 0 7 16,2 0-89-16,0 0-33 16,21 0-44-16,10 0-45 15,4-10 27-15</inkml:trace>
  <inkml:trace contextRef="#ctx0" brushRef="#br0" timeOffset="-209776.73">25352 14037 69 0,'0'0'81'16,"0"0"52"-16,0 0 6 16,0 0-52-16,0 0 4 15,0 0-50-15,0-3 6 16,0 20-33-16,0 9-6 15,-4 6 44-15,-2-4-51 16,6-2 0-16,0-3 18 16,0-8-11-16,0-5-8 15,13-3 0-15,9-7 12 16,5 0-18-16,4-13 6 0,3-13-29 16,-5-6 23-16,-7-2-55 15,-7 5 38-15,-6 8 1 16,-6 6 22-16,-3 10 7 15,0 5 1-15,0 0 9 16,0 0-5-16,0 0 7 16,0 2-19-16,0 14 0 15,-3 2 14-15,3 4-17 16,0-3 3-16,0 2 0 16,0 1-8-16,0-6-4 15,0-2-21-15,12-4-24 0,5-10-90 16,5 0-21-1,7-5-49-15</inkml:trace>
  <inkml:trace contextRef="#ctx0" brushRef="#br0" timeOffset="-209206.89">25776 14065 81 0,'0'0'220'16,"0"0"-75"-16,0 0-32 16,0 0-45-16,0 0 34 15,0 0-40-15,-27 55-50 16,25-38 49-16,2-1-56 15,0-1-4-15,0-3-2 16,0-3 7-16,0-3-7 16,0-3 1-16,0-3-40 15,0 0 31-15,0 0-15 16,11 0 15-16,7-3-6 0,5-13 19 16,3-2-4-16,0-2 0 15,1 2 14-15,-2 4-18 16,-5 6 4-16,-7 0 0 15,-6 8-15-15,-2 0 12 16,-5 0 3-16,0 4 0 16,0 14 3-16,0 4 39 15,0 2-17-15,-7-2-11 16,0-2 7-16,3-4-7 16,2-6-14-16,2-3 0 15,0-4 14-15,0-3-43 16,2 0 29-16,13 0 0 0,7-14-13 15,1-4 20 1,-3 2-7-16,-9 8 0 0,-4 2 7 16,-5 6-15-16,2-4 8 15,6 2 0-15,7-1-10 16,1 0 15-16,5-1-5 16,-6 2 0-16,-6 2 10 15,-4 0-15-15,-5 0 5 16,-2 0 0-16,0 0 32 15,0 0-25-15,0 0 13 16,0 2-20-16,0 14 12 16,0 5-29-16,0-1-2 15,-4-2-88-15,-3-1-14 16,5-9-75-16,2-8-72 16</inkml:trace>
  <inkml:trace contextRef="#ctx0" brushRef="#br0" timeOffset="-209008.96">26429 13908 450 0,'0'0'152'0,"0"0"-147"16,0 0 81-16,0 0 63 16,-40 114-99-16,24-61 7 15,5-1-54-15,7-2 7 0,4 0-10 16,0-9-3-1,6-6-21-15,23-9-100 0,5-18-173 16</inkml:trace>
  <inkml:trace contextRef="#ctx0" brushRef="#br0" timeOffset="-208448.65">26763 13914 356 0,'0'0'133'0,"0"0"-52"16,0 0-26-16,0 0 32 16,0 0-66-16,0 0-9 15,-56-62-18-15,34 86 23 16,4 6-17-16,4 4 12 0,8-3 3 15,6-7 14-15,0-8-29 16,10-5 1-16,13-8-10 16,4-3 17-16,2 0-8 15,5-23 0-15,-3-7-35 16,-2-3 30-16,-5 0-21 16,-5 5 26-16,-6 10-21 15,-9 8 26-15,-2 8-5 16,-2 2 0-16,0 0 6 15,0 16-6-15,0 10 18 16,-2 12 7-16,-7 5 38 16,-7 7-63-16,-3 4 24 15,-6 12-24-15,-4 2-22 0,-2 2-51 16,4-12-121 0,14-22-194-16</inkml:trace>
  <inkml:trace contextRef="#ctx0" brushRef="#br0" timeOffset="-208280.79">27066 14155 595 0,'0'0'135'0,"0"0"-69"16,0 0 48-16,0 0-107 15,0 0-7-15,0 0-9 16,-89 102-190-16,78-90-269 15</inkml:trace>
  <inkml:trace contextRef="#ctx0" brushRef="#br0" timeOffset="-207765.52">27453 13940 54 0,'0'0'118'0,"0"0"-8"15,0 0 35-15,0 0-4 16,0 0-80-16,0 0-58 15,2-44 0-15,-19 52 8 16,-1 12-11-16,1 10 9 16,5 0 13-16,3 1-7 15,7-3-11-15,2-5 1 16,0-2-4-16,2-11 8 16,23-6-9-16,11-4 0 15,9-10 8-15,-1-16-26 16,2-6 13-16,-9 1-4 0,-14 1-9 15,-7 10 23 1,-11 8-5-16,-5 11 38 0,0 1-17 16,0 0 40-16,-7 24-34 15,-11 6 9-15,-1 7 44 16,0 2-79-16,9-3 19 16,0-4-20-16,8 0 19 15,0-3-43-15,-3-2 19 16,-1-4-103-16,-1-3 16 15,3-13-127-15,4-7-86 16</inkml:trace>
  <inkml:trace contextRef="#ctx0" brushRef="#br0" timeOffset="-207537.95">27904 13948 545 0,'0'0'170'15,"0"0"-101"-15,0 0 116 16,0 0-90-16,0 0-15 16,0 0-80-16,58 10 13 15,-45-2-15-15,-4 8 2 16,-9 15-9-16,0 17-16 16,-43 16-81-16,-19 20 49 15,-15 5-138-15,0 0-98 0,13-12-177 16</inkml:trace>
  <inkml:trace contextRef="#ctx0" brushRef="#br0" timeOffset="-206340.63">27455 13848 313 0,'0'0'189'0,"0"0"-115"15,0 0 71-15,0 0-7 16,0 0-76-16,0 0 18 16,0 0-75-16,0 0 28 15,0 0-18-15,0 0 14 16,12 0-14-16,1 2-15 15,1 8 2-15,3 2-13 16,4 0 16-16,1 0-5 16,2-2 0-16,-4-2 22 15,-1-4-32-15,-11 0 10 16,-3-4 0-16,-3 2-27 0,-2-2 27 16,2 2 0-1,0 2-1-15,6 0 14 0,2 4-20 16,5 2 7-16,4 1 0 15,-3-8-27-15,-3-1 26 16,-9 1 1-16,-2-3-8 16,-2 0 21-16,0 0-13 15,0 0 0-15,0 0 1 16,0 0 7-16,0 0-7 16,0 0-1-16,0 0 0 15,0 0 10-15,0 4-17 16,-8 3 7-16,-13 4 0 0,2 3-17 15,-2 0 17 1,1 8 0-16,-5 10 0 0,-3 16 3 16,-10 18-19-16,-4 16-65 15,-6-2-89-15,4-1 79 16</inkml:trace>
  <inkml:trace contextRef="#ctx0" brushRef="#br0" timeOffset="-202278.45">24800 17115 358 0,'0'0'230'0,"0"0"-109"16,0 0-63-16,0 0 37 15,0 0-38-15,125-4-41 16,-78 4-10-16,-10 0-6 0,-14 0-53 16,-10 8-22-16,-13 6-63 15,0 0-1-15,-25-5-1 16,-8 0-23-16,-3-9-34 15</inkml:trace>
  <inkml:trace contextRef="#ctx0" brushRef="#br0" timeOffset="-201983.18">24800 17115 203 0,'41'40'171'0,"-41"-40"16"16,0 0-79-16,0 0-28 16,0 0-21-16,0 0-54 15,0 1-5-15,0 20 0 16,0 7 11-16,0 4-26 15,0 12 3-15,-2 4-47 0,-6-2-13 16,6-2-80-16,2-14 42 16,0-6 32-16,2-11-4 15,10-9 68-15,-6-4 14 16,-4 0 62-16,-2 0 98 16,0 0-9-16,0 0-12 15,3 0-20-15,1 0-53 16,10 0-1-16,12 0-56 15,15 5-2-15,7 4-7 16,6-1-2-16,-1-3-67 16,-6 0-164-16,-9-5 130 15</inkml:trace>
  <inkml:trace contextRef="#ctx0" brushRef="#br0" timeOffset="-201444.14">26462 17124 500 0,'0'0'258'0,"0"0"-192"16,0 0-30-16,0 0-6 15,0 0-28-15,0 0-4 16,65-9-4-16,-45 14-19 0,-7-1-21 16,-3-4-17-16,-6 5 60 15,-4-5-13-15,0 0 16 16,0 4 0-16,0 1 9 15,0 12 0-15,0 11 26 16,0 6-17-16,-9-2 23 16,2 4-41-16,0-4 3 15,3 2-12-15,-3-2-10 16,-4 4-27-16,-2 0-82 16,-8-5-201-16</inkml:trace>
  <inkml:trace contextRef="#ctx0" brushRef="#br0" timeOffset="-201293.43">26402 17540 492 0,'0'0'194'0,"0"0"-119"0,0 0 35 16,0 0-42-16,0 0-61 16,0 0 5-16,147-18-12 15,-107 18-124-15,-11 0-134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9T13:53:17.34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27019 15234 276 0,'0'0'75'0,"0"0"-52"16,0 0 79-16,0 0-10 16,0 0-21-16,0 0-25 15,-9-8-28-15,3 8 44 16,-8 0-62-16,-3 13 8 15,-10 16-16-15,0 1 22 16,0-2-14-16,5-4 0 16,9-8 4-16,2-4-26 15,9-12 1-15,2 0-49 16,0 0-3-16,13 0-64 0,13-12 34 16,1-4-103-16</inkml:trace>
  <inkml:trace contextRef="#ctx0" brushRef="#br0" timeOffset="172.46">27019 15234 110 0,'-38'70'234'0,"38"-70"-39"16,0 0-55-16,0 0-61 16,0 0 22-16,0 2-67 15,0 18-33-15,0 14 3 16,0-4 3-16,0 8-7 16,0 2 0-16,9-1-59 0,1 1 30 15,-6-6-82 1,-4-4-5-16,0-4 18 15,0-12-76-15,-14-2-78 16</inkml:trace>
  <inkml:trace contextRef="#ctx0" brushRef="#br0" timeOffset="330.46">26848 15713 279 0,'0'0'294'15,"0"0"-177"-15,0 0-1 16,0 0 34-16,0 0-134 15,0 0-14-15,82-14-2 16,0 6-20-16,6 1-33 16,-15 7-158-16,-26 0-284 15</inkml:trace>
  <inkml:trace contextRef="#ctx0" brushRef="#br0" timeOffset="3277.69">28193 16192 360 0,'0'0'11'0,"0"0"2"0,0 0 13 16,0 0 25-1,0 0-50-15,0 0 20 0,-19-56 10 16,12 52-9-16,2 0 43 15,-2 4-34-15,-1 0-19 16,1 0-7-16,-4 0-1 16,0 14-4-16,4 8 0 15,1 6 13-15,6 2-29 16,0-8 16-16,8-4-7 16,19-10 1-16,7-8-32 15,5 0 21-15,7-20-3 16,-7-8-35-16,-5-4 39 0,-10 2-26 15,-9 2 7-15,-8 6 31 16,-4 8 0-16,-3 10 4 16,0 4 46-16,-7 0-12 15,-15 18 46-15,-5 8-45 16,3 10 3-16,-1 4 15 16,4 2-53-16,6 6 23 15,-1 11-23-15,1 9-42 16,-7 2-119-16</inkml:trace>
  <inkml:trace contextRef="#ctx0" brushRef="#br0" timeOffset="4064.83">29009 16172 195 0,'0'0'81'0,"0"0"-75"15,0 0 94-15,0 0 6 16,0 0-78-16,0 0 17 16,0-52-27-16,0 46-1 15,-2 2-6-15,-7 4 4 16,0-4-15-16,-2 4 0 16,-5 0 3-16,-4 6-8 15,4 14 5-15,8-2 0 16,1 4-12-16,7-4 18 0,0 0-6 15,0 0 0-15,15-10 3 16,8-2-19-16,4-6 10 16,0 0-13-16,2-10 18 15,-6-12-63-15,-2 4 31 16,-7 0 23-16,-10 6 10 16,-2 2 4-16,-2 10 11 15,0 0 39-15,-10 0 22 16,-9 18-66-16,-3 18 26 15,-3 14-24-15,5 16-5 16,2 1-14-16,3-7-195 16</inkml:trace>
  <inkml:trace contextRef="#ctx0" brushRef="#br0" timeOffset="5815.04">27741 15994 436 0,'0'0'64'15,"0"0"-40"-15,0 0 68 16,0 0-34-16,0 0-18 16,0 0-40-16,5 10 0 15,32-2 32-15,3-2-30 0,-3 2 4 16,-4 2-6-1,-4 2-17-15,-5-4-17 0,-6 6-88 16,-9-10-117-16</inkml:trace>
  <inkml:trace contextRef="#ctx0" brushRef="#br0" timeOffset="6097.29">27815 16066 574 0,'0'0'77'15,"0"0"-40"-15,0 0 69 16,0 0-2-16,0 0-69 16,0 0-35-16,-9 18-7 15,9 18-6-15,0 20-7 16,0 8 15-16,0-11-47 0,0-8-23 16,0-13 56-16,0-5-33 15,0-13 50-15,4-6-8 16,1 0 16-16,-5-8-11 15,0 0 5-15,2 0 0 16,7 0-15-16,11 0 15 16,20-12-5-16,20-20-17 15,14-2-174-15,11 2-245 16</inkml:trace>
  <inkml:trace contextRef="#ctx0" brushRef="#br0" timeOffset="6717.92">29269 16018 538 0,'0'0'151'16,"0"0"-104"-16,0 0-27 15,0 0 137-15,0 0-137 0,0 0-8 16,43 0-24 0,-7 0 20-16,1 0-23 0,-1 0 0 15,-11 0-18-15,-7 0 14 16,-10 0 19-16,-5 0 0 16,-3 0 0-16,0 0 16 15,0 16 19-15,0 16-24 16,-9 26 21-16,-9 10 55 15,5 2-86-15,1-3-1 16,12-9 0-16,0 0-11 16,0-8-24-16,12-2-107 15,1-16-102-15,-2-14-28 16</inkml:trace>
  <inkml:trace contextRef="#ctx0" brushRef="#br0" timeOffset="6878.6">29229 16587 632 0,'0'0'223'16,"0"0"-189"-16,0 0 43 16,0 0 72-16,0 0-132 15,0 0-17-15,29-15-25 16,59 18-7-16,7-3-42 16,-14 0-180-16,-24 0-27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9T14:15:54.94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512 8111 92 0,'0'0'43'15,"0"0"69"-15,0 0 48 16,0 0-72-16,0 0 6 16,0 0-33-16,0 0-5 15,0-2 18-15,0 2-54 0,0 0 23 16,0-2-7 0,0-1-33-16,0 0 50 0,9-3-43 15,8-3-3-15,4 2 56 16,3-3-59-16,-1 6-1 15,-6 2-3-15,6 2-27 16,-5 0 6-16,-1 0-109 16,-1 0-30-16,-7 4-37 15,-9 6-136-15</inkml:trace>
  <inkml:trace contextRef="#ctx0" brushRef="#br0" timeOffset="193.94">575 8145 325 0,'0'0'81'0,"0"0"-52"16,0 0 80-16,0 0-85 15,0 0 7-15,-34 132 2 16,34-82-31-16,0 0 35 16,0-1-37-16,0-1-11 15,0-2 1-15,0-6-102 16,0-8-20-16,-3-11-95 15</inkml:trace>
  <inkml:trace contextRef="#ctx0" brushRef="#br0" timeOffset="329.12">490 8596 207 0,'0'0'202'16,"0"0"-69"-16,0 0-5 0,0 0-54 16,0 0-53-1,0 0 14-15,56 10-31 0,2 1 0 16,15-8-4-16,-2-3-181 15,-13 0-253-15</inkml:trace>
  <inkml:trace contextRef="#ctx0" brushRef="#br0" timeOffset="1656.91">9640 7989 324 0,'0'0'118'0,"0"0"-31"16,0 0 6-16,0 0-36 15,0 0 27-15,0 0-79 0,-8 0 7 16,21 6 1 0,11 2-3-16,3 2 14 0,4-4-24 15,1-1 0-15,-1-5-17 16,-2 0 15-16,-5 0-15 15,-8 0 5-15,-6 0-66 16,-6 0 51-16,-4 0-19 16,0 0 20-16,0 0 10 15,0 0 15-15,0 0 1 16,0 0 8-16,0 0 6 16,0 0 4-16,0 0-2 15,0 2-12-15,0 15 39 16,0 7-29-16,0 10 28 15,0 7-5-15,0 0-25 16,0 0 1-16,0-6-13 0,0-2 0 16,0-5-18-16,0-5 17 15,2 2-28-15,-2-1 1 16,0 4-84-16,0 6-3 16,0-2-130-16</inkml:trace>
  <inkml:trace contextRef="#ctx0" brushRef="#br0" timeOffset="1815.52">9742 8552 239 0,'0'0'182'0,"0"0"-51"16,0 0-59-16,0 0 33 0,0 0-65 16,0 0-30-16,70-56-13 15,-17 36 3-15,-4 6-113 16,-13 10-255-16</inkml:trace>
  <inkml:trace contextRef="#ctx0" brushRef="#br0" timeOffset="10133.28">10484 8031 714 0,'0'0'81'0,"0"0"-79"15,0 0-2-15,0 0 83 16,130-34-46-1,-83 26-6-15,-4 4-31 0,-8 4 18 16,-2 0-42-16,-1 0 21 16,-3 5-79-16,-5 8 4 15,-11 3-119-15,-8-4-112 16</inkml:trace>
  <inkml:trace contextRef="#ctx0" brushRef="#br0" timeOffset="10283.62">10799 8097 416 0,'0'0'144'0,"0"0"-105"16,0 0 59-1,0 0-66-15,0 0-23 0,0 0-9 16,-7 100-37-16,10-44-50 16,-3-2-297-16</inkml:trace>
  <inkml:trace contextRef="#ctx0" brushRef="#br0" timeOffset="10710.95">11263 7919 394 0,'0'0'69'16,"0"0"-56"-16,0 0 4 0,0 0 35 15,0 0-39 1,-70 120 44-16,66-66-17 0,1-4-23 16,3-4 21-16,0-10-37 15,16-10-1-15,14-10 0 16,5-12-37-16,9-4-20 15,-1-8-92-15,-3-20-160 16</inkml:trace>
  <inkml:trace contextRef="#ctx0" brushRef="#br0" timeOffset="11154.01">11479 8059 238 0,'0'0'185'0,"0"0"-77"15,0 0-9-15,0 0-4 16,0 0-83-16,0 0-11 16,0-5-1-16,0 20 6 15,0 9-6-15,2 2 0 16,4-3 9-16,-1-6-8 16,-1-2 1-16,0-8-2 15,0-2 0-15,-2-2 0 16,-2-3-8-16,0 0-8 15,0 0-34-15,2 0 46 16,2 0-64-16,7-8-20 0,3-8 79 16,-1-2-34-1,3 0 40-15,-5 6-19 0,2-1 6 16,-2 8 4-16,0 3 15 16,0-2-3-16,1 4 28 15,-4-1-27-15,1 1 30 16,-2 0-22-16,-2 0-5 15,-1 0 22-15,-2 0-20 16,2 1 22-16,1 9-5 16,-3 2-17-16,0 0 14 15,3 0-20-15,0 0-20 16,1 0 3-16,-1-1-178 0,-3-8-175 16</inkml:trace>
  <inkml:trace contextRef="#ctx0" brushRef="#br0" timeOffset="11609.74">11895 7838 235 0,'0'0'211'16,"0"0"-116"-16,0 0-21 15,0 0 33-15,0 0-64 16,0 0-16-16,29 11 14 16,-11 12 9-16,-1 6 16 15,0 9-52-15,-5 12-4 16,-7 12-2-16,-5 8-6 15,0 6-2-15,-9 1 0 0,-16-8-68 16,-4-6-10-16,4-15-80 16,0-26-140-16</inkml:trace>
  <inkml:trace contextRef="#ctx0" brushRef="#br0" timeOffset="12464.3">11454 8033 100 0,'0'0'34'0,"0"0"16"16,0 0-3-16,0 0-2 0,0 0 4 15,0 0-42 1,-2 6 30-16,2 2 22 0,0 4-2 16,4 6 9-16,1 4-41 15,-5 4 13-15,2 6 11 16,0-3-48-16,0 2 21 15,2-5-22-15,2-6 16 16,0-4-19-16,1-3 3 16,-5-8 0-16,0-2-7 15,-2-3 15-15,0 0-8 16,2 0 0-16,-2 0 11 16,0-7-19-16,2-11 8 15,4-8-33-15,0 1 29 0,0 0-18 16,3 1 22-1,5 3 0-15,-3 3 6 0,7 1-14 16,-3 1 8-16,1 2 0 16,-1 6-11-16,-1 6 14 15,-3 2-3-15,0 0 0 16,1 2 3-16,-6 14 10 16,3 4-8-16,-1-1 5 15,0 4 10-15,-2-1-9 16,1-4-11-16,-1 0 0 15,2 3-15-15,0-8-17 16,-3-7-274-16</inkml:trace>
  <inkml:trace contextRef="#ctx0" brushRef="#br0" timeOffset="20101.74">12584 8111 662 0,'0'0'83'0,"0"0"58"0,0 0-79 16,0 0-53-16,0 0-9 16,0 0-1-16,0 0 1 15,0 0 0-15,146-19-3 16,-98 12-4-16,-11-1-56 15,-6 2-24-15,-8 2 29 16,-8 2-101-16,-11 2-103 16</inkml:trace>
  <inkml:trace contextRef="#ctx0" brushRef="#br0" timeOffset="20288.25">12635 8224 579 0,'0'0'186'0,"0"0"-134"16,0 0 48-16,0 0-57 16,0 0-34-16,0 0 14 15,105-13-23-15,-43 1-5 16,-2 5-4-16,-13 1-126 16,-18 5-100-16,-25 1-373 15</inkml:trace>
  <inkml:trace contextRef="#ctx0" brushRef="#br0" timeOffset="22928.14">4135 10423 558 0,'0'0'98'0,"0"0"-96"0,0 0 62 16,0 0 8-16,0 0-71 15,0 0 47-15,-27-2-43 16,36 2 2-16,9 0 60 15,2 0-42-15,0 0 11 16,-2 0 3-16,0 0-29 16,-1 4 24-16,8 4-34 15,4-1 12-15,4 2-12 16,7 0 3-16,7-2-3 16,-1-3 0-16,6-2 24 0,2 0-24 15,0-2 0 1,0 0 0-16,-2 0 2 0,-3 5 4 15,-2-2-6-15,0 3 0 16,1 0 20-16,8-2-24 16,5-4 4-16,-3 0 0 15,4 0-13-15,0 0 15 16,-2 0-2-16,1-7 0 16,-3 4 24-16,-6 1-31 15,0 2 7-15,-3 0 0 16,-4 0-13-16,2 0 14 15,-3-2-1-15,5 0 0 16,0-4 17-16,2-2-20 16,3-2 3-16,-3 0 0 15,0-4-12-15,-6-2 12 0,-3 2 0 16,-4-2-2-16,-9 0 25 16,0 2-26-16,-2-3 3 15,0 0 0-15,2-1-14 16,0-2 15-16,4-3-1 15,-4 1 0-15,2-3 16 16,3-8-17-16,1 0 1 16,3-6 0-16,0 2-11 15,-5 0 11-15,-6 5 0 16,-7 6-2-16,-7 2 18 16,-3 0-16-16,-6-2 0 15,-4-9 0-15,0-5-11 16,0-2 11-16,0-3 0 0,0 2-4 15,-9 7 9-15,-7 4-7 16,-8 4 2-16,-5 4 0 16,-7 5-15-16,-4-1 15 15,-5 9 0-15,1 3-1 16,-3 2 27-16,3 2-26 16,-6 1 0-16,-3 2 8 15,-9-1-16-15,-6 2 8 16,-5 0 0-16,-7 0-3 15,2 0 11-15,0 0-8 16,5 0 0-16,0 2 5 16,3 6-13-16,3-1 8 0,5 0 0 15,6-1-4 1,3-2 18-16,4 1-14 0,-1 0 0 16,4-1 2-16,2 0-9 15,1 4 7-15,7-2 0 16,3 2-6-16,0 0 14 15,4-2-8-15,2 2 0 16,2-2 5-16,6 0-12 16,-4 0 7-16,1 0 0 15,-3 4-7-15,-6 2 15 16,-3 2-8-16,1 0 0 16,0 1 2-16,1 5-12 15,3-1 10-15,0 1 0 16,0 2-8-16,5 0 13 0,2-2-5 15,0 4 0-15,-3 4 6 16,-4 5-13-16,0 1 7 16,0-3 0-16,2 2-10 15,5-3 14-15,6 0-4 16,12 10 0-16,4 13-46 16,0 21-10-16,29 10-124 15,0 2-82-15,-4-8 252 16</inkml:trace>
  <inkml:trace contextRef="#ctx0" brushRef="#br0" timeOffset="32451.98">13586 8017 383 0,'0'0'178'15,"0"0"-101"-15,0 0 72 16,0 0-46-16,0 0-45 16,0 0-12-16,0 0-38 15,0-4-8-15,0 4 0 0,0 0 7 16,0 11-14-16,-13 14 7 15,-3 7 0-15,-1 2-10 16,1 2 16-16,5-6-6 16,4 4 0-16,4-4 14 15,3-1-22-15,0-6 8 16,8-6 0-16,11-7-26 16,6-2 26-16,2-7 0 15,2-1 0-15,-2 0 4 16,-3-4-14-16,-2-19 10 15,1-12 0-15,-1-7-21 16,-5-4 17-16,-5-1-4 16,-8 8 6-16,-4 7 1 0,0 9 1 15,-14 5 0-15,-7 5 6 16,-2 3 22-16,3 4-15 16,5 4-9-16,6 2-4 15,4 0 0-15,5 0-5 16,0 6-85-16,0 12-156 15,5 0-86-15</inkml:trace>
  <inkml:trace contextRef="#ctx0" brushRef="#br0" timeOffset="32865.44">14205 7832 66 0,'0'0'404'0,"0"0"-289"15,0 0-42-15,0 0 25 0,0 0-85 16,0 0 1-16,-73 71 4 16,57-21-9-16,8 8 36 15,3 2-1-15,5 2-26 16,0-2 18-16,15-10-30 15,14-8-6-15,8-13 0 16,0-18-50-16,5-11-29 16,1-7-82-16,-7-28-148 15</inkml:trace>
  <inkml:trace contextRef="#ctx0" brushRef="#br0" timeOffset="33561.01">14567 7810 243 0,'0'0'233'0,"0"0"-196"16,0 0-6-16,0 0 39 0,0 0-49 15,0 0-5-15,-116 121-8 16,100-94 11-16,2-6-18 16,6-7-1-16,6-8-22 15,0-4 20-15,2-2-61 16,0 0 5-16,0 0-37 15,4-15-26-15,14-2 84 16,2-3 16-16,-2-1 21 16,-3 7 15-16,-6 4 31 15,-4 7 60-15,-5 3 47 16,0 0-36-16,0 0 34 16,0 0-51-16,0 0-61 0,0 6 13 15,0 22-46-15,-2 16-6 16,-3 12 3-16,2 1 24 15,3-7-32-15,0-11 5 16,0-9-19-16,0-8 8 16,0-8-50-16,3-5-5 15,-1-6-1-15,1-1-61 16,-1 2 25-16,-2 1-53 16,0 0-17-16,0 3 54 15,0-2-38-15,-10 1 147 16,2-6 10-16,-3 2 139 15,-1-3 66-15,1 0-8 16,0 1-75-16,7-1 7 0,2 2-56 16,2-2-9-1,0 0-46-15,0 0-9 0,26 0-9 16,12 0 0-16,7 0-19 16,0 0 15-16,-8 0-111 15,-8 0-31-15,-7 0-50 16,-10 0-130-16</inkml:trace>
  <inkml:trace contextRef="#ctx0" brushRef="#br0" timeOffset="34013.94">14892 7828 449 0,'0'0'172'16,"0"0"-100"-16,0 0 11 15,0 0-31-15,0 0 41 16,0 0-40-16,107 46-49 15,-80-13 24-15,-10 13-28 16,-7 16 0-16,-10 16-3 16,-3 8-15-16,-28 2-20 15,-14-5-65-15,1-11-68 16,1-22-69-16</inkml:trace>
  <inkml:trace contextRef="#ctx0" brushRef="#br0" timeOffset="35258.01">15411 8220 388 0,'0'0'365'0,"0"0"-149"15,0 0-121-15,0 0-2 16,0 0-25-16,0 0-62 0,101-7 31 16,-30-3-37-1,7 0 4-15,-3 0-8 0,-10 4 3 16,-11 3 0-16,-19 3-26 15,-12 0-72-15,-15 0 44 16,-6 0-70-16,-2-3-8 16,0 1 85-16,-6-6-92 15,-10-8-70-15,1-5-53 16</inkml:trace>
  <inkml:trace contextRef="#ctx0" brushRef="#br0" timeOffset="35394.06">15810 7993 193 0,'0'0'197'15,"0"0"-41"-15,0 0-1 16,0 0-92-16,0 0-33 16,0 0 35-16,-18 150-30 0,18-62-11 15,0 8-24 1,0 1-64-16,0-7-155 0</inkml:trace>
  <inkml:trace contextRef="#ctx0" brushRef="#br0" timeOffset="39299.83">1011 10413 528 0,'0'0'104'0,"0"0"-87"16,0 0 11-16,0 0 26 0,0 0-54 16,0 0 0-1,0 0-1-15,13 0 19 0,3 0-16 16,6 0 15-16,-2 0-6 15,1 0 49-15,-4 0-46 16,3 2 0-16,1 4 1 16,0 2 6-16,10 0-17 15,6-2-4-15,5-2 6 16,7-2 18-16,-2-2-19 16,4 0-5-16,-2 0 9 15,-2 0 12-15,-3 0-21 16,-1-2 0-16,-3 1 3 15,-1 1-9-15,2 0 6 16,-3 0 0-16,2 0-2 16,2 0 15-16,1 0-13 0,-1 0 0 15,3 0 4 1,1 0-2-16,-1-6-2 0,-1 3 0 16,-4 1-3-16,-1-2 14 15,0 4-11-15,1 0 0 16,5 0 2-16,6 0-3 15,1 0 1-15,6 0 0 16,0-3 4-16,2-6 22 16,-4-2-25-16,-4 4-1 15,-2 2 9-15,-12 2-3 16,-5 0-6-16,-4 3 0 16,-2 0-6-16,4 0-38 0,2 15-38 15,-6-5-160-15</inkml:trace>
  <inkml:trace contextRef="#ctx0" brushRef="#br0" timeOffset="46565.72">7286 10571 135 0,'0'0'394'0,"0"0"-374"16,0 0-6-16,0 0 52 16,0 0-14-16,0 0-33 15,0 0 2-15,35 3-10 16,-6 2 7-16,7 3 13 15,6-3-24-15,3-1 44 16,3-4-21-16,2 1-27 16,-4 2 52-16,-3-3-52 15,-5 1 6-15,-5 2 0 0,0-2 13 16,3 4-13 0,9-4-9-16,3-1 5 0,4 0-7 15,4 0 4-15,2 0-2 16,4 0 0-16,5-6 28 15,6-3-15-15,1 0-13 16,1 8 18-16,2-2-27 16,0 3 15-16,12 0-6 15,11 0 18-15,10 0-4 16,1-8 4-16,-10 1-18 16,-15-4 0-16,-18 4-19 15,-20 0 12-15,-15 7-73 16,-14 0-128-16,-19 8-421 15</inkml:trace>
  <inkml:trace contextRef="#ctx0" brushRef="#br0" timeOffset="51930.46">16358 8026 797 0,'0'0'113'16,"0"0"-113"-16,0 0 5 0,0 0 44 16,193 16 1-16,-96-16-47 15,-3-3 13-15,-21-5-15 16,-15 3-2-16,-18 3-5 16,-14 2-89-16,-13 0 7 15,-13 0-114-15,0 0-166 16</inkml:trace>
  <inkml:trace contextRef="#ctx0" brushRef="#br0" timeOffset="52101.29">16717 8101 162 0,'0'0'433'0,"0"0"-320"15,0 0-4-15,0 0-10 0,0 0-72 16,0 0-25-16,-33 112-2 15,33-29 0-15,0 4-46 16,6-11-109-16,12-27-309 16</inkml:trace>
  <inkml:trace contextRef="#ctx0" brushRef="#br0" timeOffset="52731.9">17407 7888 459 0,'0'0'92'0,"0"0"-34"16,0 0 50-16,0 0-96 15,0 0 20-15,-85 148 10 16,77-75-28-16,8 1 25 15,0-6-39-15,22-12-22 16,12-9-7-16,5-15-135 16,-3-24-143-16</inkml:trace>
  <inkml:trace contextRef="#ctx0" brushRef="#br0" timeOffset="53286.53">17744 8025 406 0,'0'0'141'0,"0"0"-31"15,0 0-20-15,0 0-28 16,0 0 7-16,0 0-64 16,-13 132 24-16,13-92-29 15,0-8 19-15,4-5-22 16,0-12 3-16,-1-7 0 15,-1-4-15-15,-2-4 10 16,0 0 5-16,0 0 0 16,2 0-14-16,4-8 6 15,4-11-25-15,1-4 33 16,5 1-23-16,-1 8 29 16,-1 2-6-16,-3 6 0 0,-3 2 10 15,-1 4-16-15,0 0 6 16,0 0 0-16,-1 0 12 15,3 0 1-15,2 0-13 16,0 0 0-16,5 0 15 16,-3 4-27-16,3 0 12 15,-3 8-41-15,-4 6 16 16,-5 8-74-16,-4 9 10 16,0 0-51-16,0-8-105 15</inkml:trace>
  <inkml:trace contextRef="#ctx0" brushRef="#br0" timeOffset="53647.32">18219 8229 549 0,'0'0'182'0,"0"0"-6"16,0 0-73-16,0 0-19 15,0 0-84-15,0 0 32 16,15 2-43-16,14 0 11 16,6 0-26-16,-3-2-7 15,-1 0-106-15,-6 0 0 16,-5 0-22-16,-5 0-143 16</inkml:trace>
  <inkml:trace contextRef="#ctx0" brushRef="#br0" timeOffset="53819.38">18602 8136 238 0,'0'0'344'0,"0"0"-222"0,0 0 1 16,0 0-40-16,0 0-24 16,0 0-59-16,-3 89 0 15,3-44-11-15,0 3-105 16,0 2-102-16,-20 4-317 15</inkml:trace>
  <inkml:trace contextRef="#ctx0" brushRef="#br0" timeOffset="54239.31">18818 7990 142 0,'0'0'370'16,"0"0"-264"-16,0 0 34 16,0 0 48-16,0 0-114 15,0 0-5-15,73 39-25 16,-57-1-38-16,-3 22 26 15,-11 22-32-15,-2 27 0 16,-19 19-9-16,-24 0-125 16,-4-13-100-16,-4-28-259 15</inkml:trace>
  <inkml:trace contextRef="#ctx0" brushRef="#br0" timeOffset="61312.26">10384 9337 831 0,'0'0'129'0,"0"0"-73"15,0 0 1-15,0 0 34 16,0 0-89-16,0 0 24 16,0 0-26-16,25 0 17 15,4 0-10-15,7 0-7 16,3 0 0-16,6 0-12 16,2 0 4-16,2 0-14 15,1 9-61-15,-8 1-131 16,-13-3-81-16</inkml:trace>
  <inkml:trace contextRef="#ctx0" brushRef="#br0" timeOffset="61489.8">10704 9374 769 0,'0'0'122'16,"0"0"-103"-16,0 0 18 15,0 0-37-15,0 0-1 16,0 0-19-16,-21 169 9 16,32-93-149-16,1-16-199 15</inkml:trace>
  <inkml:trace contextRef="#ctx0" brushRef="#br0" timeOffset="62001.02">11196 9184 397 0,'0'0'214'15,"0"0"-98"-15,0 0-68 16,0 0 22-16,0 0-38 16,0 0-13-16,-31 74-21 15,15-16 2-15,3 4 0 16,7-5 33-16,6-11-19 0,0-8-12 15,0-10-2-15,14-8-16 16,-1-6 11-16,3-6-93 16,0-8-33-16,4 0-49 15,0-17-144-15</inkml:trace>
  <inkml:trace contextRef="#ctx0" brushRef="#br0" timeOffset="62382.35">11434 9318 232 0,'0'0'355'0,"0"0"-277"16,0 0-21-16,0 0 49 0,0 0-69 15,0 0 10 1,-20 108-42-16,20-76 18 0,0-3-23 16,-2-3 0-16,2-4 0 15,0-4-10-15,0-6-23 16,0-6 1-16,0-5-21 15,0-1-36-15,0 0 80 16,4-3-34-16,7-17 43 16,0-4-13-16,3-2 34 15,-1-1-20-15,1 4 18 16,1-1-12-16,3 4 6 16,-3 3-13-16,3 7 0 15,-5 6-12-15,1 2 15 16,-3 2-3-16,0 0 0 15,1 0 11-15,-2 6 12 0,-1 12-22 16,-1 8-1-16,-4 13 0 16,-4 8-15-16,0 10-30 15,0-3-73-15,-2-12-186 16</inkml:trace>
  <inkml:trace contextRef="#ctx0" brushRef="#br0" timeOffset="62631.7">11862 9481 453 0,'0'0'52'15,"0"0"-43"-15,0 0-9 16,116-41 66-16,-67 26-53 16,-3 4-26-16,-8 7-21 15,-9 4-137-15,-9 0-165 16</inkml:trace>
  <inkml:trace contextRef="#ctx0" brushRef="#br0" timeOffset="62878.28">12360 9360 462 0,'0'0'98'16,"0"0"-28"-16,0 0-13 15,0 0-20-15,0 0-37 16,0 0 14-16,0 101-14 16,-8-27 0-16,-5 2-32 0,-5-9-81 15,5-24-317-15</inkml:trace>
  <inkml:trace contextRef="#ctx0" brushRef="#br0" timeOffset="63186.07">12474 9226 251 0,'0'0'315'0,"0"0"-201"16,0 0-48-16,0 0 0 16,0 0 54-16,0 0-74 15,83 68 0-15,-56-30-29 16,-1 12 9-16,-10 12-36 16,-10 13 10-16,-6 11-76 15,-12 6-25-15,-26-10-171 16,-9-16-224-16</inkml:trace>
  <inkml:trace contextRef="#ctx0" brushRef="#br0" timeOffset="66134.37">13102 9540 906 0,'0'0'131'15,"0"0"-80"-15,0 0 59 16,0 0-93-16,0 0 19 15,0 0-36-15,-4-11-17 0,58 4-10 16,15-2 27-16,0-1-73 16,-9 1-8-16,-20 5-133 15,-15 4 14-15,-18 0-132 16</inkml:trace>
  <inkml:trace contextRef="#ctx0" brushRef="#br0" timeOffset="66282.37">13218 9672 551 0,'0'0'199'0,"0"0"-106"16,0 0 27-16,0 0-117 15,0 0 6-15,0 0-9 0,119 7-29 16,-59-19 4-16,-6-4-162 16,-12-2-134-16</inkml:trace>
  <inkml:trace contextRef="#ctx0" brushRef="#br0" timeOffset="66664.03">13898 9468 657 0,'0'0'122'0,"0"0"-70"0,0 0 83 15,0 0-123-15,0 0-6 16,0 0-12-16,-36 87 7 16,36-43-1-16,3-6 0 15,17-6-8-15,-1-14-12 16,8-10 1-16,0-8-16 16,4 0 28-16,-2-23-56 15,-2-9 38-15,-6-5-4 16,-11-3 10-16,-10-2 2 15,0 0 17-15,-8 3 0 16,-21 9 7-16,-2 10 5 16,-3 11 20-16,3 9-17 0,8 0-8 15,7 0-5 1,12 22-2-16,4 3-20 0,0 4-9 16,29-7-109-16,7-11-103 15</inkml:trace>
  <inkml:trace contextRef="#ctx0" brushRef="#br0" timeOffset="66892.12">14382 9310 609 0,'0'0'113'0,"0"0"-66"15,0 0 11-15,0 0-22 16,0 0 30-16,-114 129-65 0,105-78 0 15,9-1 5-15,0-7 11 16,11-9-18-16,20-12 1 16,8-12-34-16,3-10 28 15,7-4-109-15,-5-28-65 16,-8-9-169-16</inkml:trace>
  <inkml:trace contextRef="#ctx0" brushRef="#br0" timeOffset="67318.36">14718 9208 295 0,'0'0'181'0,"0"0"-94"16,0 0 9-16,0 0 9 15,0 0-82-15,0 0 12 16,-54 90-35-16,30-46 0 16,2-4 8-16,8-12-8 15,8-7 0-15,4-13-2 16,2-4-82-16,0-4 6 16,0 0-80-16,10-12-7 15,11-11 61-15,-1 2-10 16,-3 4 98-16,-5 7 16 0,-5 6 34 15,-3 4 71-15,-4 0 35 16,0 0 0-16,0 8-9 16,0 20-72-16,0 11 28 15,0 2-15-15,0 4-58 16,0-5 5-16,0-2-19 16,2-5-32-16,-2-8 23 15,0-3-100-15,0-7-3 16,0-4-47-16,0-5-67 15</inkml:trace>
  <inkml:trace contextRef="#ctx0" brushRef="#br0" timeOffset="67470.52">14564 9747 249 0,'0'0'220'0,"0"0"-97"0,0 0-50 16,0 0-15-16,0 0-50 15,0 0 7-15,74 4-12 16,-21-20-3-16,1-8-27 15,0-2-133-15,-10 4-6 16,-15 2-211-16</inkml:trace>
  <inkml:trace contextRef="#ctx0" brushRef="#br0" timeOffset="67707.73">15166 9270 572 0,'0'0'84'0,"0"0"-70"16,0 0 11-16,0 0-24 15,0 0 64-15,0 0-63 16,65 90 12-16,-59-37-12 16,-6 6 3-16,0 8-5 15,-13-1 0-15,-19-4-72 16,1-8 29-16,0-14-60 15,9-18-111-15,6-22-72 16</inkml:trace>
  <inkml:trace contextRef="#ctx0" brushRef="#br0" timeOffset="68099.86">15489 9567 747 0,'0'0'237'16,"0"0"-196"-16,0 0 18 16,0 0-32-16,0 0 6 15,0 0-38-15,158 0 5 16,-108 0-56-16,-8 0 32 15,-11 0-123-15,-13-2-31 16,-9 2-16-16,-9 0-86 16</inkml:trace>
  <inkml:trace contextRef="#ctx0" brushRef="#br0" timeOffset="68262.92">15707 9471 231 0,'0'0'203'0,"0"0"-83"15,0 0-1-15,0 0-21 16,0 0-82-16,0 0 35 16,-13 80-51-16,13-24-1 15,0 16 0-15,0 2-173 16,-18 5-260-16</inkml:trace>
  <inkml:trace contextRef="#ctx0" brushRef="#br0" timeOffset="69049.56">16374 9549 402 0,'0'0'100'15,"0"0"-43"-15,0 0-5 16,0 0-25-16,0 0 14 16,0 0-40-16,-10 112 40 15,10-80-18-15,2-10-11 0,15-6 11 16,3-5-23-16,1-11 0 16,6 0-8-16,0-7 8 15,0-18-6-15,-4-7-3 16,-8-3-40-16,-9-3 48 15,-6 0-32-15,0 2 11 16,-2 6 3-16,-17 8 4 16,-8 6 15-16,2 10 0 15,0 6 7-15,6 0-7 16,1 14 0-16,5 12 0 16,7 6-11-16,6-1-16 15,0-6-79-15,23-9-95 16</inkml:trace>
  <inkml:trace contextRef="#ctx0" brushRef="#br0" timeOffset="69286.1">17013 9318 522 0,'0'0'98'0,"0"0"-76"15,-92 107 63-15,75-56 0 16,13 6-84-16,4-1 26 16,10-6-27-16,22-10 7 15,5-14-25-15,6-12-10 0,-3-14-35 16,-2 0-30-16,-3-16-112 16,-6-16-61-16</inkml:trace>
  <inkml:trace contextRef="#ctx0" brushRef="#br0" timeOffset="69516">17421 9226 343 0,'0'0'115'16,"0"0"-19"-16,0 0 74 15,0 0-89-15,0 0 8 16,0 0-76-16,-101 61-3 0,70-11 2 15,7 1-1-15,8-2-11 16,10-7 0-16,6-10-89 16,0-10 33-16,0-11-81 15,17-11-49-15,-1-1 20 16,7-29-14-16</inkml:trace>
  <inkml:trace contextRef="#ctx0" brushRef="#br0" timeOffset="69799.98">17372 9355 25 0,'0'0'217'0,"0"0"2"15,0 0-80-15,0 0-35 16,0 0-45-16,0 0-44 16,14 94 81-16,-4-46-96 0,1-1 8 15,1-1-17 1,-3-3-43-16,-5-7-13 0,-4-6-21 16,0-7-52-16,0-6 27 15,-18-7-17-15,0-6 38 16,-4 0 13-16,-1 0-18 15,2 2 93-15,-2 2 2 16,5 4 70-16,3-2 101 16,4 0-22-16,8-2-10 15,3-2-27-15,0 1-96 16,10-3 21-16,21-4-23 16,17 0-1-16,10-13-26 15,0-11-108-15,-4 0-33 16</inkml:trace>
  <inkml:trace contextRef="#ctx0" brushRef="#br0" timeOffset="70139.96">17779 9276 350 0,'0'0'208'0,"0"0"-116"0,0 0 6 15,0 0 31-15,0 0-116 16,0 0 33-16,70 44-22 15,-53-6-13-15,-1 9 0 16,-14 9-11-16,-2 8-16 16,-7 1-8-16,-24 2-88 15,-9-3 23-15,-2-10-42 16,-3-14-183-16</inkml:trace>
  <inkml:trace contextRef="#ctx0" brushRef="#br0" timeOffset="70799.86">18269 9557 639 0,'0'0'188'0,"0"0"-99"15,0 0 12-15,0 0-32 16,0 0-68-16,168-20 80 16,-70 8-81-16,-9 4 23 15,-18 4-49-15,-19 4-22 0,-21 0-27 16,-18 0-26-16,-13 6-106 16,0 10 94-16,-13 4-19 15,-16-8-129-15</inkml:trace>
  <inkml:trace contextRef="#ctx0" brushRef="#br0" timeOffset="70956.25">18706 9418 388 0,'0'0'185'0,"0"0"-143"16,0 0 52-16,-17 108-41 15,17-41-38-15,0 5-1 16,0-2-14-16,4-8-60 0,7-19-97 15,1-22-331-15</inkml:trace>
  <inkml:trace contextRef="#ctx0" brushRef="#br0" timeOffset="71182.53">19036 9324 580 0,'0'0'187'15,"0"0"-178"1,0 0 24-16,118-6 14 0,-45-6-40 16,2 2 11-16,-7 6-36 15,-10 4-82-15,-20 0-163 16</inkml:trace>
  <inkml:trace contextRef="#ctx0" brushRef="#br0" timeOffset="71370.48">19373 9465 608 0,'0'0'164'0,"0"0"-63"16,0 0-46-1,0 0-12-15,0 0-43 0,-9 148-8 16,9-82-6-16,0 0-107 16,0-11-72-16,-2-22-203 15</inkml:trace>
  <inkml:trace contextRef="#ctx0" brushRef="#br0" timeOffset="71714.33">19977 9138 280 0,'0'0'155'16,"0"0"18"-16,0 0-78 15,0 0 2-15,0 0-57 16,-72 132 9-16,50-72 44 16,8-3-81-16,12-5 22 15,2-8-34-15,0-8 6 16,16-8-21-16,10-8-33 0,3-12-89 15,8-8 17 1,-6 0-216-16</inkml:trace>
  <inkml:trace contextRef="#ctx0" brushRef="#br0" timeOffset="72139.72">20222 9272 559 0,'0'0'157'15,"0"0"1"-15,0 0-43 16,0 0-52-16,0 0-58 16,0 0 27-16,-10 74-19 0,10-39-13 15,0-6 5 1,-2-4-16-16,2-3 17 0,0-7-6 16,-2 0 0-16,2-8-43 15,0-4 42-15,0-3-55 16,0 0-18-16,0 0 68 15,12-25-54-15,7-3 60 16,1-6 0-16,-2 5 21 16,-2 0-23-16,-1 3 2 15,3 5 0-15,3 3-12 16,-2 3 15-16,1 5-3 16,-1 6 0-16,-6 4 0 15,-3 0-18-15,0 0 18 16,-8 6 0-16,-2 17 28 15,0 4-28-15,0 7 44 0,-7 3-30 16,-6-1 16-16,4-4-47 16,3-4 17-16,6-4-63 15,0-7 3-15,0-6-143 16,0-11-113-16</inkml:trace>
  <inkml:trace contextRef="#ctx0" brushRef="#br0" timeOffset="72322.69">20618 9428 378 0,'0'0'268'0,"0"0"-167"16,0 0 6-16,0 0-89 16,0 0 10-16,0 0-28 15,103-32-73-15,-61 23-23 16,-9 0-89-16,-13 1-291 15</inkml:trace>
  <inkml:trace contextRef="#ctx0" brushRef="#br0" timeOffset="72628.37">20933 9312 487 0,'0'0'38'0,"0"0"-16"0,0 0-22 15,0 0 21 1,0 0-42-16,0 0 20 0,64-18-20 16,-64 34 18-16,-4 14 6 15,-21 2 38-15,-6 2 15 16,2 0-28-16,2-3 44 16,4-5-47-16,13-6-17 15,5-6 22-15,5-6-17 16,0-4-10-16,29-4-3 15,15 0 13-15,10-10-21 16,0-15 8-16,-12 2-23 16,-15 1 15-16,-19 3-132 15,-8 6-35-15,-8 3-232 16</inkml:trace>
  <inkml:trace contextRef="#ctx0" brushRef="#br0" timeOffset="72861.7">21224 9192 188 0,'0'0'330'15,"0"0"-210"-15,0 0-27 16,0 0 73-16,0 0-113 16,0 0-52-16,0 0 31 15,71 54-17-15,-61-6-5 16,-8 13-3-16,-2 6 11 15,-7 4-24-15,-24 1 6 0,-12-2-68 16,-5-6-49-16,-6-12-146 16,0-18-224-16</inkml:trace>
  <inkml:trace contextRef="#ctx0" brushRef="#br0" timeOffset="73297.37">20883 9204 327 0,'0'0'151'0,"0"0"-77"16,0 0-4-16,0 0 48 15,0 0-83-15,0 0-25 16,137 16-10-16,-120 6-1 16,-11 8-37-16,-6 3-119 15,0-1-247-15</inkml:trace>
  <inkml:trace contextRef="#ctx0" brushRef="#br0" timeOffset="76095.7">21752 9589 845 0,'0'0'139'16,"0"0"-137"-16,0 0 58 16,0 0-48-16,118-34 34 15,-58 12-46-15,-6 6 3 16,-10 7-15-16,-11 9-59 15,-16 0-106-15,-17 7-83 16,-3 13-327-16</inkml:trace>
  <inkml:trace contextRef="#ctx0" brushRef="#br0" timeOffset="76226.89">21839 9721 664 0,'0'0'184'0,"0"0"-143"0,0 0 95 16,0 0-106-16,0 0-28 15,0 0-4-15,189-11-8 16,-110 6-96-16,-6-1-190 16</inkml:trace>
  <inkml:trace contextRef="#ctx0" brushRef="#br0" timeOffset="77750.99">22701 9537 583 0,'0'0'92'0,"0"0"45"15,0 0-28-15,0 0-34 16,0 0-6-16,0 0-62 15,67-29-7-15,-26 29 6 16,-6 0 20-16,-8 0-32 16,-10 14 6-16,-8 15-8 15,-9 9-14-15,0 4 6 16,-28 5 7-16,-6-10 6 16,0-9-22-16,7-8 19 0,10-9 6 15,6-7 0-15,8-4 0 16,3 0 0-16,0 0 0 15,18 0 0-15,20 0 3 16,14 0-32-16,3 0-1 16,-1-3-132-16,-3-9 12 15,-8-4-195-15</inkml:trace>
  <inkml:trace contextRef="#ctx0" brushRef="#br0" timeOffset="78048.53">23198 9595 446 0,'0'0'161'0,"0"0"-136"0,0 0 111 16,0 0-58-16,0 0-72 16,0 0 8-16,-22 127-5 15,22-89-9-15,2-9 0 16,18-5 24-16,5-13-29 16,4-7 5-16,0-4-1 15,0-4-23-15,-5-19 3 16,-6-4 7-16,-12-5 11 15,-6-5-19-15,0-1 4 16,-9 0 10-16,-15 2 2 16,-2 12-19-16,-3 8 27 15,4 12-2-15,5 4 0 16,5 0 14-16,5 12-35 16,10 16 20-16,0 2-65 15,12 0-17-15,19-8-215 0</inkml:trace>
  <inkml:trace contextRef="#ctx0" brushRef="#br0" timeOffset="78274.77">23700 9499 454 0,'0'0'120'0,"0"0"-69"15,0 0-26-15,0 0 29 16,0 0-39-16,-85 123 2 0,81-82 16 15,4-3-7 1,0-6-26-16,6-8 10 0,17-6-10 16,6-10-10-16,6-8-22 15,9 0-34-15,6-26-7 16,0-10-155-16,0 0-100 16</inkml:trace>
  <inkml:trace contextRef="#ctx0" brushRef="#br0" timeOffset="78498.85">24035 9399 179 0,'0'0'165'0,"0"0"-89"15,0 0 33-15,0 0 7 16,0 0-57-16,0 0-32 16,0-71 38-16,0 71-58 0,-15 24 12 15,-12 11-19-15,3 9 23 16,-5-3-33-16,2-2 10 15,10-10-63-15,3-8 27 16,9-10-91-16,5-11-30 16,0 0-2-16,21-9 4 15,6-15 31-15</inkml:trace>
  <inkml:trace contextRef="#ctx0" brushRef="#br0" timeOffset="78642.84">24035 9399 28 0,'-19'69'172'15,"19"-69"-2"-15,0 0-35 16,0 26-9-16,0 9-11 15,0 7-41-15,-4 6 16 0,-1 4-87 16,5 6 16-16,0 0-19 16,0-2-12-16,0-7-6 15,0-9-109-15,0-16-71 16,0-12-72-16</inkml:trace>
  <inkml:trace contextRef="#ctx0" brushRef="#br0" timeOffset="78791.42">23858 9919 81 0,'0'0'303'0,"0"0"-126"16,0 0-101-16,0 0-7 15,0 0-60-15,0 0-3 16,152-21-4-16,-81 6-2 16,0-3-117-16,-7-4-11 0,-12-2-171 15</inkml:trace>
  <inkml:trace contextRef="#ctx0" brushRef="#br0" timeOffset="79030.81">24450 9426 611 0,'0'0'73'0,"0"0"-67"16,0 0-6-16,0 0 82 15,0 0-75-15,0 0 9 16,90 135-10-16,-90-81 14 0,0 12-19 16,-25 6-1-16,-8-1-27 15,-5-12 24-15,2-10-73 16,5-21-4-16,11-22-48 16,11-6-126-16</inkml:trace>
  <inkml:trace contextRef="#ctx0" brushRef="#br0" timeOffset="79624.37">24858 9763 137 0,'0'0'235'0,"0"0"-18"16,0 0-51-16,0 0 18 15,0 0-116-15,0 0-10 16,22 0-11-16,16 0-36 15,12 0 41-15,0 0-52 16,0 0-18-16,-8 0 8 16,-11 6-147-16,-13 3-50 15,-14-8-111-15</inkml:trace>
  <inkml:trace contextRef="#ctx0" brushRef="#br0" timeOffset="79802.12">25039 9587 653 0,'0'0'104'0,"0"0"-65"16,0 0 12-16,-17 118 5 16,17-56-56-16,0 8-2 15,0-7-98-15,0-13-179 16</inkml:trace>
  <inkml:trace contextRef="#ctx0" brushRef="#br0" timeOffset="80365.17">25513 9508 777 0,'0'0'111'0,"0"0"-69"0,0 0-26 16,120 7 52-16,-35-5-41 15,0-2-17-15,-8 0-20 16,-12 0-6-16,-18 4-128 16,-13 0-27-16,-16 0-211 15</inkml:trace>
  <inkml:trace contextRef="#ctx0" brushRef="#br0" timeOffset="80533.55">25970 9561 441 0,'0'0'105'0,"0"0"-20"16,0 0 89-16,0 0-88 0,-38 146-11 16,38-93-75-16,0-2 0 15,13-4-10-15,7-7-41 16,-1-8-69-16,2-17-88 16,-3-12-178-16</inkml:trace>
  <inkml:trace contextRef="#ctx0" brushRef="#br0" timeOffset="80750.66">26382 9461 410 0,'0'0'109'16,"0"0"-104"-16,0 0 110 0,-64 120-43 15,52-68-36-15,10 4 3 16,2 0-27-16,0-6-9 15,16-9-3-15,17-14-26 16,7-14 23-16,7-13-110 16,0-7-8-16,-5-26-54 15,-9-8-146-15</inkml:trace>
  <inkml:trace contextRef="#ctx0" brushRef="#br0" timeOffset="81108.89">26620 9549 436 0,'0'0'149'15,"0"0"-79"-15,0 0 35 0,0 0 26 16,0 0-72-16,-46 122-27 16,46-78 4-16,0 1-17 15,0-4-14-15,0-5-5 16,0-10 10-16,0-6-20 16,0-11 10-16,0-6-20 15,0-3 20-15,0 0-63 16,4-19 41-16,14-20 12 15,4-9 4-15,3-2-10 16,-7 10 16-16,-3 10 0 16,-3 10-5-16,-6 10 30 15,-1 6-23-15,-1 4 9 16,2 0 5-16,1 0-1 0,5 2-9 16,-2 16 2-1,4 2 27-15,-7 4-23 0,-1 5 8 16,-6 0-20-16,0 3 8 15,0-3-31-15,0-7-18 16,0-6-78-16,7-11-55 16,7-5-269-16</inkml:trace>
  <inkml:trace contextRef="#ctx0" brushRef="#br0" timeOffset="81267.92">26935 9769 551 0,'0'0'133'0,"0"0"-99"16,0 0 37-16,0 0-67 0,0 0 9 16,0 0-26-16,117-13-25 15,-86 8-22-15,-4-1-108 16,-6-2-234-16</inkml:trace>
  <inkml:trace contextRef="#ctx0" brushRef="#br0" timeOffset="81543.05">27197 9643 468 0,'0'0'140'0,"0"0"-60"15,0 0 27-15,0 0-80 0,0 0-27 16,0 0 0 0,56-3-2-16,-43 18-54 0,-5 1 49 15,-8 3-3-15,0 8 10 16,-6-5-7-16,-13 2 14 15,-4-2-7-15,3-4 6 16,5-2 17-16,4-7-23 16,6-4 0-16,5-2 1 15,0-3 10-15,16 0-1 16,19 0-10-16,7-15 0 16,4-5-80-16,-9-2-78 15,-14 3-351-15</inkml:trace>
  <inkml:trace contextRef="#ctx0" brushRef="#br0" timeOffset="81763.35">27525 9526 423 0,'0'0'292'0,"0"0"-259"15,0 0-29-15,0 0 55 16,0 0-43-16,0 0 11 15,42 131-27-15,-42-77 28 16,-6 13-31-16,-36 9 3 16,-14 6-2-16,-6 2-21 15,-1-4-54-15,16-12-69 16,11-24-126-16</inkml:trace>
  <inkml:trace contextRef="#ctx0" brushRef="#br0" timeOffset="96104.57">17771 8849 472 0,'0'0'98'0,"0"0"-78"16,0 0 46-16,147 11 27 15,-43-10-25-15,25 1 24 16,14 0-86-16,13 0 8 15,4 0-14-15,-2 4-18 0,-4 4-1 16,-17-2-146-16,-29 0-317 16</inkml:trace>
  <inkml:trace contextRef="#ctx0" brushRef="#br0" timeOffset="96966.96">20061 9895 458 0,'0'0'109'0,"0"0"-20"16,0 0 11-16,0 0-43 16,0 0 28-16,194-5 24 15,-58 2-77-15,17 3 17 16,3 0-49-16,-6 19-15 15,-15 15-24-15,-16 0-209 16,-24-2-183-16</inkml:trace>
  <inkml:trace contextRef="#ctx0" brushRef="#br0" timeOffset="98930.93">23204 10142 321 0,'0'0'87'16,"0"0"-60"-16,0 0 82 15,0 0-77-15,0 0 29 16,0 0-21-16,85-16-16 0,-54 14 53 16,3 2-64-16,1 0 29 15,4 0 14-15,5 0-54 16,3 0 50-16,2 0-48 16,2 2 9-16,1-2 2 15,3 2-4-15,3-2-11 16,6 3 0-16,15-3 31 15,8 0-36-15,4 0 5 16,3-3 0-16,-7-1-9 16,-3 4 16-16,-10 0-7 15,-14 0 0-15,-16 0 22 16,-13 0-28-16,-10 0 6 16,-13 4-36-16,-8 0 16 0,0 2-171 15,-15-2-60-15,-23-4-214 16</inkml:trace>
  <inkml:trace contextRef="#ctx0" brushRef="#br0" timeOffset="99734.75">22917 10026 254 0,'0'0'115'15,"0"0"-107"-15,0 0 80 16,0 0-26-16,0 0-58 15,0 0 25-15,-79 138-22 0,56-94 14 16,1-1 15-16,-1-5-33 16,4-6 45-16,-4-6-33 15,7-8-11-15,3-4 19 16,9-8-21-16,2-4-2 16,2-2 0-16,0 2 0 15,2-2 0-15,22 1 0 16,5-1 0-16,5 0 23 15,-1 0-10-15,0 0-12 16,1 0 18-16,-3 0 0 16,0 0-12-16,-2 0-7 15,0 0 0-15,-4-5-9 16,-6 1 13-16,-5-4-4 16,-9 6 12-16,-3-6-1 0,-2 0 62 15,0-7-20-15,-7-10-41 16,-17-7 27-16,-3-7-34 15,-2-2-5-15,9-7 0 16,8-1-119-16,12 7-71 16,0 10-279-16</inkml:trace>
  <inkml:trace contextRef="#ctx0" brushRef="#br0" timeOffset="105136.63">13374 8664 120 0,'0'0'414'0,"0"0"-386"0,0 0-4 15,0 0-21-15,0 0-3 16,0 0 0-16,0 0 18 15,150 0-4-15,-86 0-7 16,8 0 24-16,6 0-30 16,0 0 61-16,0 0-46 15,0 0 2-15,-3 3 34 16,-1 2-50-16,-3 1 26 16,-2 1-14-16,0-5 5 15,1-2 11-15,1 0-30 16,0 0 0-16,-7-5-2 15,-3-5 14-15,-12-2-12 0,-9 6 0 16,-9 2-13-16,-6 4 4 16,-5 0-107-1,0 0-105-15,-2 0-118 0</inkml:trace>
  <inkml:trace contextRef="#ctx0" brushRef="#br0" timeOffset="110001.04">12875 15829 352 0,'0'0'188'0,"0"0"-114"0,0 0-21 16,0 0 68-16,0 0-58 16,0 0-35-16,0 0-9 15,3-14-8-15,5 28-11 16,2 18 20-16,1 16-13 15,-5 2 51-15,-4 13-54 16,-2-1 17-16,0-4-12 16,0-8 7-16,0-12-16 15,0-10 0-15,0-16 9 16,0-6-34-16,0-6 25 0,0 0-18 16,8 0 10-1,7-36-19-15,10-14 27 0,6-12 0 16,2-4-19-16,-4 4 6 15,0 16 7-15,0 5-15 16,-4 15 16-16,-6 12-20 16,-5 6 23-16,-5 4 2 15,-5 4-3-15,3 0-5 16,2 4 16-16,-2 18-1 16,3 9 54-16,2 5-57 15,-1 5 29-15,2 2-26 16,-1-7 15-16,-2 0-24 15,1-12 2-15,3-6-15 0,-3-6 13 16,1-8-87-16,-1-4 18 16,-3 0-69-16,-1 0-86 15,-2 0-51-15</inkml:trace>
  <inkml:trace contextRef="#ctx0" brushRef="#br0" timeOffset="111209.29">13540 16062 560 0,'0'0'144'0,"0"0"-65"15,0 0 8-15,0 0-44 16,0 0-13-16,0 0-17 16,120-23-8-16,-71 18-5 15,-6 5-15-15,-6 0-1 16,-6 0-88-16,-2 0-73 15,-5 0-44-15,-6 0-154 16</inkml:trace>
  <inkml:trace contextRef="#ctx0" brushRef="#br0" timeOffset="111388.12">13994 15927 512 0,'0'0'117'0,"0"0"-88"0,0 0 94 15,0 0-71-15,0 0-22 16,9 127-30-16,6-93 11 16,1-6-29-16,-3 6-35 15,-4-8-88-15,-4-10-27 16,-3-12-152-16</inkml:trace>
  <inkml:trace contextRef="#ctx0" brushRef="#br0" timeOffset="111578.74">14234 15775 501 0,'0'0'133'0,"0"0"-38"16,0 0 45-16,46 100-31 16,-36-56-97-16,1 13 26 15,-9 11-38-15,-2 16-20 16,-4 6 14-16,-29-9-193 15,-9-24-145-15</inkml:trace>
  <inkml:trace contextRef="#ctx0" brushRef="#br0" timeOffset="111960.11">12802 15807 392 0,'0'0'86'0,"0"0"-25"16,-62 169 34-16,52-79 15 15,8-2-20-15,2-2-88 16,21-6 1-16,23-7-3 15,16-21-139-15,14-34-132 16</inkml:trace>
  <inkml:trace contextRef="#ctx0" brushRef="#br0" timeOffset="112512.56">14953 15873 314 0,'0'0'75'16,"0"0"-14"-16,0 0-19 15,0 0 63-15,0 0-32 16,-58 125-62-16,48-79 64 15,8-2-40-15,2-8-23 16,0-10 3-16,20-8-9 16,7-10-6-16,6-8 0 15,5-2 0-15,0-26-18 16,-7-12 6-16,-9-4-38 16,-11-5 48-16,-11-1-36 0,0 2 38 15,-6 6 0-15,-21 10 3 16,-2 16-3-16,0 6 0 15,7 10 1-15,8 0-1 16,8 10 3-16,6 16-3 16,0 2 0-16,0 6-21 15,4-6 21-15,14-1-108 16,0-9-149-16</inkml:trace>
  <inkml:trace contextRef="#ctx0" brushRef="#br0" timeOffset="112770.05">15362 15716 582 0,'0'0'96'16,"0"0"-28"-16,0 0-16 15,0 0-38-15,0 0-21 16,0 0 16-16,-14 139-9 15,14-85 45-15,0 0-40 16,2-5 12-16,17-17-17 16,8-6-10-16,4-8 7 15,6-18-28-15,6 0-60 16,-3-14-73-16,-4-16 14 16</inkml:trace>
  <inkml:trace contextRef="#ctx0" brushRef="#br0" timeOffset="113002.04">15710 15659 55 0,'0'0'401'0,"0"0"-251"16,0 0-108-16,0 0 59 16,0 0-46-16,0 0-54 15,-13 63 50-15,-6-22-44 16,2 7-5-16,-3-4-4 15,4 1 4-15,3-9-5 16,4-13-31-16,9-6-62 0,0-16 8 16,0-1-94-16,15-18 21 15,8-18 13-15</inkml:trace>
  <inkml:trace contextRef="#ctx0" brushRef="#br0" timeOffset="113159.07">15716 15789 101 0,'0'0'226'0,"0"0"-55"16,0 0-56-16,0 0-78 15,0 0 30-15,0 0 33 16,7 90-62-16,0-54 12 16,4 3-50-16,-3 1 0 15,2 2-7-15,-6-4-18 16,-4 0-34-16,0-4-45 16,0-12-86-16,0-8-91 0</inkml:trace>
  <inkml:trace contextRef="#ctx0" brushRef="#br0" timeOffset="113310.16">15680 16254 422 0,'0'0'182'15,"0"0"-115"-15,0 0 24 16,0 0-22-16,0 0-65 16,0 0 12-16,163-18-16 15,-91 0-83-15,-3 0 2 16,-13 4-332-16</inkml:trace>
  <inkml:trace contextRef="#ctx0" brushRef="#br0" timeOffset="113632.81">16100 15651 144 0,'0'0'372'0,"0"0"-285"16,0 0-46-16,0 0 95 15,0 0-61-15,0 0 2 16,89 88-48-16,-74-46-20 15,-3 10 11-15,-12 6-20 16,0 6-9-16,-5 3-4 16,-17-15-90-16,-1-10 26 15,3-20-47-15,7-22-182 16</inkml:trace>
  <inkml:trace contextRef="#ctx0" brushRef="#br0" timeOffset="113970.43">16536 15843 343 0,'0'0'251'0,"0"0"-104"16,0 0 6-16,0 0-35 0,0 0-25 15,0 0-62 1,152-9-19-16,-104 8-11 0,0-3-1 15,-4 4-104-15,-6 0-70 16,-16 0-218-16</inkml:trace>
  <inkml:trace contextRef="#ctx0" brushRef="#br0" timeOffset="114157.29">16765 15683 632 0,'0'0'146'0,"0"0"-86"0,0 0-54 16,0 0 22-16,-4 128-35 15,4-52 7-15,0 14-52 16,-13 7 11-16,1-7-127 16,2-24-103-16</inkml:trace>
  <inkml:trace contextRef="#ctx0" brushRef="#br0" timeOffset="114879.6">17347 15797 308 0,'0'0'468'0,"0"0"-326"15,0 0-58-15,0 0 9 16,0 0-92-16,134-20 61 15,-54 15-62-15,1-4-3 16,-15 9-10-16,-14 0-84 0,-17 0-65 16,-17 14-43-16,-18 2-152 15,0-2 36-15</inkml:trace>
  <inkml:trace contextRef="#ctx0" brushRef="#br0" timeOffset="115028.4">17695 15887 427 0,'0'0'165'0,"0"0"-71"16,0 0 22-16,-31 125-97 15,31-71 8-15,0 0-27 16,0 2-83-16,0-10-69 16,0-19-320-16</inkml:trace>
  <inkml:trace contextRef="#ctx0" brushRef="#br0" timeOffset="115268.64">18043 15704 333 0,'0'0'302'0,"0"0"-244"16,0 0-56-16,0 0 48 0,-63 143 13 15,63-77-57 1,0-7-3-16,0-5-3 0,7-10 1 16,13-16-15-16,7-12-42 15,8-16-81-15,7 0 87 16,0-30-397-16</inkml:trace>
  <inkml:trace contextRef="#ctx0" brushRef="#br0" timeOffset="116234.7">18537 15599 10 0,'0'0'0'0</inkml:trace>
  <inkml:trace contextRef="#ctx0" brushRef="#br0" timeOffset="116682.15">18537 15599 252 0</inkml:trace>
  <inkml:trace contextRef="#ctx0" brushRef="#br0" timeOffset="116771.99">18537 15599 252 0,'38'56'27'0,"-51"-56"-4"0,1 6-21 0,-3 14 27 0,-3 8-29 0,-4-3-52 16,2 2 33-16,2-5 0 15,5-6-5-15,6-4 3 16,7-8-49-16,0-4-54 16</inkml:trace>
  <inkml:trace contextRef="#ctx0" brushRef="#br0" timeOffset="116981.98">18662 15665 295 0,'0'0'191'15,"0"0"-150"-15,0 0 54 16,0 0 4-16,-25 134-3 16,12-78-30-16,4-2-37 0,4-6 38 15,1 2-67-15,4-9 0 16,-2-1-11-16,2-4-11 15,0-10-41-15,-5-4-47 16,-1-8-128-16,-6-8-100 16</inkml:trace>
  <inkml:trace contextRef="#ctx0" brushRef="#br0" timeOffset="117133.48">18444 16196 352 0,'0'0'237'0,"0"0"-160"15,0 0 26-15,0 0-33 0,0 0-69 16,0 0 28-16,160-20-29 16,-109 16-26-16,-9 0-33 15,-6-4-130-15,-14-2-100 16</inkml:trace>
  <inkml:trace contextRef="#ctx0" brushRef="#br0" timeOffset="117479.88">19030 15713 273 0,'0'0'190'16,"0"0"-85"-16,0 0 38 16,0 0-32-16,0 0-35 15,0 0 4-15,53 18-80 16,-42 12 25-16,-9 20-25 0,-2 26-14 15,-13 17 12 1,-25 11-108-16,-4 2-74 0,2-20-87 16</inkml:trace>
  <inkml:trace contextRef="#ctx0" brushRef="#br0" timeOffset="120014.22">19653 16062 812 0,'0'0'184'0,"0"0"-184"15,0 0 8-15,0 0 3 16,127-14 0-16,-73 5-22 16,-5 4 1-16,-11 5-85 15,-13 0-24-15,-17 0-158 16,-8 0-212-16</inkml:trace>
  <inkml:trace contextRef="#ctx0" brushRef="#br0" timeOffset="120156.39">19709 16204 565 0,'0'0'229'0,"0"0"-172"16,0 0 29-16,0 0-18 15,0 0-57-15,149-32-22 16,-75 24 10-16,-16 4-250 16,-23 4-169-16</inkml:trace>
  <inkml:trace contextRef="#ctx0" brushRef="#br0" timeOffset="121309.3">21024 15822 352 0,'0'0'169'0,"0"0"-89"16,0 0 36-16,0 0-35 16,0 0 2-16,0 0-35 15,0 87-13-15,2-42 31 16,0-4-66-16,-2 0 2 15,2-11-4-15,1-4 16 16,-1-8-16-16,2-12 2 16,-2-2-52-16,0-4 49 15,-2 0-42-15,2 0 31 16,4-8 4-16,5-20-29 16,4-12 37-16,7 0 0 15,1 8 4-15,-1 10-6 0,2-1 4 16,1 9 0-1,2 1 5-15,-1 4 17 16,1 5-20-16,-2 4 14 0,-6 0-5 16,0 0 14-16,-6 8-21 15,-5 10-4-15,2 8 25 16,-4 7-10-16,-1-1-15 16,1 2 0-16,2-6-42 15,0-2-42-15,1-16-133 16,-1-10-221-16</inkml:trace>
  <inkml:trace contextRef="#ctx0" brushRef="#br0" timeOffset="122090.19">21864 15968 216 0,'0'0'101'15,"0"0"8"-15,0 0 40 16,0 0-86-16,0 0 26 16,0 0-76-16,0 120-9 15,15-102 4-15,5-4 5 0,3-6-13 16,6-8 0-16,4 0 6 15,0-16-30-15,-4-8 15 16,-8-7-25-16,-13 4 32 16,-8 1-36-16,0-5 38 15,-16 8 0-15,-15 0-14 16,-2 5-1-16,-1 9 14 16,5 9 1-16,7 0 4 15,9 1 7-15,6 17-11 16,7 4 0-16,0 5-26 15,11-9 11-15,14-4-154 16,2-7-108-16</inkml:trace>
  <inkml:trace contextRef="#ctx0" brushRef="#br0" timeOffset="122322.16">22379 15761 629 0,'0'0'100'15,"0"0"-83"-15,0 0 91 16,0 0-62-16,0 0-31 16,-94 134-15-16,94-84 0 15,2-1 12-15,18-7-22 16,4-4 10-16,3-16-1 16,-4-8-9-16,-4-10-48 0,6-4 37 15,0-4-25 1,4-26-89-16,0-6-9 0,0-4-146 15</inkml:trace>
  <inkml:trace contextRef="#ctx0" brushRef="#br0" timeOffset="122474.63">22712 15815 143 0,'0'0'115'0,"0"0"-17"16,0 0 6-16,0 0-48 15,0 0-45-15,0 0 4 16,-53 50-15-16,35-15 0 15,-1 1-43-15,2-4-56 0,5-11-78 16,2-10-43-16</inkml:trace>
  <inkml:trace contextRef="#ctx0" brushRef="#br0" timeOffset="122985.04">22715 15807 328 0,'0'0'174'0,"0"0"-69"16,0 0 29-16,0 0-71 16,0 0-24-16,-5 116 56 15,5-67-74-15,0 1-2 16,-2 2-14-16,-1-6 4 15,-3 2-18-15,-3-8-35 16,-5 1-117-16,-1-14-55 16,-5-9-228-16</inkml:trace>
  <inkml:trace contextRef="#ctx0" brushRef="#br0" timeOffset="123134.88">22539 16320 479 0,'0'0'195'0,"0"0"-116"0,0 0 64 15,0 0-66 1,0 0-76-16,0 0 22 0,147-48-23 16,-111 46-45-16,-5-1-42 15,-10-2-188-15,-5-3-126 16</inkml:trace>
  <inkml:trace contextRef="#ctx0" brushRef="#br0" timeOffset="123374.42">23062 15833 366 0,'0'0'409'0,"0"0"-245"16,0 0-128-16,0 0 8 15,0 0-44-15,0 0 11 16,54 26-21-16,-45 12 10 15,-9 19-57-15,0 7 44 16,-9 6-80-16,-20-2-19 16,0-10 32-16,2-14-99 15,11-22-97-15</inkml:trace>
  <inkml:trace contextRef="#ctx0" brushRef="#br0" timeOffset="123687.59">23702 15905 820 0,'0'0'106'0,"0"0"-30"16,0 0-11-16,0 0-32 16,146-40-33-16,-105 32-40 15,-12 8-18-15,-14 0-116 16,-15 0-264-16</inkml:trace>
  <inkml:trace contextRef="#ctx0" brushRef="#br0" timeOffset="123843.76">23702 16074 602 0,'0'0'190'0,"0"0"-88"0,0 0-27 16,0 0-24-16,119-22-51 15,-69 18-73-15,-15 4-145 16,-10 0-437-16</inkml:trace>
  <inkml:trace contextRef="#ctx0" brushRef="#br0" timeOffset="124903.29">24484 15968 237 0,'0'0'213'0,"0"0"-90"16,0 0-50-16,0 0-11 16,0 0-41-16,0 0-17 15,2 27-4-15,0 8 43 16,-2 1-39-16,0-8 44 15,0 2-14-15,0-12-32 16,7-6 28-16,4-2-26 16,7-10-4-16,11 0 0 0,4-10 21 15,8-20-38-15,-8-2 17 16,-4-4-25-16,-14 2 8 16,-11 1-1-16,-4 7 18 15,0-1-4-15,0 0-14 16,-10 5 10-16,-6 4-10 15,1 6 13-15,-4 6-22 16,6 6 27-16,3 0 0 16,-2 0-4-16,1 14 13 15,-1 12-26-15,4-2 14 16,5 2-96-16,3-10-82 16,0-10-210-16</inkml:trace>
  <inkml:trace contextRef="#ctx0" brushRef="#br0" timeOffset="125625.92">25076 15841 66 0,'0'0'351'0,"0"0"-229"0,0 0-78 16,0 0 76-16,0 0-98 15,0 0-16-15,-21 95 34 16,13-58-36-16,8 2-2 15,0-3-2-15,0-10-10 16,16-8 6-16,1-12-62 16,6-6-55-16,0 0-40 15,-1-6-66-15</inkml:trace>
  <inkml:trace contextRef="#ctx0" brushRef="#br0" timeOffset="126026.99">25308 15875 260 0,'0'0'169'0,"0"0"-69"16,0 0-2-16,0 0-30 16,0 0-8-16,0 0-46 15,-14 111-11-15,10-84 6 16,0 4 12-16,4-5-23 16,-2-4 2-16,2-4-4 15,0-14-13-15,0-2-16 16,0-2 14-16,0 0 9 15,0-6 12-15,0-12-9 16,13-12 7-16,-2 2 0 0,2 1-5 16,1 6 6-1,-3 7-1-15,2-1 0 0,3 8 16 16,-3 2-23-16,1-1 7 16,-1 3 0-16,3 3-13 15,-5 0 17-15,-3 0-4 16,2 0 0-16,-6 0 19 15,-2 0-13-15,-2 14 0 16,0 8 1-16,0 4 9 16,0 10-15-16,-2-4-1 15,0-4 0-15,2-6-88 16,0-6-27-16,0-16-131 16,9 0-68-16</inkml:trace>
  <inkml:trace contextRef="#ctx0" brushRef="#br0" timeOffset="126223.99">25664 15825 472 0,'0'0'69'16,"0"0"71"-16,0 0-54 15,0 0-9-15,0 0-5 16,31 116-60-16,-31-68 6 15,-10 11-18-15,-21 3-81 16,-7 0-35-16,-5-8-244 16</inkml:trace>
  <inkml:trace contextRef="#ctx0" brushRef="#br0" timeOffset="130132.39">24326 16625 632 0,'0'0'257'0,"0"0"-162"15,0 0-84-15,0 0 94 16,0 0-47-16,160-20 14 15,-53 16-21-15,11 4-40 16,4-4 12-16,-4 4-23 16,5 0-19-16,4 18 18 15,-7 4-214-15,-10-18-318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9T14:20:23.78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16559 4900 118 0,'0'0'70'0,"0"0"0"16,0 0 24-16,0 0 13 16,0 0-44-16,0 0-46 15,0 0 44-15,-16-58-11 16,16 57-8-16,0-2 35 16,0 1-59-16,0 2 8 15,0 0-15-15,0 0 12 16,0-2-19-16,0 2-4 15,0 0 1-15,0 0 30 16,0 0-28-16,2 0 20 0,2 22 29 16,8 14-36-16,1 15 60 15,-4 11-30-15,-2 6-39 16,-1-4 30-16,-1-3-35 16,1-11-2-16,4-6 0 15,-4-4-14-15,-1-4 8 16,-1-12-78-16,0-11-69 15,5-13-2-15,5-7-161 16,1-31-101-16</inkml:trace>
  <inkml:trace contextRef="#ctx0" brushRef="#br0" timeOffset="1360.54">16844 4736 430 0,'0'0'111'0,"0"0"-90"15,0 0 86-15,0 0-32 16,0 0-55-16,0 0 43 15,54 78-54-15,-13-72 27 16,9-2 3-16,3-1-25 0,7-3 7 16,0 0-17-16,5 0 9 15,2 0 8-15,6 0-18 16,5-7 3-16,0-4 5 16,-2-1 10-16,0-3-21 15,-7 5 0-15,0 0 3 16,-2 2-10-16,-2 4 7 15,-1-2 0-15,-4 4-3 16,-2 0 27-16,3 0-23 16,-4 0 27-16,-1 0-27 15,-7 2 38-15,-3 0-39 16,-1 0 0-16,-3 0 0 16,6 0 20-16,-4 0-20 0,3 0 0 15,1 0 5-15,4 0-11 16,2 0 6-16,4 0 0 15,-1 0-7-15,5 0 31 16,1 0-24-16,-1 0 0 16,3 0 11-16,-2 0-1 15,1 0-10-15,1 0 0 16,6 0-5-16,5 0 20 16,8 0-15-16,7 0 0 15,7 0 8-15,3 0-11 16,4 0 3-16,2-4 0 15,2 3-8-15,0 1 18 16,-6 0-10-16,-10 0 0 0,-2 3 4 16,3 3-17-1,4-2 13-15,5-4 0 0,-1 0-6 16,-4 0 16-16,2 0-10 16,-4 0 0-16,0 0 8 15,-2 5-13-15,-3 2 5 16,1 1 0-16,3-2-10 15,10 0 21-15,9-1-11 16,4-4 0-16,5-1 8 16,-8 0-17-16,-4 2 9 15,-2 2 0-15,-4 4-11 16,-5 3 21-16,-4 0-10 0,-2 2 0 16,1-6 8-16,8 2-11 15,2-5 3-15,4-4 0 16,-2 0-6-16,2 0 19 15,2 0-13-15,3 0 0 16,0 6 9-16,-5 2-20 16,-6 3 11-16,-3 0 0 15,0 1-12-15,2-4 22 16,3-3-10-16,4-2 0 16,1-3 10-16,2 0-17 15,-6 0 7-15,-4 0 0 16,-1 0-10-16,-3 0 22 15,-2 0-12-15,4 0 0 0,5 0 11 16,2 0-20 0,4 0 9-16,-2 0 0 0,3-3-10 15,-2-7 14-15,0-1-4 16,-6 1 0-16,-12 4 9 16,-9 1-22-16,-15 4 13 15,-5 1 0-15,-14 0-14 16,-11 0 19-16,-11 0-5 15,-12 0 0-15,-3 0 5 16,-8 0-21-16,-2 0 16 16,-2 0 0-16,0 0-10 15,0 0 18-15,0 0-8 16,0 0 0-16,2 0-2 16,-2 0-22-16,2 0 8 0,3 0-8 15,-1 0 12-15,1 0-10 16,0 0 22-16,-1 0 0 15,-2 0 9-15,-2 0-22 16,2 1 13-16,-2 8 0 16,0 5 4-16,0 12 17 15,0 10-11-15,0 10 11 16,0 12-10-16,-2 5 26 16,-9 6-37-16,0 8 0 15,0 1 0-15,2 6 4 16,4-10-8-16,5-10-74 15,0-17-221-15</inkml:trace>
  <inkml:trace contextRef="#ctx0" brushRef="#br0" timeOffset="3164.23">16694 5617 331 0,'0'0'72'16,"0"0"33"-16,0 0 26 0,0 0-71 16,127 15 49-1,-84-15-65-15,1 0-14 0,0 0 34 16,2 0-56-16,-7 0 7 16,2 0-15-16,-1 0 21 15,-5 0-16-15,3 0-5 16,-2 4 0-16,2-4 2 15,4 0 23-15,0 0-9 16,5 0 17-16,-5 0-19 16,3 0 15-16,2-5-26 15,4-2-3-15,5 1 21 16,-1 1-5-16,1 1-16 16,0 1 0-16,2 3 20 15,4 0-24-15,3 0 4 0,6-2 0 16,3 0 18-16,-1-3 1 15,-1 0-6-15,-1-3-2 16,2 1 11-16,3-2-17 16,-2 1-5-16,-3 2 0 15,1 0-18-15,-6 2 26 16,7-2-8-16,6 0 0 16,6 2 18-16,3 0-28 15,6 0 10-15,-3 4 0 16,-2 0-11-16,-4 0 22 15,0 0-11-15,2 0 0 16,-3 4 21-16,5 2-31 0,-2 0 10 16,0-1 0-16,3-4-14 15,3 4 25-15,7-4-11 16,0 1 0-16,1 2 21 16,-7-2-40-16,-5 1 19 15,4-3 0-15,5 0-19 16,7 1 32-16,2-1-13 15,0 0 0-15,0 0 20 16,0 0-32-16,2 0 12 16,0 2 0-16,3 4-14 15,1 3 24-15,14-4-10 16,5 1 0-16,5-2 22 16,6-4-39-16,-5 0 17 0,-4 0 0 15,-5 5-18-15,-6-2 28 16,-9 7-10-16,-6 3 0 15,0 0 20-15,-2 0-31 16,4-5 11-16,3-5 0 16,5 0-10-16,7-1 22 15,4-2-12-15,-1 0 0 16,-11 0 16-16,-5 0-29 16,-12 0 13-16,-4 8 0 15,-7 0-19-15,0 4 28 16,-4-2-9-16,0-2 0 15,-1-2 22-15,-4-2-32 16,1-3 10-16,-4 2 0 0,-2-1-14 16,-5-2 23-16,-1 2-9 15,-4 0 0-15,-5-2 20 16,-4 1-31-16,-7 2 11 16,-7 0 0-16,-6-2-16 15,-5 1 24-15,0-2-8 16,0 2 0-16,3-2 16 15,1 0-27-15,6 0 11 16,-1 0 0-16,0 0-17 16,0-4 23-16,-4-3-6 15,-3 4 0-15,1-4 19 16,3 2-30-16,6 1 11 0,1-2 0 16,10-2-15-16,-1-2 22 15,0 2-7-15,-7 2 0 16,-11 2 6-16,-10 0-25 15,-10 0 19-15,-4 4-49 16,0 0 42-16,2 0-91 16,8 0-7-16,4 0-69 15,1 4-98-15,0 14-96 16</inkml:trace>
  <inkml:trace contextRef="#ctx0" brushRef="#br0" timeOffset="5563.82">17810 6112 355 0,'0'0'69'0,"0"0"-21"16,0 0 2-16,0 0-23 15,0 0 24-15,0 0-49 16,0 0 7-16,23 22 47 16,-17-12-30-16,-1 6 34 15,-5 14-1-15,0 12-24 16,0 10 43-16,0 10-65 15,-5 2-8-15,3-2 21 16,2 1-12-16,0-7-4 16,0-6-10-16,0-6 15 0,0-8-22 15,2-8 7-15,1-2-41 16,-3-5-27-16,0-11-128 16,0-10-85-16</inkml:trace>
  <inkml:trace contextRef="#ctx0" brushRef="#br0" timeOffset="6884.5">17960 6176 404 0,'0'0'136'0,"0"0"-118"15,0 0 62-15,0 0-23 16,0 0-4-16,0 0 4 15,109 0-50-15,-71 0 23 16,6 0-1-16,12 0-23 16,6 0 75-16,13 0-73 0,4-3-6 15,8 0 21-15,2-3-5 16,-6 2-18-16,-10 2 0 16,-8 2 18-16,-7-3-29 15,-2 3 11-15,-6 0 0 16,2 0-11-16,2-3 37 15,-3 1-26-15,2-4 31 16,1 2-25-16,-3 4 35 16,-2-2-41-16,-4 2 0 15,-1 0-3-15,1 0 17 16,-3 0-14-16,2 0 0 0,3 0 17 16,-2-4-27-16,0 0 10 15,-3 0 0-15,-5 1-11 16,0 2 28-16,-6 1-17 15,0 0 0-15,-2 0 19 16,-1 0-28-16,1 0 9 16,6 0 0-16,0 0-16 15,3 0 29-15,4 0-13 16,1 0 0-16,-4 0 17 16,6 0-25-16,0 0 8 15,6 0 0-15,2 0 0 16,3 0 12-16,6 0-12 15,1 0 0-15,5 0 17 0,13-4-23 16,2-2 6 0,1-1 0-16,5 7-11 0,-6 0 22 15,-1 0-11-15,-2 0 0 16,-4 7 18-16,2 1-28 16,-2 0 10-16,-1-4 0 15,2-2-13-15,-2 0 27 16,-4-2-14-16,-1 0 0 15,1 0 18-15,4 0-28 16,4 0 10-16,5 2 0 16,0 0-18-16,-1-2 27 15,0 2-9-15,-1-2 0 16,3 0 18-16,2 0-30 16,4 0 12-16,3 0 0 0,1 0-14 15,1-2 24-15,0-6-10 16,-3-1 0-16,-1 4 20 15,-7 1-33-15,-5 2 13 16,-5 2 0-16,0 0-15 16,0 0 26-16,5 0-11 15,7 0 0-15,0-4 19 16,2-2-31-16,-2 0 12 16,-2-2 0-16,-3 2-19 15,2 2 26-15,1 1-7 16,2 0 0-16,3 3 17 15,3-2-28-15,3 0 11 16,0-2 0-16,4 1-11 0,-2 2 19 16,-3-2-8-16,-1 3 0 15,-3 0 19-15,6 0-30 16,1 0 11-16,2-2 0 16,-2 1-16-16,-14 1 18 15,-13 0-2-15,-13 0 0 16,-12 0 11-16,-17 0-24 15,-10 0 13-15,-5 0 0 16,-10 0-28-16,1 0 35 16,-1 0-7-16,2 0 0 15,8 0 17-15,4 0-25 16,4 0 8-16,3 0 0 0,4 0-23 16,2 0-20-16,11 0-3 15,7 12 8-15,12-3-59 16,5 0 55-16,1-5-38 15,-9-4 5-15,-16 0 27 16,-15 0-120-16,-21-9-73 16</inkml:trace>
  <inkml:trace contextRef="#ctx0" brushRef="#br0" timeOffset="7126.24">26607 6198 236 0,'0'0'138'0,"0"0"-43"0,0 0 44 16,0 0 8-16,0 0-89 16,0 0 21-16,0 117 6 15,0-64-60-15,-4 15 43 16,-3 9-68-16,5 5-5 15,2 8-6-15,0-4-196 16,0-10-165-16</inkml:trace>
  <inkml:trace contextRef="#ctx0" brushRef="#br0" timeOffset="8648.62">18120 6878 402 0,'0'0'149'0,"0"0"-75"16,0 0-7-16,0 0 17 16,0 0 48-16,0 0-93 15,96 6-2-15,-56-2 16 0,11-4-47 16,9 0 35 0,6 0-25-16,5 0-10 0,4 0 24 15,4 0-21-15,-2-2-9 16,1 0 5-16,-2 2 26 15,0 0-27-15,1 0-4 16,4 0 3-16,0 0-4 16,-6 0 6-16,-2 0-5 15,-3 0 3-15,3 0 28 16,2 0-31-16,4 0 0 16,1 0 15-16,0 0-16 15,7-2 1-15,7 2 0 16,6-2 0-16,11-5 24 15,10 4-24-15,4-3 0 16,-5 2 8-16,-6 2-24 16,-8 2 16-16,1 0 0 0,0 0-3 15,-4 0 18-15,0 0-15 16,-1 0 0-16,2 0 3 16,8 0-10-16,4 0 7 15,2-6 0-15,9-6-2 16,2-3 21-16,5 5-19 15,-3 2 0-15,-1 3 7 16,-8-1-28-16,1 1 21 16,2 3 0-16,-3 1-6 15,1-2 17-15,-6 0-11 16,1-1 0-16,-4 1 7 0,-4 1-15 16,-4 2 8-1,1 0 0-15,2 0-6 0,1 0 19 16,-3 0-13-16,-7 0 0 15,-7 0 6-15,-2 0-22 16,-6-3 16-16,-2-2 0 16,-8 4-8-16,-4-2 14 15,-7 3-6-15,-2 0 0 16,-7 0 5-16,1-1-19 16,0 1 14-16,-2 0 0 15,-2-3-13-15,2 2 11 16,-5-2 2-16,0 2 0 15,-6 1 4-15,-3 0-21 0,-3 0 17 16,-1 0 0 0,-2 0-12-16,-1 0 23 0,3 0-11 15,6 0 0-15,7 0 9 16,18 0-14-16,16 0 5 16,15-9 0-16,8 4-10 15,2 1 21-15,-6 4-11 16,-7 0 0-16,-12 0-3 15,-14 7-23-15,-15 5 5 16,-12-1-108-16,-13-5 15 16,-9-6-119-16,-18 0-214 15</inkml:trace>
  <inkml:trace contextRef="#ctx0" brushRef="#br0" timeOffset="11049.03">17039 6266 192 0,'0'0'84'0,"0"0"36"16,0 0 8-16,0 0-43 15,0 0 30-15,0 0-64 16,-12-40 1-16,9 36 4 16,-3 2-51-16,-2 0 46 15,0 2-51-15,-3 0 12 16,-5 0-7-16,1 0 2 16,-3 2-7-16,0 10 0 15,4 2 16-15,2 5-22 16,0 0 6-16,5 6 0 15,1 2 1-15,1 5 12 16,3 7-13-16,-2 3 16 16,4 2 2-16,0 2 8 0,0-2-15 15,0-2-7-15,2-8 25 16,13-4-17-16,4-6-12 16,0-3 0-16,1-3 30 15,7-6-21-15,0-5-9 16,4 0 0-16,0-6-4 15,3-1 14-15,-1 0-10 16,-2-6 0-16,3-7 21 16,-1-8-25-16,-2-5 4 15,-6-6 0-15,-3-8-16 0,-7-4 17 16,-4-4-1 0,-5-1 0-16,-4 2 16 0,-2-2-24 15,0 4 8-15,0 1 0 16,-10 5-12-16,-7 5 16 15,-8 10-4-15,-2 8 4 16,-6 12 19-16,-5 4-14 16,-9 20-9-16,-4 27-46 15,-2 16 24-15,-5-2-222 16,-5-5-137-16</inkml:trace>
  <inkml:trace contextRef="#ctx0" brushRef="#br0" timeOffset="18906.09">16559 4784 323 0,'0'0'185'0,"0"0"-63"15,0 0-5-15,0 0 34 16,0 0-48-16,0 0-62 15,0 0 7-15,15 26-36 16,43-7 1-16,31 2-13 16,23-4-6-16,11-16-82 0,-13-1-304 15</inkml:trace>
  <inkml:trace contextRef="#ctx0" brushRef="#br0" timeOffset="22000.86">16881 9984 252 0,'0'0'138'15,"0"0"-72"-15,0 0 7 16,0 0 32-16,0 0-60 15,0 0 22-15,0-6-40 16,0 14-22-16,0 32 59 16,0 30-23-16,0 19 37 0,0 16 3 15,0 2-78-15,0-8 35 16,0-3-38-16,0-12 4 16,0-12-12-16,3-18 8 15,8-18-8-15,-2-14-11 16,-3-14-94-16,1-8 11 15,0-2-46-15,-2-34-30 16,-1-14-133-16</inkml:trace>
  <inkml:trace contextRef="#ctx0" brushRef="#br0" timeOffset="23065.52">17131 10016 99 0,'0'0'419'16,"0"0"-298"-16,0 0-87 15,0 0 88-15,0 0-44 16,0 0-57-16,93-2 56 16,-39 2-65-16,6 0 7 15,9 0-4-15,3-8 6 16,1 0-13-16,3-2-8 15,0 2 1-15,1 0 8 16,4-1 1-16,2 2-8 16,3-1 5-16,5-2 15 15,3 2-8-15,9 0-14 0,5 2 6 16,11 2 0-16,-1 2 0 16,-4 2-6-16,-3 0 0 15,-6 0 24-15,-5 0-27 16,-2 3 3-16,-2 6 0 15,9-3-12-15,6-6 37 16,11 0-2-16,7 0 3 16,3 0 1-16,4 0-24 15,13-2-3-15,5-2 0 16,4 1-12-16,-2 3 12 16,-4 0 0-16,-7 0-2 15,-3 3 19-15,-4 7-22 0,-9 0 5 16,-2 0 0-1,-4 0-11-15,-3-2 13 0,3 0-2 16,8-2 0-16,6-4 26 16,2-2-32-16,2 0 6 15,-3 0 0-15,-2 0-22 16,0 0 22-16,-4 0 0 16,-7 0 0-16,-3 0 22 15,1 0-26-15,-4 0 4 16,4 0 0-16,2 0-12 15,7 0 13-15,1 0-1 16,3-2 0-16,-4 0 16 16,-5 2-22-16,-5 0 6 15,-6 0 0-15,-7 0-16 16,-4 0 17-16,-9 0-1 0,0 0 0 16,-3 0 19-16,3 0-21 15,2 0 2-15,2-4 0 16,5-8-13-16,4 2 13 15,0 2 0-15,0 2 0 16,-6 2 6-16,-11-2-11 16,-3 4 5-16,-7-2 0 15,-2-3-23-15,-2 6 23 16,-6-4 0-16,-4 2-4 16,-5 1 14-16,-3 2-15 15,-4-2 5-15,-8 2 0 16,-5 0-27-16,-12 0 22 0,-13 0-26 15,-9 0 24-15,-9 0-79 16,0 0 37-16,0 0-28 16,-11 0-64-16,-7 0 24 15,2 0-51-15,5 0 1 16,5 0 65-16,3 4 18 16,3-1 84-16,0 3 6 15,0 3 47-15,0-3 42 16,0 4-2-16,0 0 19 15,0 6-8-15,0 12-50 16,0 18 31-16,-7 22 0 16,-6 25-19-16,-5 13 15 15,3 4-64-15,1 2-14 0,8-8-6 16,6-7-44-16,0-15-67 16,0-20-205-16</inkml:trace>
  <inkml:trace contextRef="#ctx0" brushRef="#br0" timeOffset="24491.41">16609 10806 604 0,'0'0'103'0,"0"0"-94"15,0 0 6-15,0 0 64 16,0 0-10-16,185 38-20 16,-98-34 25-16,3-2-47 15,-3-2 17-15,-2 0-26 0,-1 0-4 16,-2 4 1-16,1 0-15 16,-3-2 0-16,5 0-11 15,0-2 23-15,2 0-12 16,6 0 4-16,3-2 8 15,4-8 46-15,0-2-58 16,1 4 1-16,3 2 3 16,10 0 11-16,7 2-15 15,5 0 0-15,-1-2 19 16,-2 2-33-16,1 0 14 16,1 2 0-16,2 2-9 15,-7 0 26-15,1 0-17 0,-3 0 0 16,-1 0 16-16,-1 0-18 15,5 0 2-15,1 0 0 16,7-10-13-16,-2 0 25 16,-4 2-12-16,-9 2 0 15,-7 4 12-15,2 2-25 16,-2 0 13-16,2 0 0 16,3 0-15-16,-1 0 27 15,9 0-12-15,3 0 0 16,3-10 18-16,4 0-25 15,2-2 7-15,-1 4 0 16,-2 2-15-16,-7 2 24 16,-3 4-9-16,-10 0 0 0,0 0 12 15,-4 0-25 1,2 0 13-16,-3 5 0 0,1-2-13 16,0-3 24-16,2 0-11 15,-2 0 0-15,0 0 18 16,-3 0-29-16,2 0 11 15,-1 0 0-15,2 0-16 16,-5 0 23-16,-7 0-7 16,-3 6 0-16,-6 8 8 15,4 0-22-15,-7 2 14 16,2-4 0-16,2 2-20 16,-5-6 31-16,5 2-11 15,-1-4 0-15,1-2 18 16,1 0-28-16,2-2 10 0,-4 2 0 15,-1 0-20-15,-3-2 29 16,3 4-9-16,-3 0 0 16,6 0 15-16,1 2-29 15,0-4 14-15,3 0 0 16,-3-4-22-16,-2 0 31 16,3 0-9-16,1 0 0 15,5 0-2-15,-1-2-16 16,1 0-27-16,2 2-91 15,-4 0-85-15,-13 0-230 16</inkml:trace>
  <inkml:trace contextRef="#ctx0" brushRef="#br0" timeOffset="28953.02">16855 10118 496 0,'0'0'59'16,"0"0"-59"-16,0 0-1 16,0 0-18-16,0 0-3 15,172 26-237-15</inkml:trace>
  <inkml:trace contextRef="#ctx0" brushRef="#br0" timeOffset="29741.74">16933 10036 241 0,'0'0'66'0,"0"0"48"16,0 0 24-16,0 0-63 15,0 0-2-15,0 0-73 16,6-34 22-16,68 50-41 15,19 8 19-15,6 0-204 16</inkml:trace>
  <inkml:trace contextRef="#ctx0" brushRef="#br0" timeOffset="32552.07">17443 11609 73 0,'0'0'134'16,"0"0"-21"-16,0 0 16 16,0 0-24-16,0 0-13 15,0 0-46-15,0-29-36 16,0 27 45-16,0 2-51 15,0-2 12-15,0 2 2 16,0 0-7-16,0 0 12 16,0 0-15-16,0 0-3 0,0 0 22 15,0 0-19-15,-2 0-8 16,-11 12 0-16,-1 0 23 16,1 2-23-16,0 4 0 15,-1 6 5-15,5 9 7 16,3 8-1-16,6 12-9 15,0 1 32-15,0 0-26 16,0-6 12-16,17-8-20 16,3-8 11-16,5-8-4 15,-3-8-7-15,2-3 0 16,3-6 2-16,0-7 18 16,0 0-20-16,0 0 0 0,0-4 5 15,-6-12-5-15,2-2 0 16,-1-1 0-16,0-8 0 15,3 1 15-15,-1-2-15 16,-1-2 0-16,-4 0 3 16,-3-2-11-16,-5 2 8 15,-6 2 0-15,-5 2-3 16,0-1 24-16,0 4-21 16,0-2 0-16,-11 2 4 15,0 0-9-15,-5 1 5 16,3 2 0-16,-3 2-3 15,1 2 25-15,-1 2-22 16,3 4 0-16,-3 0 10 0,1 4 1 16,-2 0-6-1,7 2-5-15,-6 2 18 0,3 0-2 16,-3 0-8-16,0-3-8 16,-4 4 11-16,-5 1-3 15,2 0-8-15,-9 0 0 16,1 0 12-16,2 0 8 15,5 0-14-15,5 0-6 16,6 0 13-16,7 0-25 16,4 0 12-16,2 10-26 15,0 16-39-15,0 16-142 16,0-2-27-16,0-2-293 0</inkml:trace>
  <inkml:trace contextRef="#ctx0" brushRef="#br0" timeOffset="33872.06">18159 11522 187 0,'0'0'158'15,"0"0"-43"-15,0 0-21 16,0 0 2-16,0 0-73 16,0 0 8-16,0 0-8 0,0 0-17 15,0 0 28-15,0 0-22 16,0 0 11-16,0 0 41 15,0 2-51-15,0 8 29 16,0 8-9-16,0 10-29 16,0 8 54-16,0 8-48 15,0 5-8-15,2 4 30 16,-2 8-23-16,0 3 5 16,0 4-14-16,0 2 17 15,0-4-18-15,0-8 1 16,13-11-17-16,14-13 17 15,17-20-113-15,9-14-39 16,1-20-200-16</inkml:trace>
  <inkml:trace contextRef="#ctx0" brushRef="#br0" timeOffset="35634.94">18307 11470 472 0,'0'0'113'0,"0"0"-92"15,0 0 70-15,0 0-43 16,0 0-15-16,0 0-18 15,20 0-6-15,5 0 36 16,2 0-27-16,0 0-6 16,2 0 40-16,6 0-48 15,10 0 20-15,8 0-3 16,8-6-4-16,3-6 5 16,1 2-13-16,-1-2-5 0,-2 4 1 15,-1 2 7-15,-5 2-12 16,-1 2 0-16,-6 2 23 15,-2 0-20-15,-5 0-3 16,-1 0 0-16,1 0 3 16,2 0 11-16,5 2-14 15,7-2 5-15,0 0 17 16,1 0-8-16,-3 0-14 16,-2-2 0-16,-13 0-3 15,-3-1 9-15,-7 3-6 16,-7 0 0-16,-1 0 17 15,-2 0-25-15,2 0 8 16,3 0 0-16,3 3 1 16,4-3 13-16,3 0-11 15,-1 0 9-15,7 0 5 0,11 0 0 16,12 0-4-16,14 0 3 16,15 0-5-16,-1 0-2 15,5 0-9-15,3 0 0 16,-2 0 13-16,3 0-21 15,0 0 8-15,-6 0 0 16,-9-7-14-16,-12 0 22 16,-7 3-8-16,-9-3 0 15,-8 5 17-15,-5-1-24 16,-3 3 7-16,-3-5 0 16,-3 4-12-16,-2-2 19 15,1 2-7-15,-5 1 0 0,0-3 15 16,4 2-22-16,0-3 7 15,3-1 0-15,5 1-11 16,-1 0 18-16,2 0-7 16,3 0 0-16,4 1 16 15,8 0-23-15,15-1 7 16,10-2 0-16,7 2-14 16,0 3 17-16,-2-2-3 15,-4 3 0-15,-1 0 15 16,1 0-25-16,-3 0 10 15,0 0 0-15,-6 0-12 16,-1 0 18-16,0 3-6 16,6 2 0-16,1 1 19 0,4 2-25 15,5-3 6-15,5 0 0 16,0-3-10-16,3-2 16 16,7 2-6-16,4-2 0 15,8 0 17-15,-4 0-26 16,-5 4 9-16,-7 5 0 15,-7 0-16-15,2 4 18 16,-2-1-2-16,-1 2 0 16,-2-3 17-16,5 0-21 15,0-3 4-15,5-2 0 16,0-2-9-16,2-4 13 16,4 0-4-16,-4 0 0 0,-2 0 19 15,-1 0-23-15,-4 0 4 16,-3 0 0-16,-10 0-20 15,-4 0 23-15,-3 0-3 16,2 0 0-16,4 0 17 16,4 0-23-16,0 0 6 15,0-8 0-15,-5 1-12 16,-2 6 14-16,-9-1-2 16,-9 2 0-16,-10 0 16 15,-17 0-21-15,-11 0 5 16,-11 0 0-16,-11 0-15 15,0 0 18-15,0 0-3 16,0 0 0-16,0 0 22 0,0 0-26 16,0 0 4-1,0 0 0-15,0 0-29 0,0 0 7 16,0 0-29-16,0 0-2 16,0 0-82-16,11 0 52 15,1 0-31-15,-6 0 0 16,-1 0 73-16,-5 0-6 15,0 0 45-15,0 0-6 16,0 0 9-16,0 0-6 16,0 0 5-16,0 0 0 15,0 0 47-15,0 0-28 16,0 0 19-16,0 0 9 16,0 8-46-16,0 14 58 15,0 13 5-15,0 22-23 0,0 23 44 16,0 23-64-16,-11 11 13 15,1 2-34-15,10-7-10 16,0-27-69-16,14-32-259 16</inkml:trace>
  <inkml:trace contextRef="#ctx0" brushRef="#br0" timeOffset="37428.21">18201 12308 256 0,'0'0'157'16,"0"0"-36"-16,0 0-9 16,0 0 13-16,0 0-77 15,0 0 5-15,0 0 25 0,55-28-49 16,-23 28 36-16,3-2-43 15,3 2-18-15,5 0 45 16,1 0-41-16,7 0-3 16,8 0 14-16,3 0-3 15,2 0 8-15,5 0-24 16,-2 0 3-16,6 0-13 16,5 0 12-16,1 0-2 15,-2 0 6-15,-8 0 17 16,-4 0-12-16,-5 4-11 15,0 2 7-15,8-2 6 16,3-2-7-16,2-2-6 16,8 0 0-16,3 0 23 0,8 0-23 15,1 0 0-15,-1 0 0 16,-2 0-8-16,2 0 8 16,1 0 0-16,-2 0 0 15,1 0 17-15,-1 0-20 16,1 0 3-16,6 0 0 15,5 0-12-15,5-10 12 16,2-7 0-16,-6 2-2 16,-1 1 18-16,-7 4-16 15,-5 2 0-15,-3 4 1 0,-7 2-11 16,-2 2 10 0,-4 0 0-16,3 0-4 0,0 0 20 15,9 0-16-15,4 0 0 16,7 0 3-16,5 0-17 15,0 0 14-15,5-4 0 16,2-2-8-16,-4-2 21 16,0 2-13-16,-9 2 0 15,-7 2 3-15,-5 2-14 16,-8 0 11-16,-3 0 0 16,-3 0-3-16,0 0 17 15,-4 0-14-15,3 0 0 16,-4 0 5-16,1 0-14 15,4 0 9-15,7 0 0 16,5 0-6-16,1 0 17 0,-1 0-11 16,-5-6 0-16,-7 4 3 15,-2-1-16-15,-4 3 13 16,-5 0 0-16,0 0-6 16,-4 0 17-16,0 0-11 15,-3 0 0-15,3 0 6 16,-3 0-12-16,3-6 6 15,-2 1 0-15,-6-3-10 16,2 1 23-16,-6 1-13 16,-1 5 0-16,-1-3 6 15,-2 1-14-15,-3 3 8 16,6 0 0-16,-3 0-9 16,-2 0 19-16,-2 0-10 15,0-1 0-15,-3 1 7 0,0-4-14 16,-2 2 7-16,3-1 0 15,-1 2-11-15,7-2 18 16,3 1-7-16,-1-1 0 16,5 3 7-16,-5 0-22 15,-4-3 15-15,-1 3 0 16,-8 0-10-16,0-1 15 16,-6 1-5-16,-3-2 0 15,-5-1 6-15,2 2-24 16,0-2 18-16,3-1 0 15,3 0-14-15,8 0 14 16,4-2 0-16,7 2 0 16,3 0-4-16,4-2-24 0,3 2 27 15,-6 0 1-15,3 3-21 16,-2-2 17-16,-2 3 4 16,-3 0 0-16,1 0 8 15,-2 0-14-15,5 0 6 16,-2 0 0-16,-5 0-9 15,-5 0 22-15,-7 0-13 16,-7 0 0-16,-7 0 10 16,-5 0-17-16,-6 0 7 15,-2 0-13-15,0 0-10 16,6 0-164-16,3-16-113 16</inkml:trace>
  <inkml:trace contextRef="#ctx0" brushRef="#br0" timeOffset="47336.97">16345 10528 142 0,'0'0'57'0,"0"0"-55"15,0 0 33-15,0 0 61 16,0 0-77-16,0 0-6 15,0 0 8-15,0 0-15 0,-16-11 36 16,9 11-28-16,1 0-1 16,-8 0 19-16,-1 0-15 15,-6 4 3-15,-1 14 2 16,2 3-22-16,-2 2 39 16,2-1-33-16,2 1-6 15,2-1 28-15,1 0-20 16,3-4-3-16,4-2 4 15,-1 0 1-15,3 2 12 16,-6 2-21-16,3 6-1 16,-4 2 18-16,-1 0-5 15,4 0-4-15,-4-2 8 0,1-1-9 16,2-2 21-16,-1 0-29 16,4-1 2-16,1 0 1 15,3 4 12-15,2 4-15 16,-4 4 10-16,2 4 3 15,0 2 6-15,-1 0-11 16,3-2-8-16,0-2 31 16,0-6-17-16,2-6-12 15,0-3 6-15,0-3 4 16,0 1-1-16,0 2-11 16,13 1 0-16,7 6 24 15,3 2-12-15,0 0-3 16,4 2 8-16,0 0-5 15,4-4 14-15,5 0-26 16,2-4 0-16,2 0 16 0,-2 1 1 16,-7-7-17-16,-8-3 0 15,-8-4 19-15,-3-4-26 16,-6 2 7-16,1-1-11 16,-3 4 7-16,2 0-114 15,-6-8-97-15,0-4-233 16</inkml:trace>
  <inkml:trace contextRef="#ctx0" brushRef="#br0" timeOffset="48761.46">16514 10546 143 0,'0'0'79'0,"0"0"-43"16,0 0 57-16,0 0-3 15,0 0-66-15,0 0-7 16,-5 9 19-16,-3-3-25 16,-2 2 35-16,-1 2-29 15,-2 1 1-15,2 3 34 16,-2 1-51-16,-3-1 24 16,3 1-7-16,-6-1-7 15,7 2 10-15,-5 2-21 16,2-4 0-16,1 2 14 15,1-4-1-15,3 0-13 16,-4 0 2-16,1 2 16 0,1 0-8 16,-3 2-10-16,2 2 0 15,-3 0 26-15,1 2-16 16,1-2 2-16,3-4 7 16,2-2-11-16,4-1 21 15,1-3-29-15,0 2 4 16,1-1-8-16,-1 5 13 15,2 3-9-15,-2 1 0 16,-2 1 16-16,2-1-2 16,-2 3-11-16,-1 1 3 15,-2-4 28-15,2 2-21 16,-2-2-2-16,3-1-9 16,2-2 21-16,-1-1-27 0,2 0 4 15,3 2 0-15,0 0-12 16,0 2 20-16,0-2-8 15,0 0 0-15,0 0 18 16,0 0-4-16,0-1-14 16,0-4 1-16,0 2 9 15,0-4 1-15,0 1-11 16,3 1 0-16,2 0 18 16,1 2-24-16,1 1 6 15,-1-2 0-15,1 2-1 16,2-2 13-16,-2 0-12 15,-3-2 0-15,0 0 22 0,4-2-27 16,-4-2 5-16,2 2 0 16,1 0-13-16,-1 0 24 15,4 0-11-15,-1 0 0 16,-1 2 18-16,4 0-22 16,-1 4 4-16,0 0 0 15,0 0-11-15,0 2 21 16,2-2-10-16,-1-2 0 15,-1-2 18-15,0-4-23 16,2 0 5-16,-2 1 0 16,5-2 0-16,-1 1 16 15,-1 1-16-15,1-1 0 16,-3 1 20-16,3 2-27 0,1-2 7 16,4 4 0-1,4-3-3-15,5-5 17 0,3 2-14 16,-1-5 4-16,-4 0 18 15,-5 0-21-15,-2 0-1 16,-9 0 0-16,-2 0-12 16,-5 0 23-16,-2 0-11 15,-2 0 0-15,3 0 20 16,1 0-32-16,3 2 12 16,6-1 0-16,1 2-14 15,-1-3 25-15,-2 0-11 16,-1 0 0-16,-8 0 18 0,-2 0-44 15,2 1 26 1,2 2-89-16,3-3-52 0,-5-3-319 16</inkml:trace>
  <inkml:trace contextRef="#ctx0" brushRef="#br0" timeOffset="49318.98">16300 11871 125 0,'0'0'86'16,"0"0"47"-16,0 0 31 15,0 0-72-15,0 0 14 16,0 0-47-16,0-6-18 15,0 6 24-15,9 0-65 16,15 4 47-16,9 10 17 16,13-3-34-16,7-2 34 15,10-3-64-15,8-4 7 16,4 2-21-16,6-2-66 16,-17-2-137-16,-19 0 183 0</inkml:trace>
  <inkml:trace contextRef="#ctx0" brushRef="#br0" timeOffset="50423.16">17544 12480 323 0,'0'0'123'0,"0"0"-106"15,0 0 86-15,0 0-68 16,0 0-26-16,0 0-18 16,-6 14 11-16,-11 11-2 15,-8 3 3-15,3 0 9 16,0-3 12-16,6-4-7 16,3-5-10-16,7-6 11 15,0-2-15-15,4-6-3 16,2 2 0-16,0 0 2 0,0 2-4 15,10 0 2 1,5 2 0-16,1-2 38 0,4 3-36 16,0-2 26-16,2 1-16 15,-2 0 7-15,0-2-19 16,1 0 0-16,-4-2 0 16,-3-2-7-16,-6 0 13 15,-3-2-6-15,-3 0 23 16,-2 0-18-16,0 0 79 15,0 0-17-15,0-4-16 16,-13-18-6-16,-1-6-38 16,1-10-7-16,7-6 0 0,6-8-80 15,0 0-57 1,0 11-310-16</inkml:trace>
  <inkml:trace contextRef="#ctx0" brushRef="#br0" timeOffset="54104.21">21777 12633 37 0,'0'0'123'16,"0"0"-36"-16,0 0 22 16,0 0-4-16,0 0 10 15,0 0-64-15,0 0-15 16,10-49 27-16,-10 49-57 16,0 0 22-16,0 0-28 15,0 0 9-15,0 13-20 16,-17 17 15-16,-14 10-4 0,-9 0 6 15,1-4 7-15,10-8-13 16,8-10 0-16,7-6 7 16,10-4-9-16,-1-3 2 15,5 0 0-15,0 1-9 16,5 1 11-16,17-2-2 16,9 1 0-16,3-3 12 15,3-2 13-15,-1 2-25 16,-1-3 1-16,-3 1-2 15,-1-1 10-15,-7 3-9 16,-5-3 0-16,-11 0 6 16,-1 0-9-16,-7 0 3 15,0 0 0-15,0 0 46 0,0 0-15 16,0-7 47-16,-13-12-70 16,-3-13 17-16,5-7-45 15,7-7 20-15,4-3-85 16,0 6-105-16,-5 13-417 15</inkml:trace>
  <inkml:trace contextRef="#ctx0" brushRef="#br0" timeOffset="56145.55">17873 11887 241 0,'0'0'105'0,"0"0"-83"16,0 0 93-16,0 0-30 15,0 0-18-15,0 0 16 16,45-11-33-16,-32 11 53 16,3-1-50-16,9-3-27 15,0 4 6-15,9-4-20 16,-3 1-12-16,1 3 0 0,-8 0-33 15,-6 0-8-15,-7 0-100 16,-9 0-25-16,-2 0-47 16,0 0-32-16</inkml:trace>
  <inkml:trace contextRef="#ctx0" brushRef="#br0" timeOffset="56338.29">18005 11698 414 0,'0'0'117'0,"0"0"-75"0,0 0 91 16,0 0-114 0,0 0-13-16,-14 153-6 0,14-61 0 15,0 6-65-15,-6-2-254 16</inkml:trace>
  <inkml:trace contextRef="#ctx0" brushRef="#br0" timeOffset="61214.33">18481 9236 369 0,'0'0'157'0,"0"0"-100"15,0 0 48-15,0 0-35 16,0 0-31-16,0 0-14 15,-93 102-13-15,78-40 5 0,-1 5-5 16,-5-1-10-16,2-4 33 16,0-6-32-16,0-4 3 15,3-8-6-15,3-10-9 16,1-12-2-16,6-10-59 16,1-9-38-16,1-3 26 15,0-18-82-15,-1-19-95 16</inkml:trace>
  <inkml:trace contextRef="#ctx0" brushRef="#br0" timeOffset="61414.42">18174 9610 208 0,'0'0'105'15,"0"0"-34"-15,0 0-31 16,0 0 60-16,0 0-57 0,0 0-29 16,-5 69 42-1,5-45-38-15,0 4 16 0,0 4 22 16,0 0-47-16,0-6 41 15,0-4-44-15,5-9 8 16,13-13-21-16,15 0 7 16,21-41 0-16,17-25-6 15,6-14-117-15,0-6-136 16</inkml:trace>
  <inkml:trace contextRef="#ctx0" brushRef="#br0" timeOffset="61971.46">18907 8972 368 0,'0'0'153'0,"0"0"-36"15,0 0-18-15,0 0-59 16,0 0-23-16,0 0-8 16,15 63-9-16,-10-16 17 15,-2 7-4-15,-3 2 4 16,0 2-5-16,0-2-10 15,-3-7 34-15,-4-16-30 0,3-13-6 16,1-14 0-16,3-6 21 16,0 0-9-16,0-26 11 15,19-18-22-15,4-12 13 16,4 0-11-16,-2 4-3 16,0 12 0-16,2 10-33 15,-1 10-23-15,1 12-111 16,-1 5-127-16</inkml:trace>
  <inkml:trace contextRef="#ctx0" brushRef="#br0" timeOffset="63235.17">19275 9208 275 0,'0'0'210'16,"0"0"-142"-16,0 0 14 15,0 0 30-15,0 0-96 16,0 0-8-16,31 2 1 16,2-18 2-16,-4-2-10 15,-8 2-1-15,-8 1-3 16,-9 0-18-16,-4 0 18 0,0 0 3 15,0 1 0 1,-4 2 11-16,-9 3-22 0,-3 8 11 16,-3 1-15-16,2 0 1 15,1 0 7-15,3 11 7 16,2 4-2-16,6 1 17 16,5 2-15-16,0 3 0 15,0 6 5-15,0 1 33 16,14 2-36-16,-3-2 17 15,3-4-6-15,1-6 6 16,3-10-22-16,3-8 3 16,6 0-2-16,7-24-17 15,-3-12 0-15,-2-10-14 0,-7-2 20 16,-1 2-26 0,-10 6 36-16,-3 11-1 0,-2 15 4 15,-6 8-10-15,2 6 23 16,-2 0-13-16,0 13 27 15,0 19-22-15,0 8 54 16,0 1-23-16,0 0-34 16,0-5 33-16,0 0-32 15,0-4-3-15,0-6 1 16,0-5 18-16,0-12-20 16,0-7 1-16,0-2 0 15,0 0-22-15,0-8 22 16,6-22-1-16,5-6-7 15,3 2 10-15,-3 4-2 0,-5 10 0 16,1 7 0 0,-4 8-2-16,-1 1 2 0,2 4 0 15,3 0 0-15,1 0 7 16,4 0-11-16,-3 0 4 16,-1 1 0-16,-1 14-14 15,-2 3 15-15,-3 4-1 16,-2 2 1-16,0 0 18 15,0-4-18-15,0-10-1 16,-2-6 2-16,2-4-8 16,0 0 6-16,2-14 0 15,18-12 2-15,4-8 16 16,-3 4-18-16,-4 8 0 16,-5 4 1-16,-4 12-12 15,-3 1 11-15,-3 5 0 0,2 0-5 16,4 0 9-16,-2 0-4 15,-2 9 0-15,3 0 0 16,-3 4-18-16,1 0 18 16,-3 6-25-16,-2-1 13 15,3-2-55-15,-1-4 19 16,2-4-41-16,3-8-26 16,6 0 46-16,1 0 26 15,1-10 43-15,-3 0 6 16,-2 0-3-16,-5 6 31 15,-3 2 35-15,0 2-45 0,-2 0 31 16,2 0-41-16,-2 12 14 16,2 10 37-16,1-1-59 15,2-2 16-15,1-3-22 16,3-8 8-16,-1-4-11 16,2-4 3-16,-1 0 0 15,5-2 0-15,-6-16 16 16,1-6-16-16,-5 2 0 15,-4-2 4-15,0 6-23 16,0 2 19-16,-2 4 0 16,-13 4-8-16,-1 4 23 15,3 4-15-15,1 0 0 16,8 0 11-16,4 0-27 16,0 0-14-16,0 0-96 0,22 0-9 15,12 0-91-15,8-4 212 16,5-9-2-16,7-2-133 15,-6-1 120-15</inkml:trace>
  <inkml:trace contextRef="#ctx0" brushRef="#br0" timeOffset="63440.37">20301 9106 31 0,'0'0'101'0,"0"0"47"15,0 0 58-15,0 0-95 16,0 0-13-16,0 0-52 16,-17 74 6-16,8-36 5 15,4-2-56-15,5 0 29 16,0-8-21-16,0-6 2 15,7-7 5-15,2-7-16 0,4-8 0 16,8 0 29-16,3-13-23 16,8-15 16-16,-3-7-22 15,-1-6-31-15,-1 5-14 16,-7 8-130-16,-2 8-63 16,-9 9-65-16</inkml:trace>
  <inkml:trace contextRef="#ctx0" brushRef="#br0" timeOffset="63769.52">20522 9214 14 0,'0'0'247'0,"0"0"-94"16,0 0-15-16,0 0-21 15,0 0-74-15,0 0 6 16,22 56-49-16,3-56 0 0,0-6-1 16,-6-10-4-1,-5 0 3-15,-7 0-1 0,-7 2 6 16,0 0 0-16,0 0-3 15,-13 4 0-15,-3 4-2 16,-3 4 9-16,2 2-7 16,-1 0 0-16,3 16 6 15,6 10-19-15,2 2 13 16,7 4 0-16,0 0-9 16,0 0 18-16,0-4-9 15,2-4 0-15,5-6 11 16,4-5-3-16,0-8-8 0,9-5 0 15,16 0-9 1,9-18 9-16,10-7-11 0,1-8-31 16,-7 7-280-16</inkml:trace>
  <inkml:trace contextRef="#ctx0" brushRef="#br0" timeOffset="64595.21">20977 8925 494 0,'0'0'108'16,"0"0"35"-16,0 0-36 16,0 0-57-16,0 0-14 15,0 0-36-15,120 0 22 16,-71 0-22-16,-13 0-21 16,-11 0 18-16,-12 0-24 15,-13 0 2-15,0 17 22 16,-11 18-10-16,-20 20 13 0,-6 8 0 15,2 4 16 1,6-1-2-16,7-6-11 0,6-6-3 16,10-6 21-16,6-13-7 15,0-14-14-15,12-9 0 16,15-9 11-16,7-3-26 16,1-8 15-16,-1-19-73 15,-10 0-32-15,-10-4-91 16,-14 1-125-16</inkml:trace>
  <inkml:trace contextRef="#ctx0" brushRef="#br0" timeOffset="64732.26">20995 9252 176 0,'0'0'247'0,"0"0"-136"16,0 0 11-16,0 0-3 16,0 0-100-16,0 0-10 0,-12 2-18 15,72-2 1-15,5 0-45 16,-5-4-85-16,-13-6-240 15</inkml:trace>
  <inkml:trace contextRef="#ctx0" brushRef="#br0" timeOffset="65331.03">21257 9296 28 0,'0'0'94'0,"0"0"-19"0,0 0-1 16,0 0 17-16,0 0 20 15,0 0-44-15,43 14 11 16,-12-26-60-16,-2-4-11 16,-1 0-1-16,-5 2 2 15,-7 2-9-15,-7 4 1 16,-7 2-33-16,-2-2 32 15,0 0-32-15,0 0-4 16,-11 0 31-16,-5 2-28 16,1 2 34-16,-3 2-1 15,0 2 2-15,2 0 5 16,1 4-2-16,1 12 6 0,6-2 33 16,6 4-29-1,2-2 14-15,0 2-1 0,0-2-26 16,17 0 38-16,3-2-39 15,5-2 2-15,0-8-7 16,0-4 1-16,10-2-7 16,0-24-19-16,1-10-36 15,-1-6 14-15,-1-6-33 16,-8-1 33-16,-3-1 46 16,-6 2 12-16,-7 4 14 15,-6 10 55-15,-4 10-45 16,0 12 44-16,0 10 16 15,0 2-35-15,0 12-31 16,-4 23-8-16,-6 12-9 0,4 6 14 16,2 1-12-16,-1 0-2 15,-1 2-7-15,-2 2-16 16,0-3-8-16,3-7-100 16,5-15-27-16,7-23-113 15,26-10 47-15</inkml:trace>
  <inkml:trace contextRef="#ctx0" brushRef="#br0" timeOffset="66192.86">21835 9287 420 0,'0'0'107'0,"0"0"-12"0,0 0 6 15,0 0-99-15,0 0 14 16,0 0-1-16,66 0-4 16,-35-23-9-16,-4 3-2 15,-8 0 0-15,-11 4-16 16,-4 2 7-16,-4-3 9 16,0 4 0-16,0-3-12 15,0 1-3-15,-2 4 10 16,-11 4-17-16,-1 6 12 15,-3 1-14-15,-1 1 24 0,0 20 0 16,3 5 11-16,6 4-3 16,2-2-3-16,7-4-5 15,0-2 9-15,0-6 2 16,9-4-11-16,11-1 40 16,2-10-32-16,3-1 8 15,12 0-16-15,9-19 0 16,9-12-11-16,3-3-23 15,-7-2 9-15,-11 4-7 16,-13 5 6-16,-14 11 18 16,-10 11 16-16,-3 3-2 15,0 2 107-15,-10 4-72 16,-11 21 10-16,-4 11 13 16,5 7-46-16,1-1 24 15,13-2-42-15,4-6 0 0,2-6-7 16,0-6 16-16,0-10-9 15,2-2 0-15,2-7-25 16,4-3 25-16,0 0-42 16,5-15 30-16,3-10-13 15,-1-10 12-15,1 1 13 16,2 0-1-16,0 0-16 16,0 0 4-16,-1 4 13 15,6 1 0-15,0 11-16 16,-2 7 5-16,-3 8 5 0,-5 3 1 15,-3 0-10 1,-6 21 6-16,-4 7 15 0,0 4-6 16,-4 2 40-16,-8-2-36 15,1-4 13-15,3-6-17 16,2-4 23-16,4-8-32 16,0-2 9-16,2-8-13 15,0 0 9-15,0 0-45 16,0-6 23-16,12-12 23 15,-6 2-52-15,1 6 46 16,-7 6-16-16,0 4 7 16,0 0 8-16,0 7 6 15,0 8 4-15,0 1 0 16,0-2 15-16,0-4-30 16,0-4 15-16,0-6-237 0</inkml:trace>
  <inkml:trace contextRef="#ctx0" brushRef="#br0" timeOffset="66777.89">22452 9244 219 0,'0'0'132'0,"0"0"-42"16,0 0 30-16,0 0-65 15,0 0-47-15,0 0 2 16,18-30-5-16,-7 18-5 16,-3 5 0-16,-1 6 11 15,0 1-16-15,2 0 5 16,0 0 0-16,2 1 14 16,0 12-4-16,-2-3-6 15,3 0 10-15,-4 0-2 16,-1 0 0-16,-3-2-12 0,0 2 0 15,-4 0-11 1,0 1 11-16,0-2-35 0,0 1-49 16,0-8-148-1,0-2-50-15</inkml:trace>
  <inkml:trace contextRef="#ctx0" brushRef="#br0" timeOffset="67010.17">22869 8785 320 0,'0'0'218'0,"0"0"-177"16,0 0 30-16,0 0-5 16,-54 162-4-16,48-96-39 0,6 0-10 15,0 0-3-15,0-7-10 16,0-9 0-16,0-10-16 15,10-12-12-15,9-13-67 16,7-15-95-16,3 0-69 16</inkml:trace>
  <inkml:trace contextRef="#ctx0" brushRef="#br0" timeOffset="67258.2">23109 8925 356 0,'0'0'135'15,"0"0"-29"-15,0 0-23 16,0 0-15-16,0 0 18 16,0 0-40-16,82 22 36 15,-65 0-36-15,-9 10-40 16,-6 14 18-16,-2 8-24 15,-16 14 0-15,-21 5-30 16,-10-7-149-16,-4-11-77 16</inkml:trace>
  <inkml:trace contextRef="#ctx0" brushRef="#br0" timeOffset="71363.14">16696 12994 175 0,'0'0'75'15,"0"0"-19"-15,0 0 72 16,0 0-15-16,0 0-26 16,0 0-6-16,0 0-42 15,71-97 63-15,-12 35-31 16,10-11-30-16,2-2 17 0,-4 3-49 16,-11 16-2-16,-16 16-7 15,-13 11-59-15,-11 16-6 16,-10 7-115-16,-6 3-78 15,0 3-58-15</inkml:trace>
  <inkml:trace contextRef="#ctx0" brushRef="#br0" timeOffset="71615.45">16966 12372 436 0,'0'0'134'0,"0"0"-130"16,0 0 36-16,0 0 12 0,0 0-36 16,0 0 21-16,116-28-37 15,-82 28 0-15,-3 0-12 16,-6 0 12-16,-6 0-10 16,-5 4 5-16,-5 4-21 15,-5 2 19-15,-4 14-6 16,0 16 2-16,-11 23-2 15,-20 17-47-15,-8 6-197 16</inkml:trace>
  <inkml:trace contextRef="#ctx0" brushRef="#br0" timeOffset="78447.96">19840 12559 305 0,'0'0'110'0,"0"0"-86"15,0 0 61-15,0 0-49 16,0 0 0-16,0 0-36 0,0 0 12 15,0 0-16-15,-44 32 4 16,13-11 0-16,-7 6-5 16,-3-1 1-16,4-2 3 15,-3-1-3-15,5-2-37 16,10-4 7-16,11-8-84 16,14-9-23-16,0 0-114 15</inkml:trace>
  <inkml:trace contextRef="#ctx0" brushRef="#br0" timeOffset="78656.49">19782 12587 536 0,'0'0'92'0,"0"0"-86"15,0 0 61-15,0 0 16 16,0 0-63-16,0 0 19 15,132 56-39-15,-96-32-7 16,-5 2 0-16,-6 2-80 16,-6-5-16-16,-5-5-73 15,-5-5-83-15</inkml:trace>
  <inkml:trace contextRef="#ctx0" brushRef="#br0" timeOffset="78851.98">19856 12747 185 0,'0'0'127'15,"0"0"-5"-15,0 0-38 16,0 0-6-16,0 0-4 16,0 0-71-16,-91 99 26 15,33-10-14-15,-11 30-2 16,-1 9-26-16,13-9-199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7T01:38:16.85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5991 7792 332 0,'0'0'7'0,"0"0"46"15,0 0 16-15,0 0-4 16,0 0 6-16,0 0-41 16,0 0 1-16,17 0 5 0,-14 0-28 15,-1 0 61 1,-2 0-67-16,4 0-2 0,6 0 31 16,3 0-21-1,5 0 7-15,3 0-17 0,2 0 15 16,2 0-1-16,-1 0-14 15,1-2 0-15,-1 0 8 16,1-2-8-16,-3 2 1 16,-1 0-1-16,-2 0 3 15,1 0-1-15,3 0-2 16,-2 0 0-16,6 0 6 16,0 1-3-16,7-4-2 15,-1 5-1-15,5 0 8 16,0-2 30-16,0 0-38 15,-3 0 0-15,3 0 19 0,-3 0-19 16,6 0 8-16,-1-2-8 16,-2 0 10-16,-3 0 13 15,-1 0-23-15,-3 0 0 16,-2 0 18-16,0 0-17 16,2 2-1-16,0 2 0 15,6-2 6-15,2 2-4 16,1-4-2-16,3 0 0 15,-3 0-1-15,-5-2 3 16,-1 0-2-16,-9 1 0 16,-5 2 8-16,-3 1-9 15,-1 0 1-15,2 0 0 0,4 0 1 16,3 0-1 0,6-2 0-16,7 0 0 0,6-4 5 15,3 2-3-15,1-2-2 16,4 4 0-16,-5 4-3 15,-3 0 3-15,-6 0-1 16,1 0-2-16,-6 0 6 16,0 0-1-16,1 0-2 15,-1 0 0-15,0 2 13 16,3 4-13-16,1-4 0 16,4 2 0-16,-1 0 7 15,4 0-6-15,1 2-1 16,-1-2 0-16,-1 2-4 15,-5-2 4-15,-2-2 0 16,-3 1-1-16,0 0 10 0,-4-3-8 16,2 4-1-16,1-2 0 15,1 2-4-15,2 2 4 16,6 0 0-16,3 0-2 16,4 0 7-16,2 0-9 15,0 0 4-15,-1-2 0 16,-1-2 2-16,-2 0-2 15,-2-2 0-15,-9 0-3 16,-4 0 6-16,-4 0-2 16,-2 0-1-16,2 0 0 15,4 0-3-15,2 0 3 16,5 0 0-16,7 0-1 0,-3 0 4 16,10 0-4-16,-2-6 1 15,2 2 0-15,-1-4-6 16,-4 0 6-16,0 0 0 15,-5 2-1-15,-2 2 10 16,-2 0-13-16,0 0 4 16,0-1 0-16,1 2-1 15,4-1 1-15,-3-2 0 16,2 0-2-16,-1 0 9 16,-1-1-7-16,-3 2 0 15,-1 1 0-15,-7 2 0 16,-4-2 0-16,-3 1 0 15,-5 3-4-15,0 0 11 0,-2 0-11 16,1 0 4 0,6 0 0-16,0 0 2 0,5 0-2 15,0 0 0-15,-3 0-6 16,-1 0 13-16,1 0-8 16,-4 0 1-16,0 0 0 15,-2 0-5-15,4 5 5 16,1 1 0-16,4 0-6 15,-2-2 16-15,-2 0-10 16,-3-2 0-16,-9 0 0 16,-2 0 0-16,-9-2 3 15,0 0-3-15,0 0 23 16,0 0-14-16,0 0 63 16,0 2-72-16,0 0 1 15,0 8-15-15,0 6-118 0,-17 2-343 16</inkml:trace>
  <inkml:trace contextRef="#ctx0" brushRef="#br0" timeOffset="46191.92">11568 6697 476 0,'0'0'97'0,"0"0"-50"0,0 0 34 15,0 0 36 1,0 0-117-16,0 0 0 0,0 0-5 16,9 0 11-16,-1 9 4 15,-1 6-10-15,-2 5 0 16,-3 6 4-16,-2 3-4 15,0-5-15-15,0-4-7 16,0-10-47-16,0-8 23 16,0-2-93-16,0-16-76 15,11-18-62-15</inkml:trace>
  <inkml:trace contextRef="#ctx0" brushRef="#br0" timeOffset="46462.13">11568 6697 392 0,'60'-47'57'0,"-60"47"6"0,0 0-63 16,5 0 24-16,12 0-44 15,7 0 20-15,-1 0 0 16,-6 0-4-16,-3-3 10 16,-5 3-2-16,-1 0-4 15,-2 0 0-15,0 0 18 16,1 0-9-16,-3 10-9 15,-2 1 34-15,0 6-27 16,-2 4 20-16,0 2-27 16,0 8 0-16,0-2-17 15,-8 4 17-15,-3-3-71 0,-1-9-61 16,4-4-129-16</inkml:trace>
  <inkml:trace contextRef="#ctx0" brushRef="#br0" timeOffset="46613.13">11594 6841 327 0,'0'0'80'0,"0"0"-77"16,0 0 2-16,0 0-5 16,0 0-6-16,0 0-69 15,43 24-59-15</inkml:trace>
  <inkml:trace contextRef="#ctx0" brushRef="#br0" timeOffset="46768.87">11504 7026 511 0,'0'0'0'16,"0"0"23"-16,0 0-21 15,0 0-2-15,0 0-8 16,129-38-9-16,-98 26-128 15,-16 10-154-15</inkml:trace>
  <inkml:trace contextRef="#ctx0" brushRef="#br0" timeOffset="46958.94">11394 7168 458 0,'0'0'0'0,"0"0"0"15,0 0 66-15,0 0-23 16,141-51 11-16,-99 30-54 16,-7 5 0-16,-8 4-8 15,-4 4-6-15,-6 2-91 16,-5 0-205-16</inkml:trace>
  <inkml:trace contextRef="#ctx0" brushRef="#br0" timeOffset="47136.52">11628 7040 421 0,'0'0'114'16,"0"0"-70"-16,0 0 58 15,0 0-6-15,-38 117-96 16,38-88 21-16,0 2-18 16,0-5-3-16,0-2-64 15,0-2-1-15,0-4-63 16,0-10-42-16,0-6-86 15</inkml:trace>
  <inkml:trace contextRef="#ctx0" brushRef="#br0" timeOffset="47381.08">11637 7090 174 0,'0'0'159'0,"0"0"-111"0,0 0 64 15,0 0-30-15,0 0-35 16,0 0-18-16,22 55 19 15,-15-15 77-15,-3 8-93 16,0 4 5-16,1 2 12 16,-5 2-43-16,2-6-1 15,0-4-5-15,-2-9-54 16,0-13 49-16,0-11-94 16,0-4 23-16,0-8 17 15,0-1-12-15,0 0 3 0,-4-23-122 16</inkml:trace>
  <inkml:trace contextRef="#ctx0" brushRef="#br0" timeOffset="47521.43">11532 7315 499 0,'0'0'36'0,"0"0"-26"15,0 0-10-15,0 0 0 16,0 0-44-16,0 0-17 15,109-26-191-15</inkml:trace>
  <inkml:trace contextRef="#ctx0" brushRef="#br0" timeOffset="47757.92">11532 7315 180 0,'20'91'103'0,"-29"-90"16"15,7-1-48-15,2 2-68 16,0-2-6-16,0 0-5 15,7 0-5-15,3 0 9 16,0 2-16-16,-4 2 1 16,-1 2-12-16,-1 2 17 15,-2 2-3-15,3 3 17 16,-1-4 0-16,3-3 8 16,4-3-5-16,2-3-3 15,10 0-3-15,1-29-15 16,5-6 8-16,-2-4-317 0</inkml:trace>
  <inkml:trace contextRef="#ctx0" brushRef="#br0" timeOffset="48061.25">11791 7231 634 0,'0'0'0'0,"0"0"1"15,0 0-7-15,0 0 11 16,0 0-10-16,0 0 5 16,135-42-23-16,-106 42-8 15,-8 0 31-15,-11 0-1 0,0 0-5 16,-6 8 12 0,-4 4 5-16,0 4 13 0,0 4-22 15,-16-2 44-15,-9 4-46 16,2-4 0-16,0-4 1 15,3-2-1-15,5-8-17 16,3-4-9-16,5 0-74 16,3-6 4-16,2-12-260 15</inkml:trace>
  <inkml:trace contextRef="#ctx0" brushRef="#br0" timeOffset="48215.25">11791 7231 242 0,'53'22'174'0,"-53"-22"-89"0,0 0 0 16,0 0-6-1,7 3-54-15,12 9 33 0,6 1-42 16,2 5 9-16,-7-2-36 16,-5 2 11-16,-5 0-86 15,-6-2 14-15,-4-4-74 16,0-8-42-16,0-4-76 16</inkml:trace>
  <inkml:trace contextRef="#ctx0" brushRef="#br0" timeOffset="48533.86">11664 6820 435 0,'0'0'58'0,"0"0"-48"16,0 0 11-16,0 0-21 0,0 0 0 15,129-18 5 1,-89 9-131-16</inkml:trace>
  <inkml:trace contextRef="#ctx0" brushRef="#br0" timeOffset="48951.68">12306 6938 137 0,'0'0'251'16,"0"0"-231"-16,0 0 114 15,0 0-63-15,0 0-36 0,0 0-9 16,8 18 6-16,-6 2 41 15,0 5-73-15,-2 2 0 16,0 5 24-16,0-2-24 16,0-3-42-16,0-8-57 15,3-9-88-15,3-10-74 16</inkml:trace>
  <inkml:trace contextRef="#ctx0" brushRef="#br0" timeOffset="49220.71">12430 6707 452 0,'0'0'30'0,"0"0"58"16,0 0 16-16,0 0-45 0,0 143 34 16,2-89-56-16,3 6 22 15,-1 9-22-15,-4 2-19 16,0 2 11-16,0-3-29 15,0-8 0-15,0-8-1 16,-2-16 1-16,0-14-19 16,2-14 7-16,0-10-40 15,0 0 38-15,6-34-78 16,15-10-31-16,-4-7-9 16,-8-4-304-16</inkml:trace>
  <inkml:trace contextRef="#ctx0" brushRef="#br0" timeOffset="49732.16">12588 7038 132 0,'0'0'149'0,"0"0"28"0,0 0 2 16,0 0-78-16,0 0-2 16,0 0-6-16,0-2-66 15,0 0-11-15,15 1-16 16,8-6 0-16,4 1-11 15,0 2 11-15,-8 2-64 16,2 2-37-16,-11 0-61 16,-8 0-7-16,-2 14-105 15,0 4 116-15,-8 2 124 16,-15 0 34-16,-3 0 0 16,-3-2 92-16,3-3 14 15,3-1 28-15,10-7-1 0,3-3-50 16,10-1 32-1,0-3-83-15,0 0-11 0,0 0-12 16,21 0-1-16,8 0 37 16,4-4-38-16,-4-5 5 15,-2 4 9-15,-4 1-21 16,-6 1-38-16,-1 0-61 16,-7-5-136-16,-7-3-124 15</inkml:trace>
  <inkml:trace contextRef="#ctx0" brushRef="#br0" timeOffset="49950.71">12691 6840 448 0,'0'0'0'0,"0"0"10"15,0 0 4-15,-11 152 82 16,3-90-82-16,0 2-7 15,-3-7 55-15,-1-3-54 16,-1-4 8-16,5-5-16 16,1-6-27-16,2-9 23 15,5-12-121-15,-5-11-87 16</inkml:trace>
  <inkml:trace contextRef="#ctx0" brushRef="#br0" timeOffset="50130.21">12635 7297 138 0,'0'0'148'0,"0"0"24"15,0 0-34-15,0 0 7 16,0 0-62-16,0 0 2 16,87 56-85-16,-65-38 1 15,-2 4-27-15,-2-2-56 16,-9-4-201-16</inkml:trace>
  <inkml:trace contextRef="#ctx0" brushRef="#br0" timeOffset="51167.39">13147 7299 462 0,'0'0'32'0,"0"0"-20"0,0 0 14 16,0 0 59-16,0 0-85 15,0 0-7-15,0 96 3 16,0-64-169-16</inkml:trace>
  <inkml:trace contextRef="#ctx0" brushRef="#br0" timeOffset="51573.09">13646 6741 507 0,'0'0'136'16,"0"0"-113"-16,0 0 57 0,0 0 9 15,0 0-89 1,0 0-17-16,14 0 9 0,-7 6-58 16,-3 8 32-16,0 4-142 15,-4-1-64-15</inkml:trace>
  <inkml:trace contextRef="#ctx0" brushRef="#br0" timeOffset="51854.08">13646 6741 141 0,'38'-82'110'0,"-31"70"-80"16,4 4 113-16,0 0-80 15,3 4-12-15,1 2 29 0,1-2-74 16,-1 1 8-16,3 2 10 16,2-3-24-16,0 0 31 15,-2-2-31-15,0 2 0 16,-4 0 17-16,-6 4-17 15,-3 0 0-15,-3 0 0 16,-2 4 12-16,0 20 2 16,0 12-4-16,-5 11-2 15,-5-1-5-15,-2-7-3 16,5-5-90-16,1-7-19 16,-3-9-103-16,0-12-116 15</inkml:trace>
  <inkml:trace contextRef="#ctx0" brushRef="#br0" timeOffset="51947.08">13646 6741 220 0</inkml:trace>
  <inkml:trace contextRef="#ctx0" brushRef="#br0" timeOffset="52019.2">13646 6741 220 0,'42'47'350'0,"-42"-47"-346"0,0 0 47 0,3 0-51 15,21 0 6-15,7 0-37 16,-2 0-48-16,-2 0-134 15,-15-4-92-15</inkml:trace>
  <inkml:trace contextRef="#ctx0" brushRef="#br0" timeOffset="52172.85">13694 6865 300 0,'0'0'77'15,"0"0"-44"-15,0 0-13 16,0 0-20-16,0 0-3 15,0 0-23-15,73-9-1 16,-55 0-100-16,-9 3-72 16</inkml:trace>
  <inkml:trace contextRef="#ctx0" brushRef="#br0" timeOffset="52372.1">13584 7014 298 0,'0'0'14'0,"0"0"68"16,0 0 4-16,0 0-5 15,0 0-19-15,152-38-53 16,-117 26 36-16,-4 2-45 16,-4 6-33-16,-7 2 25 15,-4 2-179-15,-10 0-134 16</inkml:trace>
  <inkml:trace contextRef="#ctx0" brushRef="#br0" timeOffset="52546.18">13767 7018 382 0,'0'0'32'0,"0"0"39"16,0 0 38-16,0 0-90 15,0 0-11-15,-27 106-4 16,27-90 6-16,0 1-20 15,0 1-33-15,0-4-76 16,2-6-26-16,2-8-101 16</inkml:trace>
  <inkml:trace contextRef="#ctx0" brushRef="#br0" timeOffset="52790.35">13862 6986 22 0,'0'0'234'0,"0"0"-139"0,0 0 8 15,0 0-38-15,0 0-3 16,0 0-58-16,3 68 69 16,-3-20 32-16,0 10-68 15,0 3 66-15,0 3-82 16,0-4-20-16,0-4 51 16,0-8-52-16,0-12 0 15,4-10-11-15,0-12-4 16,-1-6 11-16,0-8-69 15,-3 0-26-15,0-5 74 16,0-26-138-16,0-10-107 16</inkml:trace>
  <inkml:trace contextRef="#ctx0" brushRef="#br0" timeOffset="52942.12">13736 7104 321 0,'0'0'11'16,"0"0"38"-16,0 0-36 16,0 0-13-16,0 0 0 15,0 0-163-15</inkml:trace>
  <inkml:trace contextRef="#ctx0" brushRef="#br0" timeOffset="53212.01">13736 7104 80 0,'-3'118'188'0,"1"-111"-98"0,2-7 2 16,0 0-42-16,0 0-50 16,2 0 0-16,13 0-1 15,-1 0 1-15,-1 0-6 16,-3 0 6-16,-6 7-30 16,-4 10 8-16,0 7 22 15,0 5-1-15,0-4 1 16,-9 0 0-16,2-10 15 15,1-5-12-15,1-6 18 16,5-4 15-16,0 0 10 16,0 0-4-16,7-20-42 15,15-14-4-15,10-12-20 0,-3-6-129 16,-2 4-262 0</inkml:trace>
  <inkml:trace contextRef="#ctx0" brushRef="#br0" timeOffset="53461.08">14030 6984 521 0,'0'0'79'15,"0"0"-8"-15,0 0-32 16,0 0-32-16,0 0-6 16,0 0-1-16,53 6 0 15,-44-2-11-15,-2 3 11 0,-5 2-33 16,-2 9 33-16,0 6 0 15,-4 8 4-15,-17 2-3 16,-6 1-2-16,-2-3-8 16,0-4-49-16,3-5 41 15,4-8-124-15,6-9-49 16,5-6-29-16</inkml:trace>
  <inkml:trace contextRef="#ctx0" brushRef="#br0" timeOffset="53661.38">13908 7168 37 0,'0'0'276'16,"0"0"-153"-16,0 0-10 16,0 0-59-16,0 0 25 15,0 0-75-15,39 0 28 16,-16 10 42-16,-2 1-45 0,-2 4-2 16,-2 3-27-16,-3 0 21 15,-3 5-33-15,-5-3 12 16,-3-2-30-16,-1-4-4 15,-2-2-57-15,0-10-49 16,0-2-82-16</inkml:trace>
  <inkml:trace contextRef="#ctx0" brushRef="#br0" timeOffset="54698.51">14426 6765 324 0,'0'0'261'0,"0"0"-249"15,0 0 51-15,0 0-38 16,0 0-18-16,0 0 7 0,47-22-14 16,-36 22-2-16,-2 0-12 15,-6 0-55-15,-3 0 10 16,0 9 24-16,0 6 32 15,0 7-14-15,-14 0 17 16,3-1 0-16,2-1 8 16,7 0-8-16,2-1 0 15,0-2 0-15,0-2 10 16,2 0-8-16,7-5-2 16,0 0 0-16,-3 6-26 15,-1-2 1-15,-5 8 2 16,0 2 11-16,0-2-16 0,0-1 18 15,0-6-16 1,0-3 26-16,2-2-20 0,11-4 20 16,0 1 0-16,1-3 9 15,-5 1-5-15,-3-1 39 16,0 5-27-16,-6-1-6 16,0 3 62-16,0 7-59 15,-3 0 18-15,-15 3 1 16,-2-1-27-16,-2-4 53 15,-2-3-51-15,1-6-5 16,3-5 55-16,7-2-55 16,2 0-4-16,6-22-40 15,5-18-111-15,0-9-93 0</inkml:trace>
  <inkml:trace contextRef="#ctx0" brushRef="#br0" timeOffset="54900.5">14635 6765 582 0,'0'0'59'16,"0"0"6"-16,0 0 1 15,0 0 24-15,0 0-90 16,0 0 3-16,43 55 9 16,-34-34-12-16,-5 6-20 15,1 1-29-15,-5-2-55 0,0-2 42 16,0-10-93-16,0-6-51 15,0-8-8-15</inkml:trace>
  <inkml:trace contextRef="#ctx0" brushRef="#br0" timeOffset="55197.82">14698 6747 275 0,'0'0'85'15,"0"0"-39"-15,0 0 40 16,0 0-44-16,0 0-38 15,0 0 17-15,35 37-21 16,-23-33-19-16,1-1-14 16,-1-3-57-16,-4 2 18 15,-5 1-10-15,-3 1-1 16,0 2 34-16,0 3 49 0,0 1 3 16,-5 3 86-16,-1-1 9 15,0-2 13-15,6 0-76 16,0-2-23-16,0 0 33 15,0 0-45-15,0 6-4 16,0 0 0-16,0 10-24 16,0 4-8-16,0 0-61 15,0 0-53-15,-4-7-23 16</inkml:trace>
  <inkml:trace contextRef="#ctx0" brushRef="#br0" timeOffset="55387.18">14667 7064 456 0,'0'0'68'0,"0"0"-3"16,0 0-25-16,0 0-26 16,0 0-8-16,0 0-12 15,14 40-36-15,-6-34-63 16,-1-2 39-16,-3-1-156 15</inkml:trace>
  <inkml:trace contextRef="#ctx0" brushRef="#br0" timeOffset="55727.88">14667 7064 406 0,'45'-8'132'0,"-45"6"-3"0,4-1-96 15,9-2-23-15,7-3 16 16,3-2-26-16,-1 4 0 15,-2 4-12-15,-7 2-10 16,-1 0 1-16,-6 0-72 16,-4 14-66-16,-2 6 56 15,0 3 20-15,-20-1 16 16,-8 3 67-16,-3 0 8 16,-2-3 62-16,5-4 18 15,8-6 4-15,6-6 44 0,12-6-96 16,2 0 0-1,0 0-10-15,0 0-29 0,0 0-1 16,0 0 0-16,12 0 0 16,-2 0 1-16,1 0-1 15,1 0-44-15,-1-6 2 16,3-6-71-16,-6-5-39 16,1-1-76-16</inkml:trace>
  <inkml:trace contextRef="#ctx0" brushRef="#br0" timeOffset="55768.21">14667 7064 29 0</inkml:trace>
  <inkml:trace contextRef="#ctx0" brushRef="#br0" timeOffset="55857.15">14667 7064 29 0,'93'-80'307'0,"-97"80"-176"0,0 0-13 0,1 0 16 0,3 12-96 15,-2 14-35-15,2 12 29 16,0 4-31-16,0-2-2 0,0 3-84 16,2-7-98-16,-2-6-46 15</inkml:trace>
  <inkml:trace contextRef="#ctx0" brushRef="#br0" timeOffset="56044.23">14656 7321 475 0,'0'0'77'16,"0"0"-39"-16,0 0 51 15,0 0-43-15,0 0-26 0,147-35 4 16,-103 17-17-16,-4 3-14 15,1-3-83-15,-8-2-149 16,-8 4-81-16</inkml:trace>
  <inkml:trace contextRef="#ctx0" brushRef="#br0" timeOffset="56189.18">15055 7159 620 0,'0'0'35'0,"0"0"-2"16,0 0 92-16,4 115-125 16,5-68-22-16,-9 3-83 15,0 3-242-15</inkml:trace>
  <inkml:trace contextRef="#ctx0" brushRef="#br0" timeOffset="64539.48">12368 7842 69 0,'0'0'56'16,"0"0"30"-16,0 0 15 16,0 0-3-16,0 0-17 15,0 0-54-15,0 0 36 16,0 0-61-16,0 0 5 15,0 0 27-15,0 0-26 16,0 0 16-16,0 0-24 0,0 0 7 16,0 0 29-16,0 0-36 15,0 0 0-15,0 0 25 16,0 0-15-16,0 0-3 16,0-2-7-16,0 2 0 15,0 0 6-15,0 0-6 16,0 0-9-16,0 0 3 15,0 0 6-15,0 0 0 16,0 0-1-16,0 2 2 16,0-2 3-16,0 0-4 15,0 0-11-15,0 0 11 16,0 0 19-16,0 0-16 0,0 0-3 16,0 0 0-1,2 0-11-15,5 3 11 0,8-3-5 16,12 0-3-16,15 0 6 15,13-29-48-15,8-13-122 16,-7-6-229-16</inkml:trace>
  <inkml:trace contextRef="#ctx0" brushRef="#br0" timeOffset="65273.01">14453 7776 233 0,'0'0'49'16,"0"0"5"-16,0 0 43 15,0 0-12-15,0 0-29 16,0 0-56-16,0 0 15 15,7 4 0-15,4 0-6 16,0 4-9-16,0 1 23 16,0 0-22-16,-4 1-1 15,-1 2 0-15,0 1 11 16,-2-6 10-16,0-3-21 16,5-4 0-16,7 0 8 0,15-34-4 15,15-19 19-15,14-12-23 16,3 1-35-16,-18 15-141 15,-26 22-307-15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7T01:41:20.64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9353 3432 708 0,'0'0'189'0,"0"0"-147"16,0 0 52-16,0 0-18 15,0 0 0-15,0 0-76 16,0 0-14-16,0 7 12 15,13-3-110-15,5-4-135 0,-5 0-229 16</inkml:trace>
  <inkml:trace contextRef="#ctx0" brushRef="#br0" timeOffset="982.48">9656 3341 452 0,'0'0'80'0,"0"0"-53"15,0 0 2-15,0 0-29 16,0 0 2-16,0 0-2 16,38-4 0-16,-25-2 2 15,-4-1-6-15,-2-1 8 16,-3 3 4-16,3-1-8 16,1-6 0-16,2-1-5 15,-3-3 5-15,1 2-7 0,-8 0-13 16,0 2 10-1,0 2-22-15,0 0 32 0,0 2 0 16,-2 2 13-16,-7 2-11 16,1 2 2-16,2 2-4 15,0-2 7-15,2 2 11 16,-3 0-18-16,-5 0 0 16,0 0-2-16,-7 0 6 15,2 4 1-15,1 6-2 16,3 0 3-16,2 4 21 15,6 2-27-15,5 4 0 16,0 6 14-16,0 1-10 16,0 1 9-16,2-6-13 15,12-7 7-15,-3-2 19 0,1-5-26 16,0 0 0-16,1-4 10 16,4 0-10-16,3-4-2 15,4 0-16-15,0 0-67 16,1-8-1-16,-7-8-255 15</inkml:trace>
  <inkml:trace contextRef="#ctx0" brushRef="#br0" timeOffset="1332.77">9863 3106 110 0,'0'0'110'0,"0"0"25"16,0 0 30-16,0 0-51 15,0 0-60-15,0 0 54 16,-2 8-93-16,2 8 16 15,12 4 32-15,5 2-47 16,3 4 5-16,3-2-21 16,-2 0 6-16,2 0-8 0,-3-6 2 15,-3 0-16-15,0-1 15 16,-7-3-54-16,-1-2-22 16,-2-6-35-16,-4-5-72 15,-3-1-11-15</inkml:trace>
  <inkml:trace contextRef="#ctx0" brushRef="#br0" timeOffset="1646.76">10081 3062 25 0,'0'0'257'15,"0"0"-214"-15,0 0 8 16,0 0 32-16,0 0-67 16,0 0 2-16,0 30-13 15,-11-2-5-15,-5 2 0 16,-1 2 29-16,-6 0-10 15,1 0-3-15,5-4-13 16,1-6 17-16,9-5-40 16,5-7-17-16,2-10-164 15</inkml:trace>
  <inkml:trace contextRef="#ctx0" brushRef="#br0" timeOffset="2182.37">10222 3196 139 0,'0'0'245'0,"0"0"-209"0,0 0 42 16,0 0 23-16,0 0-84 15,0 0-11-15,6 2-6 16,11-2 5-16,-2 0 11 16,3 0-16-16,-1 0 0 15,1 0-16-15,-5-2 9 16,1-6-24-16,-7 2 19 15,-5 0 4-15,-2 0-5 16,0-2 13-16,0-2 0 16,0 0 7-16,-7 2-7 0,-4 2-7 15,-2 2 4-15,-2 0 3 16,3 4 17-16,1 0-17 16,-1 0 0-16,4 0 16 15,-3 0-15-15,-3 12-1 16,1 6 2-16,-1 4 6 15,3 4 30-15,3 2-36 16,3-2-2-16,5-2 34 16,0 0-34-16,5-4-6 15,24-3 5-15,8-16-42 16,13-1 19-16,-2-15-214 16</inkml:trace>
  <inkml:trace contextRef="#ctx0" brushRef="#br0" timeOffset="23233.98">1878 3828 130 0,'0'0'45'16,"0"0"-9"-16,0 0 61 16,0 0-88-16,0 0 13 15,0 0-30-15,0 0 11 16,0 0-3-16,-2 0 25 0,2 0 0 16,0 0 30-16,0 0-18 15,0 0-17-15,0 0 46 16,0 0-63-16,0 0 2 15,0 0 11-15,0 4-14 16,0 2-2-16,0 6 0 16,0 2 0-16,0 6 14 15,0 4-14-15,0 0 0 16,0 6 12-16,2 2-11 16,2 0 16-16,-2 3-17 15,0-4 0-15,1 1 34 16,-3 1-25-16,0 3-9 0,0 5 31 15,0-2-14-15,0 5 21 16,0 2-38-16,0 0 4 16,0 1 26-16,0 0-25 15,0-2-5-15,0 1 21 16,0-3-14-16,0 0 7 16,0 1-14-16,0-4 0 15,0-6-5-15,0-5 5 16,0-14-68-16,0-15-23 15,0-6-199-15</inkml:trace>
  <inkml:trace contextRef="#ctx0" brushRef="#br0" timeOffset="24721.2">1951 3798 376 0,'0'0'73'16,"0"0"-69"-16,0 0 115 15,0 0-73-15,0 0-30 16,0 0-16-16,18-2 1 0,-7 2 39 16,5-3-27-1,3 3 16-15,4 0 21 0,4 0-16 16,6 0 2-16,7 0-36 15,7 0 19-15,3 0 33 16,0 0-52-16,0-1 0 16,-4-2 12-16,-1 3-8 15,-5-3-4-15,-2 1 0 16,-5-2 2-16,0 2 3 16,4-1-5-16,2-1 0 15,1 0 23-15,1 1-20 16,-1 1-3-16,-2 0 0 0,-1 2 2 15,-1 0-1 1,0 0-1-16,2 0 0 0,2 0-3 16,5 0 9-16,-1-4-5 15,3-1-1-15,-1 2 2 16,0 1-4-16,-2-2 2 16,-5 1 0-16,0 3-2 15,-6-4 4-15,-1 4-2 16,-3 0 0-16,-1-1 4 15,4 1-6-15,1 0 2 16,3-3 0-16,1 3 0 16,3 0 0-16,3 0 0 15,-1 0 0-15,7 0 1 16,0 0-2-16,7-4 1 16,2-2 0-16,2-2 1 15,0-4-1-15,-6 2-3 0,-1 0-1 16,-8 2 8-16,-1 4-15 15,-4 2 11-15,-2 2 0 16,0 0-3-16,0 0 3 16,-3-4 0-16,4 0-3 15,5-2 14-15,0-4-15 16,5 1 4-16,3-2 0 16,-6 4 3-16,-1-2-3 15,-3 9 0-15,-4-2-4 0,-2 2 8 16,0 0-9-1,0 0 5-15,-1 0 0 0,3 0-1 16,1 0 2-16,4 0-1 16,-1 0 0-16,6 0 9 15,-2 0-13-15,1 0 4 16,-3 0 0-16,-1 0-1 16,-3 0 2-16,0 0-1 15,-2 4 0-15,2 3 2 16,2 0-3-16,6-3 1 15,6 0 0-15,7-1 1 16,3-3-1-16,6 0 0 16,-3 0-2-16,-3 0 8 15,-1 0-9-15,-1 0 3 16,-4 0 0-16,2 3-8 0,-4-1 9 16,4 2-1-1,-3 1 0-15,1-2 5 0,-2-3-7 16,-6 0 2-16,-4 0 0 15,-5 0-13-15,-6 0 13 16,-1 0 0-16,-3 0-5 16,0 0 12-16,-2 0-14 15,0 0 7-15,2 0 0 16,0 0-3-16,1-2 3 16,-1-2 0-16,-2 2-3 15,0-2 10-15,-6 2-11 16,0 0 4-16,0 2 0 0,-1 0-4 15,-2 0 4-15,4-1 0 16,1 1-2-16,4 0 10 16,4 0-10-16,1 0 2 15,1 0 0-15,-2 0-3 16,-6 0 3-16,0 0-6 16,2 0-20-16,0 0-61 15,0-3 31-15,-6 3-238 16,-15 0 174-16</inkml:trace>
  <inkml:trace contextRef="#ctx0" brushRef="#br0" timeOffset="25523.59">7831 3671 203 0,'0'0'38'0,"0"0"-16"15,0 0 103 1,0 0-63-16,0 0-25 0,0 0 42 16,16 68-77-16,-12-54 25 15,-2 0 12-15,-2 7-15 16,0 10 42-16,0 12-56 16,0 11 9-16,0 14 90 15,-8-2-91-15,-2 2 15 16,2-5 1-16,-1-3-30 15,5-5 7-15,-4 4-11 16,4 5-40-16,-11 4 23 16,-6 1-169-16,-3-6-157 15</inkml:trace>
  <inkml:trace contextRef="#ctx0" brushRef="#br0" timeOffset="27426.95">1844 4754 384 0,'0'0'91'0,"0"0"-64"16,0 0 26-16,0 0 8 15,0 0 4-15,0 0-65 16,0 0 0-16,56 0 29 16,-18 0-10-16,6 0 20 15,1 0-32-15,4 0-7 16,2 0 35-16,5-2-35 15,6-3 0-15,5-2-4 0,2 3 16 16,1 2-18-16,-4 0 6 16,-1 2 0-16,-1 0 1 15,-1 0-1-15,1-3 0 16,1-2 1-16,-1-1-1 16,1 0 15-16,-5 0-15 15,-4 2 0-15,-7 0-1 16,-2 0 1-16,-2 4 0 15,-3-2 2-15,-2 2 1 16,0 0 1-16,-2 0-4 16,0 0 0-16,1 0 2 15,4 0-2-15,2-4 0 16,2 0 1-16,-5 0 9 0,3 0-13 16,-5 0 3-1,-5 2 0-15,1 2 4 0,-1-2-4 16,2 2 0-16,0-2 10 15,1-2-9-15,4 2 16 16,3-2-17-16,3-2 0 16,6-2 2-16,2 0-2 15,-4-2 0-15,-2 2-2 16,-5 2 6-16,-1 2-4 16,-4 2 0-16,1 2 0 15,-3 0-9-15,2 0 9 16,7 0 0-16,1 0 16 0,6 0-9 15,0-2-1-15,-1-2-6 16,2 0 0-16,-3 0 12 16,2 0-12-16,-4 0 0 15,4 2-5-15,-2 2 11 16,-1 0-6-16,-2-2 0 16,0-1 0-16,-1 2-3 15,2-1 3-15,-4-1 0 16,1 2 3-16,-7-1 1 15,1 0-8-15,-3 2 3 16,-5-3 1-16,0 3-3 16,3 0 3-16,4-1 0 15,3 1 1-15,-1-4 5 16,7 2-10-16,-1 0 4 16,2-2 0-16,1 4 0 0,-6-2 0 15,-6 2 0-15,0 0-9 16,-6 0 18-16,3 0-11 15,-1 0 2-15,3 0 0 16,3 2-1-16,3-2 1 16,2 0 0-16,1 0-4 15,3 0 15-15,-4 0-15 16,-4 0 4-16,1 0 0 16,-3 0-3-16,0 0 3 15,0 0 0-15,0 0-1 16,-2 0 6-16,1 0-2 15,-2-2-3-15,1-2 0 0,-3-1 22 16,1 2-22-16,-3-1 0 16,4-1 2-16,-2 1 2 15,-2 4-2-15,3 0-2 16,-5 0 0-16,5 0-3 16,-3 0 3-16,0 0 0 15,1 0 0-15,-1 0 4 16,1 0-5-16,4 0 1 15,-3-2 0-15,5 0 0 16,3-1 0-16,-7 0 0 16,-1 2-2-16,-6 1 7 15,-14 0-10-15,-7 0-104 16,-8 0 109-16,-35 0-256 0</inkml:trace>
  <inkml:trace contextRef="#ctx0" brushRef="#br0" timeOffset="28685.92">4772 3706 263 0,'0'0'26'16,"0"0"32"-16,0 0 31 0,0 0-10 16,0 0-79-16,0 0 0 15,2 0 20-15,0 0-10 16,1 0 15-16,-1 1 5 16,2 11-10-16,1 8 61 15,0 5-67-15,1 3-3 16,-4 4 41-16,0 0-36 15,1 0 1-15,-3-2-11 16,0-2 11-16,0-2 21 16,2-2-38-16,0 3 0 15,0 2 22-15,0 1-20 16,0 1 3-16,1-2-5 16,-3-3 9-16,0 5 12 0,0-3-21 15,0 4 0-15,0 2 32 16,3 0-24-16,-3 0 3 15,0-2-11-15,2-2 19 16,-2-1 0-16,0-1-19 16,0-2 0-16,0 2 4 15,0-1-4-15,2-4 0 16,7-9-32-16,4-14-151 16,0 0-82-16</inkml:trace>
  <inkml:trace contextRef="#ctx0" brushRef="#br0" timeOffset="29520.75">2511 4245 263 0,'0'0'240'0,"0"0"-203"16,0 0 37-16,0 0 64 16,0 0-112-16,0 0-24 15,33 0 13-15,-7-6-12 16,3 1 9-16,0-2-12 15,-2 3-55-15,-2 2 32 0,-5-2-96 16,-3 0-24-16,-5-4-50 16,-7-4-33-16</inkml:trace>
  <inkml:trace contextRef="#ctx0" brushRef="#br0" timeOffset="29882.5">2696 4092 175 0,'0'0'60'0,"0"0"26"15,0 0 35-15,0 0-75 16,0 0-23-16,0 0 2 16,-8 53 0-16,8-30 18 15,0 4-34-15,0 1-6 16,0 2 34-16,0 8-37 0,0 0 0 16,0 0 0-16,0-3 6 15,0-10-14-15,0-4-2 16,0-12-6-16,0-3-1 15,0-6 4-15,-6 0 4 16,-7 0 8-16,-5-2-25 16,-5-11-6-16,2-4-52 15,-2 5 50-15,3 4 16 16,5 2 18-16,3 4 0 16,5 1 44-16,5-2 8 15,2-3-52-15,2-3-2 16,25-6 2-16,9-1-11 0,-3 2 11 15,-2 6-60-15,-6 4-37 16,-9 4-121-16</inkml:trace>
  <inkml:trace contextRef="#ctx0" brushRef="#br0" timeOffset="30442.5">2852 4020 16 0,'0'0'20'0,"0"0"28"16,0 0 12-16,0 0-23 16,0 0 21-16,0 0-26 15,0 9 30-15,0 0 11 16,0 8-42-16,0-4 15 16,0 3-44-16,4-1 0 15,-2-3 20-15,3 1-22 16,-1 0 0-16,-2-4 7 15,5-2-2-15,-2-3-4 16,-3-4-1-16,4 0 0 16,1 0-6-16,2 0 6 15,0 0-22-15,0 0 10 16,-1 0-64-16,1-7 2 0,-1-1-66 16,-4 1-21-16</inkml:trace>
  <inkml:trace contextRef="#ctx0" brushRef="#br0" timeOffset="30879.06">3002 4002 75 0,'0'0'208'0,"0"0"-165"0,0 0 96 16,0 0-52-16,0 0-53 15,0 0-26-15,-6 6 5 16,-11 18-26-16,-2 10 1 15,4 6-12-15,1-1-32 16,4-7-153-16</inkml:trace>
  <inkml:trace contextRef="#ctx0" brushRef="#br0" timeOffset="31126.69">2909 4245 507 0,'0'0'29'0,"0"0"30"15,0 0-18-15,0 0-28 16,0 0-7-16,0 0-6 16,16 69 0-16,-14-44-6 15,0-1 6-15,-2-2-7 16,0-4-45-16,0-10-24 15,2-3 18-15,1-5-128 16,1-5-17-16</inkml:trace>
  <inkml:trace contextRef="#ctx0" brushRef="#br0" timeOffset="31448.97">2909 4245 176 0,'54'4'130'0,"-54"-4"-122"15,8 0-8-15,6 0-27 16,7 0 25-16,2-6-9 16,-4-3-2-16,-1-2 8 15,-5 5 5-15,-7 3 10 16,-2 3-10-16,-1 0 0 16,-3 0 41-16,2 0 21 15,1 17 10-15,-1 9 2 16,0 10-30-16,3 5 48 0,-1-2-76 15,0-1-1 1,1-8 12-16,-1-5-26 0,-2-4 0 16,1-5-1-16,-1-5 4 15,-2-4-31-15,0-3 17 16,0-1-61-16,0-3 0 16,0 0-96-16,-14 0-202 15</inkml:trace>
  <inkml:trace contextRef="#ctx0" brushRef="#br0" timeOffset="31629.47">3000 4369 454 0,'0'0'108'0,"0"0"-82"16,0 0 63-16,0 0-74 16,0 0-12-16,0 0-6 15,39 6-40-15,-24 0 39 16,-3 2-81-16,-6 2-23 15,-1 4 2-15,-5 0-54 16,0 0 38-16</inkml:trace>
  <inkml:trace contextRef="#ctx0" brushRef="#br0" timeOffset="31747.47">3000 4369 13 0,'23'116'97'16,"-32"-109"60"-16,5-3-46 16,2-2-39-16,2-1-35 15,0 2-25-15,0-3-5 0,6 0-7 16,15 0-13-1,4 0 11-15,2-13-27 0,-2-7-74 16</inkml:trace>
  <inkml:trace contextRef="#ctx0" brushRef="#br0" timeOffset="32168.78">3313 3958 6 0,'0'0'218'15,"0"0"-212"-15,0 0 13 16,0 0 28-16,0 0-28 0,0 0-11 15,-29 123-8-15,6-81 7 16,3-6 7-16,1-6-14 16,3-10-14-16,7-6-4 15,0-10-59-15,6-4-110 16</inkml:trace>
  <inkml:trace contextRef="#ctx0" brushRef="#br0" timeOffset="32360.79">3315 4020 506 0,'0'0'66'15,"0"0"-42"-15,0 0 81 16,0 0-21-16,117 0-75 16,-80 0 19-16,-6 0-28 0,-9 0-35 15,-8 10-6-15,-6 6-81 16,-8 2-2-16,0 0-6 15,0 0-72-15</inkml:trace>
  <inkml:trace contextRef="#ctx0" brushRef="#br0" timeOffset="32542.43">3482 4068 416 0,'0'0'135'0,"0"0"-86"0,0 0 30 16,0 0-55-1,0 0-8-15,0 0-10 0,-2 74-6 16,2-53-30-16,2-3 22 16,0-4-107-16,-2-2-5 15,0-2-38-15,0-6-118 16</inkml:trace>
  <inkml:trace contextRef="#ctx0" brushRef="#br0" timeOffset="32908.53">3459 4237 398 0,'0'0'100'16,"0"0"-49"-16,0 0 25 15,0 0-37-15,0 0-36 16,0 0 14-16,45 40-17 0,-32-30-7 16,-6-2-14-16,0 0-22 15,-5 3 5-15,-2 2 17 16,0 1-15-16,0 2 33 15,-13-2-39-15,-5 0 42 16,0-6-12-16,3-2 24 16,1-2-12-16,5 0 34 15,5-2 5-15,4 0 38 16,0-2-56-16,0 6-12 16,0 0 50-16,2 2-50 15,9 2 38-15,3 1 3 16,1 0-25-16,3 1 57 0,0 0-72 15,4 3-3 1,3-3 15-16,2 2-22 0,2 1-23 16,2 2-80-16,-4-3-150 15,-10-6-100-15</inkml:trace>
  <inkml:trace contextRef="#ctx0" brushRef="#br0" timeOffset="50484.92">5429 4068 328 0,'0'0'56'15,"0"0"-32"-15,0 0 99 16,0 0-48-16,0 0-22 0,0 0-24 15,0 0-29-15,0 0 57 16,-2 0-50-16,22 0 10 16,5-7 45-16,6-2-24 15,-2 3-19-15,2 4-19 16,-5 0 0-16,-1 2-27 16,-3-1 27-16,-1-2-59 15,-4 2 7-15,-1-4-53 16,-3-1-34-16,-6-4-72 15,-7 0-30-15</inkml:trace>
  <inkml:trace contextRef="#ctx0" brushRef="#br0" timeOffset="50777.96">5599 3743 205 0,'0'0'39'15,"0"0"12"-15,0 0-15 16,0 0 10-16,0 0-31 16,0 0-5-16,-14 108 25 15,14-57-14-15,0-1 22 16,0-6-18-16,0-2-19 15,0-7 24-15,0-8-30 0,0-3-11 16,0-2 8-16,0-5-54 16,0-5-44-16,-7-6-95 15</inkml:trace>
  <inkml:trace contextRef="#ctx0" brushRef="#br0" timeOffset="51004.25">5464 3862 226 0,'0'0'40'0,"0"0"59"16,0 0-28-16,0 0 13 15,0 0-60-15,0 0-17 16,72 80 9-16,-56-70-16 15,0-1-32-15,-1-2-63 16,-1-3-84-16</inkml:trace>
  <inkml:trace contextRef="#ctx0" brushRef="#br0" timeOffset="51171.25">5726 3862 147 0,'0'0'221'15,"0"0"-198"1,0 0 48-16,0 0 1 0,0 0-72 16,-9 102-22-16,-7-58 11 15,1-4-128-15,-1-7-13 16,1-14-28-16</inkml:trace>
  <inkml:trace contextRef="#ctx0" brushRef="#br0" timeOffset="51352.75">5616 4055 39 0,'0'0'85'16,"0"0"-16"-16,0 0 77 0,0 0-56 15,0 0-20-15,0 0-9 16,-19 50-39-16,0-20-1 16,-1-1-21-16,-4 2-10 15,2-3-7-15,-3-2-53 16,6-6-60-16,-2-10-53 15</inkml:trace>
  <inkml:trace contextRef="#ctx0" brushRef="#br0" timeOffset="51511.1">5578 4163 248 0,'0'0'29'0,"0"0"109"15,0 0-107-15,0 0-31 0,0 0-1 16,0 0-148-16,119 14-77 16</inkml:trace>
  <inkml:trace contextRef="#ctx0" brushRef="#br0" timeOffset="51723.34">5530 4327 387 0,'0'0'83'16,"0"0"-72"-16,0 0 59 0,0 0 4 16,0 0-17-1,117-38-16-15,-78 22-24 0,-6 4-10 16,-6 3-7-16,-10 3-40 16,-5 3 17-16,-8 3-101 15,-4 0-16-15,0 0 15 16,0 0-73-16</inkml:trace>
  <inkml:trace contextRef="#ctx0" brushRef="#br0" timeOffset="52131.58">5670 4211 159 0,'0'0'110'0,"0"0"-2"15,0 0-22-15,0 0-30 16,0 0-48-16,0 0 5 0,-25 56-13 15,21-24 0 1,-3 0 15-16,7-2-15 0,-2-4 0 16,2-6 3-16,0-10 1 15,0-4-8-15,0-6 0 16,0 0-18-16,7 0 12 16,7-16-3-16,5-7 12 15,1-4 0-15,3 1-20 16,-6 8 1-16,-3 7-30 15,-5 4 29-15,-5 5 5 16,-4 2 16-16,0 0 0 16,0 0 29-16,0 0 11 0,0 0 10 15,0 6-50 1,0 8 8-16,0 2 1 0,-2-4-9 16,0-4 0-16,0-4-1 15,2-4 9-15,0 0-16 16,0-1 0-16,10-28-39 15,17-9 16-15,2-12 18 16,-2-10-60-16,2-6-95 16</inkml:trace>
  <inkml:trace contextRef="#ctx0" brushRef="#br0" timeOffset="52501.12">5967 3807 41 0,'0'0'209'0,"0"0"-145"0,0 0-26 15,0 0 18-15,0 0-47 16,0 0 1-1,-65 117-1-15,51-89-9 0,3-1 0 16,3-6-1-16,2-7 7 16,2-4-12-16,4-4 3 15,0-2-2-15,0-1-6 16,0 2 11-16,7 1 0 16,6-2 13-16,3 0-6 15,0-1 33-15,8-1-28 16,-2-2-12-16,-2 1 43 15,3-1-42-15,-1 2-1 16,-4-2 0-16,0 0 6 16,-7 2-10-16,-7 2 4 15,-2 0 0-15,-2 6-3 0,0 6 11 16,0 8 8-16,-15 7 31 16,-3 5-46-16,-7 2 14 15,1 0-15-15,-7 0 0 16,0-2-19-16,4-8 1 15,2-8-38-15,9-14-50 16,6-6-74-16</inkml:trace>
  <inkml:trace contextRef="#ctx0" brushRef="#br0" timeOffset="52689.75">5826 4137 112 0,'0'0'334'0,"0"0"-301"0,0 0 84 15,0 0-3-15,0 0-39 16,0 0 9-16,105 108-61 16,-74-82-14-16,-2 5 10 15,-7 2-19-15,-4 7-54 16,-3 2-58-16,-7-7-120 16,-8-12-128-16</inkml:trace>
  <inkml:trace contextRef="#ctx0" brushRef="#br0" timeOffset="53627.96">6330 4082 275 0,'0'0'148'0,"0"0"-119"0,0 0-9 15,0 0 28-15,0 0 21 16,0 0-61-16,140-108 12 15,-113 95-20-15,-5 4-15 16,-9 1 3-16,-6 4-49 16,-3 4 14-16,-4 0 38 15,0-2 9-15,0 0-14 16,0-6 14-16,0 2-6 16,0-4-12-16,0 4 12 15,0 0 6-15,0 4 0 16,0 2 7-16,0 0-11 0,0 0 4 15,0 0 0 1,0 0 5-16,0 0-5 0,0 0-2 16,0 10 2-16,0 8 0 15,0 6 51-15,0 0-41 16,3 2 0-16,-1 0 23 16,0 4-28-16,-2 1-5 15,0-7 0-15,0-3 9 16,0-4 8-16,0-5-17 15,0 0 0-15,-7-4 13 16,-4 2-13-16,-2-2-3 16,-5-2-10-16,1-4 0 0,-4-2-14 15,5 0 24 1,3 0 3-16,5 0 11 0,2-2-5 16,6 0 25-16,0-5-31 15,0 0 9-15,6-7-25 16,19-11 16-16,5-1-24 15,6-6-22-15,-3-4-77 16,-1 3-121-16</inkml:trace>
  <inkml:trace contextRef="#ctx0" brushRef="#br0" timeOffset="53937.41">6700 3828 336 0,'0'0'1'0,"0"0"32"16,0 0-33-16,0 0-28 16,0 0-16-16,0 0-15 15,33-9 19-15,-29 18 0 16,1 7-1-16,-5-2 23 16,0 0 15-16,0 2 3 15,0-4 10-15,0-2-5 16,0-2 14-16,0-4 39 15,0-4-6-15,0 2-8 16,0-2-23-16,0 0-18 0,13 0 51 16,5 0-39-1,4 0-9-15,-4-8 6 0,-2-2-12 16,-5 4-52-16,-7-2-67 16</inkml:trace>
  <inkml:trace contextRef="#ctx0" brushRef="#br0" timeOffset="54036.41">6700 3828 222 0</inkml:trace>
  <inkml:trace contextRef="#ctx0" brushRef="#br0" timeOffset="54172.41">6700 3828 222 0,'-10'50'106'0,"8"-50"-43"0,2 0 15 0,0 26 20 15,0 14-65-15,0 12 5 16,0 8 12-16,0 8-19 0,0 4 2 15,0 1-17-15,0-7-5 16,0-10 3-16,0-16-14 16,0-15-17-16,6-15-15 15,6-10-76-15,-1 0-72 16,-2-31-120-16</inkml:trace>
  <inkml:trace contextRef="#ctx0" brushRef="#br0" timeOffset="54363.49">6757 4185 702 0,'0'0'73'15,"0"0"-22"-15,0 0 35 0,0 0-86 16,0 0 21-16,0 0-54 16,45 2 33-16,-20-2-34 15,-4-2-11-15,2-6-70 16,-5-1-5-16,-5-2-53 15,-2-1-116-15</inkml:trace>
  <inkml:trace contextRef="#ctx0" brushRef="#br0" timeOffset="54983.27">6920 4056 333 0,'0'0'147'16,"0"0"-72"-16,0 0 11 15,0 0-16-15,0 0-70 0,0 0-5 16,-12 28-24-1,8-1-44-15,-2 1 32 0,-3-3-98 16,-1-2 29-16,2-7 26 16,1-5 5-16,3-4 7 15,2-5 17-15,0-2 55 16,2 0 0-16,0 2 55 16,0-2 70-16,-2 0 11 15,2 2-6-15,0 2-39 16,0 8-25-16,0 6-22 15,0 6 70-15,0 4-75 16,0-2-11-16,0 2 16 16,0-2-37-16,0-3 2 15,2-8-9-15,2-3 0 0,0-10-26 16,-2 1-14-16,1-3-39 16,-1 0-9-16,0-11-31 15,2-15 7-15,1-4-5 16,-2 4-26-16,-3 8 61 15,0 6 82-15,0 10 5 16,0 2 119-16,0 0-15 16,0 0-20-16,0 0-3 15,0 0-76-15,2 0 35 16,6 0-43-16,-1 0-2 16,-1 0 9-16,2 0-9 15,-2 0-9-15,1 0-39 16,-5 18-6-16,-2 5 49 0,0 4 5 15,0 1 0 1,-2-4 12-16,-7-6 9 0,2-4 38 16,0-8-7-16,7-3-12 15,0-3 52-15,0 0-83 16,0 0 1-16,0 0-10 16,7 0 14-16,9 0-19 15,2-4 5-15,1-2-78 16,-2 1 13-16,-5 2-152 15,-3-2-99-15</inkml:trace>
  <inkml:trace contextRef="#ctx0" brushRef="#br0" timeOffset="57299.77">9266 3822 263 0,'0'0'51'0,"0"0"-21"15,0 0 2-15,0 0 66 16,0 0-25-16,0 0 8 16,25 0-59-16,-21 0-8 0,5 0 54 15,5 2-62 1,3 6 11-16,8 0 5 0,6 2-21 16,7 0 24-16,9-4-25 15,6-3 0-15,5 0 40 16,0-3-36-16,-5 0-4 15,-1 0 4-15,-1 0 6 16,2-4 6-16,3-8-16 16,2-6 0-16,2-6 6 15,3-2-5-15,-1-5-1 16,-2 4 2-16,-3-4 9 16,-3 5 4-16,-4 2-15 15,-11 2 0-15,-1 2 7 16,-2-2-7-16,4-4 0 15,2-8-3-15,8-4 9 16,0-4-3-16,0-3-3 16,-3 1 0-16,-7 1-9 0,-9 3 9 15,-9 3-7-15,-11 7 6 16,-6 2 2-16,-5 2 15 16,0 2-16-16,-11-3 0 15,-10 2 13-15,-1 3-12 16,0-2-1-16,-2 1 0 15,1 1 8-15,-2 0-4 16,2 3-4-16,-4-2 0 16,-4 5 1-16,-3 0-1 15,-4 2 0-15,0 3-3 0,-4-2 7 16,-3 3-3 0,-4 0-1-16,0 2 0 0,-3 0-6 15,-5 1 6-15,1 2 0 16,-4 3-2-16,-2 2 6 15,2 0-7-15,-5 0 3 16,5 0 0-16,-5 0-4 16,7 10 4-16,3 2-3 15,-4 0 1-15,6 0 4 16,2 2-5-16,8 0 3 16,8 3 0-16,6-2-10 15,2 3 10-15,0 3 0 16,3-2-2-16,0 6 5 15,-1-3-5-15,2 2 2 16,0 0 0-16,2-3-5 0,1 2 5 16,-5-1 0-16,3 0-1 15,-2 0 3-15,1-1-2 16,6 0 0-16,1 3 0 16,1 0-7-16,3 5 7 15,3-1 0-15,3 2-4 16,2-1 8-16,-2 2-2 15,4 3-2-15,2-2 0 16,0 2 12-16,0 3-5 16,5 4-7-16,19 7 0 0,9 5-10 15,6-2 5-15,-1-2 10 16,-11-12-201-16</inkml:trace>
  <inkml:trace contextRef="#ctx0" brushRef="#br0" timeOffset="92115.38">4128 4485 86 0,'0'0'8'0,"0"0"14"16,0 0 43-16,0 0-39 15,0 0-1-15,0 0-10 0,0 0 71 16,81-69-30-16,-75 69 9 15,-4 0 6-15,0 0-14 16,3 0-22-16,-3 0-7 16,0 0-18-16,0 0 14 15,0 0-24-15,2 0 0 16,-2 0-2-16,0 0 2 16,0 0-4-16,-2 0-2 15,0 0 6-15,0 0-7 16,0 0 7-16,0 7 0 15,0 7 24-15,0 5-23 16,0-1 11-16,0-3-12 16,0 2 5-16,0-2-1 0,0 3-4 15,0 3 0 1,0-3 4-16,0 0-4 0,0 2 0 16,-6 1 0-16,-6 6 6 15,1-1 8-15,1 0-14 16,2-2 0-16,-1-2 22 15,3-2-22-15,-2-4 5 16,2 0-5-16,1 1 4 16,1-1 0-16,-2 1-4 15,-1 5 0-15,-2 5 10 16,-2-4-9-16,0 8 0 16,-1-3-1-16,1 0 9 0,-3 2 13 15,4-4-22-15,-1-2 0 16,-1 2 19-16,1-2-18 15,1 2 1-15,0-2-2 16,-1-3 0-16,5-3 5 16,1-7-5-16,0 0 0 15,3-5 16-15,0-2-14 16,2-4 2-16,0 0-4 16,0 0 9-16,0 0-11 15,0 0 2-15,0 0-37 16,0 0-14-16,0 0-63 15,0 0-101-15,0-4-69 16</inkml:trace>
  <inkml:trace contextRef="#ctx0" brushRef="#br0" timeOffset="93332.09">3908 5093 287 0,'0'0'105'15,"0"0"-36"-15,0 0 36 0,0 0 9 16,0 0-114-1,0 0 7-15,0-2-14 0,0 2 7 16,0 0 0-16,0 16-5 16,2 12 12-16,2 7 32 15,-4 6-39-15,0 5 0 16,0 7 26-16,-6-8-17 16,-1-6 7-16,3-15-16 15,4-14 11-15,0-8 7 16,0-2-18-16,0 0 0 15,15-2 37-15,14-21 8 16,4-6 4-16,7-5-36 16,1-3 1-16,-1 6 22 0,-7 2-36 15,-2 8 0-15,-8 10-15 16,-10 7 15-16,-7 4-58 16,-6 25-110-16,-2 16 168 15,-25 8-263-15</inkml:trace>
  <inkml:trace contextRef="#ctx0" brushRef="#br0" timeOffset="96996.61">7502 4177 228 0,'0'0'3'0,"0"0"86"16,0 0-19-16,0 0-25 0,0 0-15 16,0 0-7-16,0 0 37 15,0-2-25-15,0 2 2 16,0 0 45-16,0 0-52 15,0 0 5-15,0 0 12 16,0 0-24-16,0 0 18 16,0 0-41-16,0 0 0 15,0 0 10-15,2 0-10 16,2 6 0-16,5 8 3 16,0 0 5-16,0 2-4 15,2 4-4-15,-5-2 0 16,1 3 3-16,0-3-3 15,-5 3 0-15,3 1 0 0,-5 6 9 16,0 2-8 0,0 4-1-16,0 0 0 0,0 2 2 15,-5-1-2-15,-4 3 0 16,-2-2-2-16,0 0 8 16,-3 0-7-16,1-4 1 15,3 2 0-15,-4-4 4 16,-1 0-4-16,3-2 0 15,-1-2-5-15,1-2 16 16,-1 2-15-16,0 3 4 16,-1-3 0-16,4 3-2 15,-4-6 2-15,1 4 0 0,2-2-1 16,-1 0 8 0,-1 0-2-16,-1 3-5 0,1 1 0 15,-3-6 6-15,3 4-6 16,3-8 0-16,0-1 14 15,1 0-10-15,1-3 15 16,-4 5-19-16,3 2 0 16,-4 2 2-16,2 4-2 15,0-4 0-15,0-2-6 16,-1-4 17-16,4-4-13 16,3 0 2-16,1-6 0 15,-1-6-3-15,5 2 3 16,-2-4-10-16,2 0-10 15,0 0-65-15,-5 0-32 16,-1-26-140-16</inkml:trace>
  <inkml:trace contextRef="#ctx0" brushRef="#br0" timeOffset="97372.59">7076 5224 447 0,'0'0'53'0,"0"0"-31"0,0 0 52 16,0 0 19-16,0 0-93 15,0 0 1-15,0 51 2 16,-2-10-1-16,-6 5 33 15,0 4-35-15,4 0 1 16,-3-6 61-16,3-8-62 16,-1-8 1-16,5-10 17 15,0-7-17-15,0-6 10 16,0-3-11-16,9-2 0 16,14 0 59-16,2-6-49 15,9-13-1-15,4-6 0 16,0-1-9-16,0 6-12 15,-3 2-108-15,-8 6 120 0,-13 8-245 16</inkml:trace>
  <inkml:trace contextRef="#ctx0" brushRef="#br0" timeOffset="110439.6">11392 8669 188 0,'0'0'0'0,"0"0"-10"0,0 0 10 16,0 0 3-16,0 0 26 16,0 0-29-16,0 0 0 15,-60 62 9-15,60-62-5 16,0 0-4-16,0 0 0 16,0 0-22-16,2-6 9 15,16-8 9-15,1 2-17 16,2 0 11-16,-8 6-21 15,-6 6 2-15,-5 0 11 16,0 0 18-16,-2 0 6 16,0 6-2-16,0 7 25 0,-4 2 8 15,-8 1-12-15,2-7 6 16,5 0-3-16,5-9-21 16,-2 0 22-16,2 0-29 15,0 0-17-15,0 0-8 16,0 0-3-16,9-6 27 15,-5 0-1-15,0 2-1 16,-2 4-14-16,-2 0 17 16,0 0 0-16,0 0 9 15,0 0-3-15,0 0-1 16,0 12-5-16,-4 4-80 16,0-5-38-16</inkml:trace>
  <inkml:trace contextRef="#ctx0" brushRef="#br0" timeOffset="111291.39">11677 8628 64 0,'0'0'184'0,"0"0"-165"0,0 0 6 16,0 0 46-16,0 0-53 15,0 0 1-15,8 3-32 16,0-3 13-16,-2 0 0 16,1 0 1-16,1 0 6 15,2-5-11-15,-1 1 4 16,6-10 0-16,-1 1-12 15,-2-6 12-15,2 3-19 16,-1 2 17-16,-4 2-7 16,-2 2 4-16,0 5 4 15,-3 0 1-15,-2 5-13 0,-2 0 13 16,0 0 0-16,0 0 9 16,0 0-3-16,0 0 0 15,-4-2-2-15,-9 0 13 16,-5 2-20-16,0 0 3 15,3 0 0-15,-4 0 7 16,4 0-7-16,1 0 0 16,4 4-1-16,-1 4 7 15,3 0 19-15,2 6-18 16,1 0-7-16,1 6 45 16,2 4-36-16,2 5 10 15,0-2 11-15,0 0-22 16,0-9 49-16,0-4-57 15,6-6 0-15,1-4 9 0,7 0-6 16,-1-4-6-16,7 0 2 16,5-2-35-16,-1-16 28 15,0 0-167-15,-8-2-67 16</inkml:trace>
  <inkml:trace contextRef="#ctx0" brushRef="#br0" timeOffset="111683.49">11930 8434 161 0,'0'0'125'0,"0"0"-87"16,0 0 74-16,0 0-28 16,0 0 41-16,0 0-113 15,12 0-7-15,-3 6 45 16,4 12-44-16,3 6 20 16,2 0-7-16,1 2-7 15,2 0 8-15,-1 0-20 16,0 3 0-16,-4-7 0 0,-3 0 0 15,-5-4-4-15,2-4-2 16,-6-4-15-16,1-5-3 16,-5 2-2-16,2-7-37 15,-2 0 37-15,2 0-67 16,0-12 0-16,0-16-89 16</inkml:trace>
  <inkml:trace contextRef="#ctx0" brushRef="#br0" timeOffset="111973.79">12142 8500 174 0,'0'0'78'0,"0"0"-45"16,0 0 80-16,0 0-38 16,0 0 11-16,0 0-86 15,0-16 6-15,0 16-4 16,0 0-2-16,-4 2 0 15,-3 16 9-15,-7 8-6 16,-3 6 32-16,-1 2-35 16,-6-2 0-16,0-2 45 15,-1-6-41-15,4-3-4 16,9-7 0-16,3-9 10 16,6 2-25-16,1-5-27 15,2-2-42-15,0 0 5 16,5-23-166-16,8-7 37 15</inkml:trace>
  <inkml:trace contextRef="#ctx0" brushRef="#br0" timeOffset="112216.3">12142 8500 19 0</inkml:trace>
  <inkml:trace contextRef="#ctx0" brushRef="#br0" timeOffset="112852.76">12142 8500 19 0,'152'126'266'0,"-152"-126"-214"0,0 0 11 0,0 0 50 0,0 0-23 16,0 0-90-16,4 0-2 15,4-2-5-15,0-5 7 16,-1 0 9-16,-1-1-9 16,-2 6 0-16,4 0 1 15,-2 0-1-15,5-4 0 16,3-2-3-16,1-4 6 0,1-2-17 15,-1 0-1-15,-1 2 8 16,-5 2-8-16,0 2 15 16,-7 0 0-16,0 4 2 15,-2 0 1-15,0-2 16 16,0 4-19-16,0-4 0 16,0 4 16-16,0-4-16 15,0 0 0-15,0 2-4 16,0-6 8-16,-2 8-20 15,-5-2 15-15,-1 0 1 16,3 4 9-16,-2-2-6 16,3 2 12-16,1 0-1 0,-1 0-8 15,0 0 9-15,2 0-15 16,-3 0 0-16,1 0 7 16,-4 0-7-16,0 0 0 15,-1 0 1-15,3 2 2 16,-2 2 13-16,2 0-16 15,-1 2 0-15,1-2 12 16,-2 0-12-16,4 0 0 16,0 0-5-16,-3 2 11 15,5 2-10-15,-4 2 4 16,0 2 0-16,2-2-4 16,0 2 4-16,-1 4 0 15,1-2-6-15,-2 4 17 0,1-3-15 16,2 0 4-1,3 1 0-15,0 0-4 0,0 0 4 16,0 1 0-16,0 1 3 16,0-4 2-16,0-2 9 15,0 0-14-15,6-3 0 16,2 4 17-16,5-3-17 16,3-1 0-16,5 0-4 15,2-1-2-15,4-5-19 16,-2-3-99-16,-3 0-195 15</inkml:trace>
  <inkml:trace contextRef="#ctx0" brushRef="#br0" timeOffset="114291.55">11427 8817 390 0,'0'0'80'15,"0"0"-77"-15,0 0-3 16,0 0 34-16,0 0-34 0,0 0 0 15,0 0-20 1,0 0-12-16,0 0 17 0,0-6-9 16,-4-6-11-16,2 5 28 15,2-4-11-15,0 2 9 16,0 6 9-16,0 3 0 16,0 0-14-16,0 0 14 15,0 0-15-15,0 0 15 16,0 0 0-16,0 0 18 15,0 0-14-15,0 0 11 16,-2 0 4-16,-1 0-19 16,3 0 0-16,0 0 7 0,0 0-7 15,0 0-16-15,0-4-44 16,0-3 60-16,0 6-16 16,0-2 16-16,0 3-13 15,0 0 12-15,0 0-13 16,0 0 10-16,0 0 2 15,0 4 2-15,0 3 25 16,0-3-17-16,0-2 11 16,0-2 12-16,0 0-22 15,0 0 4-15,0 0-13 16,0 0 8-16,0 0-27 16,0-2-24-16,0-4 16 15,0 1 18-15,0 4 0 0,0 1 9 16,0 0-1-1,0 0 5-15,0 0 8 0,0 0-3 16,-4 0-9-16,-1 0 46 16,3 0-45-16,2 0-1 15,0 0-39-15,-3 0-63 16</inkml:trace>
  <inkml:trace contextRef="#ctx0" brushRef="#br0" timeOffset="118296.24">8880 6108 153 0,'0'0'161'0,"0"0"-148"16,0 0 88-16,0 0-8 16,0 0 0-16,0 0-26 15,0 4-40-15,0-4 25 16,0 0-36-16,0 0-7 0,2 0 62 15,-2 0-66-15,0 0 5 16,4 0 25-16,-2 2-29 16,2 0 24-16,0 0-30 15,1 0 0-15,1 1 42 16,6 2-34-16,1-3-8 16,5 0 30-16,-1 0-24 15,4 0 24-15,-4 0-30 16,1 0 0-16,3 2 39 15,-6-4-39-15,3 4 0 16,-5 0 15-16,5-1-13 16,-1 0 15-16,-1 1-17 15,2-2 0-15,0 0 13 0,0 2-13 16,-1-4 0-16,0 2 22 16,-5-1-20-16,1 2 17 15,1-3-19-15,-3 2 0 16,-1 0 17-16,-2 0-17 15,1-2 0-15,-3 2 2 16,6 0 6-16,-1-2-6 16,3 0-2-16,1 0 0 15,3 0 1-15,-3 0-1 16,1 0 0-16,-3 0 4 16,-2 0 4-16,-3 0-8 15,-4 0 0-15,-2 0 0 16,-2 0 2-16,2 0-2 0,0 0 0 15,3 2-3 1,-1-2 11-16,3 0-10 0,0 0 2 16,2 0 0-16,1 0-3 15,2 0 3-15,-3 0 0 16,-1 0-1-16,2 2 7 16,-4-2-5-16,1 0-1 15,4 2 0-15,-2 0-1 16,2 0 1-16,-2-2 0 15,0 2-4-15,0-2 13 16,2 0-12-16,3 0 3 16,1 0 0-16,3 0-1 15,1 0 1-15,0 0 0 16,-1 0 7-16,-3 2 0 0,1 0-8 16,-5-2 1-16,2 0 0 15,-4 2 0-15,2-2 0 16,-2 0 0-16,0 0 1 15,0 0 6-15,-5 0-9 16,3 2 2-16,-5-2 0 16,3 2-1-16,2-2 1 15,-1 2 0-15,1 0 0 16,-1-2 5-16,4 2-3 16,1-2-2-16,5 0 0 15,-1 0-1-15,5 0 1 16,0 0 0-16,-2 0 0 0,2 0 7 15,-3 0-6-15,2 0-1 16,0 0 0-16,-3 0-1 16,1 0 1-16,0 0 0 15,-1 0 0-15,3 0 9 16,4 0-9-16,-1 0 0 16,2 0 0-16,1 0-4 15,1 0 4-15,1 0 0 16,5 0 2-16,-3 0 6 15,2 0-10-15,-2 0 2 16,0 0 0-16,0 0-2 0,-2 0 2 16,-1 0 0-1,-4 0 0-15,-4 0 6 0,2 0-7 16,-4 0 1-16,4 0 0 16,-3 0-2-16,4 0 2 15,4 0 0-15,0 0 3 16,4-2 5-16,0 2-9 15,-2 0 1-15,-4 0 0 16,-3 0-3-16,-5 0 3 16,4 0 0-16,-2-2-1 15,1 0 5-15,-3 2-4 16,-1-2 0-16,-3 0 1 16,-2 2-3-16,0-2 2 15,2 2 0-15,0 0-3 16,1 0 6-16,3 0-4 0,7-4 1 15,7 2 0 1,5-4-1-16,1 0 1 0,6 0 0 16,-4 0 1-16,1 2 2 15,-5-2-3-15,-4 2 0 16,-2 0 4-16,-4 2-10 16,-4 0 6-16,2 0 0 15,-6 2-2-15,-1 0 2 16,-1 0 0-16,1-2 0 15,1 2 4-15,9-2-7 16,-3 0 3-16,0 0 0 16,0 2 0-16,-5-2 0 0,1 2 0 15,-6-2 0-15,1 2 5 16,-4 0-8-16,1-2 3 16,1 0 0-16,-2 0 0 15,1 0 0-15,3 2 0 16,-2-2 0-16,1 2 7 15,5-3-14-15,-3 2 7 16,1 1 0-16,-1-2-2 16,-1 0 2-16,-4 2 0 15,1 0 0-15,-3 0 3 16,2-2-4-16,-2 2 1 16,1 0 0-16,-1-2-1 15,6 2 1-15,-1 0 0 0,4-2-1 16,3 2 6-16,1 0-5 15,-7 0 0-15,5 0 0 16,-7 0-5-16,1 0 5 16,-1 0 0-16,-2 0-1 15,-1 0 8-15,-1 0-9 16,-1 0 2-16,2 0 0 16,-3 0-1-16,3 0 1 15,-1 0 0-15,-4 0-3 16,3 0 10-16,0 0-8 15,-3 0 1-15,3 0 0 16,-3 0-3-16,-2 0 3 0,0 0 0 16,0 0 0-1,0 0 9-15,0 0-6 0,0 0-3 16,0 0 0-16,0 0-4 16,0 0 4-16,0 0 0 15,0 0-3-15,0 0 11 16,0 0-13-16,0 0 5 15,0 0 0-15,0 0 0 16,0 0 0-16,0 0 0 16,0 0 0-16,0 0-5 15,0 6-23-15,-31 8-159 16,-23-14-24-16</inkml:trace>
  <inkml:trace contextRef="#ctx0" brushRef="#br0" timeOffset="119154.28">8645 6188 394 0,'0'0'64'0,"0"0"-37"0,0 0 56 15,0 0 2-15,0 0 37 16,0 0-77-16,0 0 5 16,0 0 20-16,0 0-37 15,0 0 18-15,0 0-51 16,4 0 1-16,11 0 38 15,10 0-39-15,12 0 0 16,17 0 2-16,23 0-2 16,16 0-15-16,3 0-78 15,-5-16-18-15</inkml:trace>
  <inkml:trace contextRef="#ctx0" brushRef="#br0" timeOffset="119990.54">11907 6166 131 0,'0'0'205'0,"0"0"-139"15,0 0 56-15,0 0-2 16,0 0-15-16,0 0-21 16,0 0-73-16,19 6 58 0,6-2-64 15,6 0-4-15,4 0-1 16,8 0-4-16,-1 0-98 15,-13-4-143-15</inkml:trace>
  <inkml:trace contextRef="#ctx0" brushRef="#br0" timeOffset="135316.63">13600 6439 205 0,'0'0'88'0,"0"0"9"16,0 0 38-16,0 0-46 16,0 0-29-16,0 0 42 15,0 0-77-15,0 0 9 0,0-14 21 16,0 14-29-16,0 0 22 15,0 0-48-15,0 0 0 16,0 0 34-16,0 0-34 16,0 0 0-16,0 0 9 15,0 0-3-15,0 0-10 16,0 0 4-16,0 0 0 16,0 0 3-16,0 0-3 15,0 0 0-15,0 0-4 16,0 0 14-16,0 0-20 15,0 4 4-15,0 12 6 16,0 4-10-16,0 5 10 16,0 0 0-16,0-1 3 0,0 2 3 15,0-3-1-15,0-2-5 16,2 1 0-16,7-3 2 16,2 2-2-16,3-7 0 15,-2 3-7-15,2-6 18 16,1-1-20-16,-1-2 9 15,2-4 0-15,0 0-10 16,-1-4 10-16,1 2 0 16,-3-2-3-16,0 0 10 15,1 0-2-15,-1 0-5 16,0-7 0-16,3-4 6 16,-3-1-6-16,3-4 0 0,-2-2 6 15,-2 2 1-15,-1-2-7 16,-1 0 0-16,-2 0 0 15,-1-4-2-15,-1 0 2 16,2 2 0-16,-2 0 0 16,-4 4 10-16,3-1-9 15,-3 2-1-15,-2-3 0 16,0-3 3-16,0 3-3 16,0 3 0-16,0 1 6 15,-2 2-1-15,-9 2 12 16,-3-3-17-16,1 4 0 15,-1-2 6-15,3 4-6 16,3 0 0-16,-2 2 1 16,2 0 6-16,-3 1-9 15,2 0 2-15,-3 0 0 0,-1 2 3 16,2 0-3-16,-2 2 0 16,0 0 6-16,-1 0-2 15,-1 0-3-15,-1 2-1 16,1 6 0-16,-4 3-3 15,3-2 3-15,1 3 0 16,-1-2-5-16,3 3 11 16,0-5-12-16,-1-1-6 15,4 0-14-15,3-5 3 16,2 1-65-16,5 0-79 16,0-3-44-16,0 0-237 15</inkml:trace>
  <inkml:trace contextRef="#ctx0" brushRef="#br0" timeOffset="136689.87">14315 6327 63 0,'0'0'60'0,"0"0"33"16,0 0 4-16,0 0-63 16,0 0 7-16,0 0-5 0,4-11-18 15,-4 11 10-15,0 0-28 16,0 0 0-16,0 0 11 16,0 0-4-16,0 0-7 15,0 0 30-15,0 0-21 16,0 0 22-16,-8 0-31 15,-6 4 0-15,-1 6 3 16,-1 2-3-16,3 2 0 16,1 0 15-16,3 1-8 15,3-4 12-15,1 0-19 16,5-1 0-16,0-2 4 16,0 0-4-16,0 0 0 0,11 0 9 15,10-3-9-15,3 2 17 16,0-3-17-16,5-2 0 15,-2 2 23-15,2-3-23 16,-4 4 0-16,-1 1-4 16,1 0 13-16,-3 4-18 15,-4 0 7-15,-5-2-2 16,-3 2-25-16,-6-4 26 16,-2 0-3-16,-2 0 1 15,0 5 10-15,0-4 19 16,-16 5-24-16,-1-4 0 15,-2 2 66-15,2 3-61 16,-3-2-4-16,-1-1 18 0,6 1-18 16,1-2 7-16,6-3-8 15,1 0-14-15,-2 0-3 16,0-3-54-16,-4 4-71 16,-3-3-167-16</inkml:trace>
  <inkml:trace contextRef="#ctx0" brushRef="#br0" timeOffset="137661.76">14511 6302 12 0,'0'0'245'16,"0"0"-210"-16,0 0 55 15,0 0 20-15,0 0-75 16,0 0-35-16,-15 0 32 16,15 0-26-16,0 0-6 15,0 0 27-15,0 0-2 16,-5 0 37-16,-2 0-62 16,-2 0 15-16,-2 0-2 15,0-2-13-15,-2-2 0 0,-3 2 5 16,-2 2-1-16,-2 0 28 15,0 0-32-15,0 0 5 16,0 2 0-16,3 17-5 16,7 4-47-16,8-9-97 15,2-10-165-15</inkml:trace>
  <inkml:trace contextRef="#ctx0" brushRef="#br0" timeOffset="138866.84">14301 6685 16 0,'0'0'109'0,"0"0"-72"16,0 0 82-16,0 0-17 15,0 0-15-15,0 0 2 16,0 0-45-16,-2 0 16 15,2 0 7-15,-2 0-22 16,2 0 32-16,0 0-64 16,0 0-9-16,0 0 64 15,0 0-68-15,0 0 20 16,0 0 7-16,0 0-24 16,0 0 26-16,12 0-29 0,7 0 0 15,12 0-31-15,-4 0-64 16,-13 0-284-16</inkml:trace>
  <inkml:trace contextRef="#ctx0" brushRef="#br0" timeOffset="148910.94">13577 7114 61 0,'0'0'82'16,"0"0"5"-16,0 0-8 15,0 0 32-15,0 0-61 16,0 0 9-16,0 0 14 16,-4-24-44-16,4 24 2 15,-2 0 0-15,2 0-29 16,0 0 18-16,0 0-20 15,0 0 0-15,0 0 12 16,0 0-12-16,11 0 0 16,9 0 6-16,4 0-3 0,3 0 49 15,-3 2-52-15,1 2 8 16,2 2 14-16,0-2-21 16,0 0-1-16,4 0 15 15,-3 0-9-15,3-2 17 16,4-2-23-16,0 0 0 15,1 0 37-15,3 0-29 16,-3 0-8-16,2 2 2 16,0 3 12-16,-2-1-10 15,-1-2-4-15,1-2 0 0,-1 0 10 16,6 0-10 0,-1 0 0-16,2-11 4 0,1-2 6 15,-1 3 7-15,-7-3-17 16,1 4 0-16,-2-2 5 15,-3-3-2-15,5-2-3 16,-3-4 0-16,0 0 7 16,-2 0-4-16,-2 2-3 15,-4-4 0-15,-1 2 11 16,-4-2-8-16,1 0-3 16,0-3 0-16,6 1 9 15,2-3-9-15,2-5 0 16,-6 3 0-16,2-3-1 15,-5 2 1-15,-6-2 0 16,0 4-3-16,-8 0 14 0,1 0-14 16,-3 2 3-16,4-2 0 15,-1 0 3-15,-3-4-3 16,-2 4 0-16,-2-2-4 16,-2-1 12-16,0 1-11 15,0-3 3-15,-6 2 0 16,-7 1 3-16,-5 2-3 15,1 4 0-15,-4 1-3 16,1 2 12-16,-4 5-11 16,-1 0 2-16,-8 2 0 15,-6 1-3-15,-5-1 3 16,-5 3-1-16,5-4-2 0,-4 3 6 16,6-4 1-16,1 2-4 15,5 0 0-15,0 1 0 16,7 0 1-16,3 5-1 15,-3-2 0-15,0 4 5 16,-3 0-15-16,-3-1 10 16,-4 2 0-16,2-1-2 15,1 0 2-15,3 0 0 16,2 1 0-16,-1-2 8 16,1 1-10-16,0 1 2 15,0-2 0-15,0 5-5 16,2 0 5-16,-2 0 0 15,-1 2-2-15,1 0 5 0,0 0-2 16,2 0-1 0,2 0 0-16,0 0-4 0,5 0 6 15,2 0-2-15,0 0 0 16,-1 0 7-16,2 0-14 16,-6 0 7-16,-6 0 0 15,-4 6-8-15,-1 8 8 16,3 0-2-16,4-2 0 15,2 1 4-15,2-4-4 16,-2 4 2-16,3-4 0 16,0-1-7-16,4 3 7 15,3-4 0-15,-2 5-5 16,-1 2 11-16,-1 1-14 16,2-1 8-16,-2 1 0 0,4-1-7 15,-3 2 7-15,-5 1 0 16,3-3-3-16,4-2 8 15,2-2-19-15,8 0 14 16,-1 0 0-16,-3 2-13 16,4 0 13-16,-1 2-1 15,-1 0 0-15,4 2 2 16,-1-2-10-16,-1 0 9 16,3-2 0-16,-2-1 0 15,3-6 0-15,2 1 0 16,2-2 0-16,0 0 1 15,0 3-15-15,0 0 14 16,0 5-11-16,0 6-7 0,0 0 18 16,0 1-2-16,2-1-1 15,2-2 6-15,1 0-8 16,0 0 5-16,-1 0 0 16,2-4-3-16,1 1 3 15,-1 0 0-15,2-1-6 16,0 2 13-16,1 0-14 15,5 0 7-15,-1 3-1 16,3-5-10-16,3 3 11 16,-3-1 0-16,0 2-4 15,0-4 8-15,-1 2-6 16,1-3 2-16,-1 0 0 16,3-4-10-16,-1 0 10 0,2 3 0 15,-1-2-2-15,-5 1 7 16,1 0-5-16,-3 0 0 15,-1 0 0-15,2 3-2 16,-1-1 2-16,-2-2 0 16,2 3-2-16,0-1 6 15,0-2-4-15,-2 1 0 16,0 1 0-16,-2 3-1 16,-1-4 1-16,1-1 0 15,-2-2 0-15,-1 1 1 16,-2 6-4-16,3-2 3 15,-1 2 0-15,0 0 2 16,4 4 0-16,7 10-2 0,14 8 0 16,18 14-37-16,8-2-70 15,-3-11-274-15</inkml:trace>
  <inkml:trace contextRef="#ctx0" brushRef="#br0" timeOffset="158529.71">5626 8283 381 0,'0'0'78'15,"0"0"-51"-15,0 0 21 16,0 0 54-16,0 0-53 15,0 0-24-15,0 0 23 16,0 0-43-16,0-8-5 16,0 8 0-16,0 0 12 15,0 0-9-15,0 0-3 16,0 0 0-16,0 0 5 16,0 0-3-16,0 0-2 15,0 0 4-15,4 0 2 16,11 0 37-16,6 0-36 0,5 0-5 15,6 0 31-15,5 0-33 16,8 0 0-16,6 4 0 16,9-1 13-16,5-2-10 15,1-1-3-15,0 0 0 16,-9 0 4-16,1 0-4 16,-11 0 0-16,-3 0 0 15,-6 0 8-15,-4 0-14 16,-6 0 6-16,7 0 0 15,2 0-3-15,5 0 3 16,3 0 0-16,-1 0 0 16,-2 0 8-16,1 0-6 15,-5 0-2-15,0 0 0 16,-3 0-3-16,0 2 3 0,-2 2 0 16,2 3-4-16,5-3 9 15,5 2-7-15,2-5 2 16,4 1 0-16,0-2 6 15,0 0-6-15,1 0 0 16,-2 0-3-16,-2 0-39 16,-4 0-26-16,-15 0-209 15</inkml:trace>
  <inkml:trace contextRef="#ctx0" brushRef="#br0" timeOffset="174647.91">5743 7001 404 0,'0'0'10'0,"0"0"-5"0,0 0 92 16,0 0-31-16,0 0-11 15,0 0-20-15,0 0-22 16,0 0 85-16,0 0-70 16,0 0 15-16,0 0 56 15,0 0-86-15,3 0 26 16,8 0-39-16,22 1 19 15,32 1-18-15,40 0-1 16,35 2-21-16,22 0-26 16,6-4-3-16,-24 0-136 15</inkml:trace>
  <inkml:trace contextRef="#ctx0" brushRef="#br0" timeOffset="197192.12">3858 9551 176 0,'0'0'194'0,"0"0"-132"15,0 0 55-15,0 0-25 16,0 0-18-16,0 0-74 16,0 0 0-16,0-4 24 15,0 4-24-15,0 0 0 16,0 0 22-16,0 0-6 16,0 0 16-16,0 0-32 15,0 20 0-15,0 10 36 16,0 13-31-16,0 12-3 15,0 1 25-15,0-1-14 16,0-10 27-16,-2-9-40 16,-2-5 0-16,2-11 14 15,-1-4-14-15,1-8-14 0,2-4 7 16,0-4-91-16,0 0-66 16,0-4-184-16</inkml:trace>
  <inkml:trace contextRef="#ctx0" brushRef="#br0" timeOffset="197571.06">4184 9735 262 0,'0'0'415'16,"0"0"-398"-16,0 0 163 15,0 0-68-15,0 0-60 16,0 0-30-16,40 4-21 15,3-1 36-15,1-3-37 16,0 0 0-16,-11 0-4 16,-6 0 4-16,-6 0-49 0,-9 0 1 15,-2 0-57-15,-6 0 2 16,1-3-77-16,-5-17-59 16,0-9-62-16</inkml:trace>
  <inkml:trace contextRef="#ctx0" brushRef="#br0" timeOffset="197771.8">4396 9575 176 0,'0'0'200'0,"0"0"-120"15,0 0 36-15,0 0 4 16,0 0-90-16,0 0-29 16,-16 40 92-16,13-16-79 15,1 8 4-15,-2 2 42 0,-2 4-37 16,1 0-7-16,5-4-16 15,-3-4-23-15,3-6 12 16,0-6-125-16,0-11-79 16,0-7-135-16</inkml:trace>
  <inkml:trace contextRef="#ctx0" brushRef="#br0" timeOffset="198355.15">4995 9519 618 0,'0'0'63'0,"0"0"80"15,0 0-5-15,0 0-61 16,0 0-61-16,0 0-3 16,53-4-13-16,-28 4 0 15,0 0 0-15,-4 16-29 16,-2 10 8-16,-9 6-54 16,-7 8 24-16,-3-2-12 15,0-2 47-15,-18-8-20 16,-9-3 36-16,-2-7 29 15,5-7-22-15,3-3 37 16,11-4 41-16,5-1-34 16,5-3 14-16,0 0-65 0,0 0 3 15,0 0 3-15,0 0-6 16,17 0 0-16,6 0-10 16,2 1 10-16,4 1-20 15,0 1-101-15,2-3-46 16,-4 0 3-16,-8 0-220 15</inkml:trace>
  <inkml:trace contextRef="#ctx0" brushRef="#br0" timeOffset="198736.84">5707 9672 695 0,'0'0'123'0,"0"0"-72"15,0 0 42-15,0 0-20 16,0 0-66-16,0 0 36 16,148-27-43-16,-103 17 0 15,-5 4-30-15,-9 6-23 16,-4 0-127-16,-21 0-62 15,-6 18-140-15</inkml:trace>
  <inkml:trace contextRef="#ctx0" brushRef="#br0" timeOffset="198921.45">5728 9767 495 0,'0'0'187'15,"0"0"-107"-15,0 0 28 16,0 0-56-16,0 0-36 0,0 0-1 15,91 18 16 1,-53-18-31-16,-7 0 0 0,-2 0-26 16,-6 0 24-16,-1 4-92 15,-11 4-37-15,-9 2-56 16,-2-2-134-16</inkml:trace>
  <inkml:trace contextRef="#ctx0" brushRef="#br0" timeOffset="199793.04">6550 9431 353 0,'0'0'203'15,"0"0"-127"-15,0 0 85 16,0 0-32-16,0 0-106 15,0 0 11-15,40-5-26 16,-11 5-8-16,0 0 19 16,-6 0-15-16,-8 0-8 15,-7 11-1-15,-5 10-19 16,-3 11 3-16,0 9-6 16,-22 0 8-16,-3 0 5 15,1-9-11-15,3-8 23 16,8-12-34-16,7-8 36 0,6-4-8 15,0 0 8 1,0 0 0-16,0 0-4 0,0 0 17 16,13 5-26-16,7 4 10 15,1 3 3-15,-2 2 10 16,-3-2-10-16,-3 2 0 16,-1-4 12-16,-4-2-10 15,-3-2 2-15,-3-3-4 16,-2 2 0-16,0 9 1 15,-2 7-1-15,-23 4 0 16,-4 4 8-16,-4-3-1 16,6-8-14-16,7-6-12 0,9-6-95 15,4-6-1-15,5 0-212 16</inkml:trace>
  <inkml:trace contextRef="#ctx0" brushRef="#br0" timeOffset="203723.72">4750 11481 613 0,'0'0'5'0,"0"0"41"15,0 0 13-15,0 0 21 16,0 0 23-16,0 0-101 0,0 0 20 15,-5 0-2 1,5 0-17-16,0 0 18 0,0 0-21 16,16 0 0-16,10 0 33 15,5 0-22-15,6 0-11 16,3 0 12-16,-3 0-7 16,-1 0 31-16,-1 0-36 15,0 0 0-15,4 0 27 16,8 0-7-16,11 0-16 15,12 0 13-15,7 0-6 16,10 0 19-16,4 0-30 16,1 0 0-16,-5 0 8 15,-5-1-8-15,-6-7 0 16,-9 0-4-16,-9 2 17 16,-14 0-32-16,-13 6 19 0,-11 0-77 15,-11 0 44-15,-9 8-181 16,0 4-132-16</inkml:trace>
  <inkml:trace contextRef="#ctx0" brushRef="#br0" timeOffset="204540.36">4968 11343 296 0,'0'0'140'0,"0"0"-118"16,0 0 87-16,0 0-47 0,0 0-21 16,0 0-41-16,0-1 8 15,0 1-14-15,-7 1 6 16,-15 16 0-16,-4 2-7 16,-11 3 7-16,2-1 0 15,2-7-2-15,-1-4 2 16,3-4-8-16,4-4 8 15,7 2 0-15,5-4 0 16,4 2 8-16,9 0-8 16,-1-2 10-16,3 0-8 15,0 2 18-15,0 6-20 16,3 4 0-16,20 3 55 16,9 4-21-16,8 3 17 0,5-2 4 15,2 0-18-15,1-2 48 16,-3-4-85-16,-5 0 0 15,-6-4 23-15,-8-4-23 16,-7 0-4-16,-6-1 2 16,-7-2-90-16,-4 1-53 15,-2-4-166-15,-4 0-170 16</inkml:trace>
  <inkml:trace contextRef="#ctx0" brushRef="#br0" timeOffset="207496.87">6476 6659 352 0,'0'0'0'15,"0"0"-92"-15,0 0-94 16</inkml:trace>
  <inkml:trace contextRef="#ctx0" brushRef="#br0" timeOffset="211746.74">6135 11442 91 0,'0'0'224'0,"0"0"-205"16,0 0 61-16,0 0-36 15,0 0-26-15,0 0 0 16,0 0-18-16,10 0-1 16,-10 0 0-16,0 0 1 0,0 0-1 15,0 0 10-15,0 0-9 16,0 7 46-16,0 4-45 15,-5-5 5-15,5-4-6 16,0-2 9-16,0 0-22 16,0 0-16-16,0-2 16 15,9-12 11-15,4-1 2 16,-4 6-20-16,-2 4 5 16,-7 5 15-16,0 0-9 15,0 0-28-15,0 0 32 16,0 13 1-16,0 5 8 15,-14-2 5-15,6-5 2 16,-1-2-9-16,4-5 59 16,3-2-61-16,2-2 0 0,0 0-8 15,0 0 7-15,0 0-29 16,2-12-4-16,10-2 0 16,-4 4 21-16,-3 2 7 15,-1 5 6-15,-4 3 1 16,0 0-1-16,0 0-2 15,0 0-4-15,0 0 6 16,0 0 10-16,0 0-10 16,-4 5 0-16,-5 1 40 15,5-6-33-15,1 0 15 16,3 0 11-16,0 0-18 16,0 0-30-16,0 0 9 0,0 0-13 15,0 0 3-15,0 0-15 16,0 0-13-16,0 0-20 15,0 6-51-15,0 4-2 16</inkml:trace>
  <inkml:trace contextRef="#ctx0" brushRef="#br0" timeOffset="-214126.45">4616 11520 54 0,'0'0'133'0,"0"0"-73"15,0 0 65-15,0 0-12 0,0 0-36 16,0 0 25-16,-2 0-60 16,2 0-12-16,-2 0 62 15,0 0-92-15,2 0 0 16,0 0-4-16,-2 0 9 15,2 0-8-15,-3 0 3 16,3 0 0-16,0 0-29 16,-3-2 18-16,3-12-13 15,-2-4-43-15,2-4-34 16,0 0 99-16,0 6-21 16,0 8 23-16,0 4 0 15,0 4 3-15,0 0-6 0,0 0 2 16,0 0 1-16,0 0-22 15,-2 0 20-15,-2 4 2 16,-1 8-3-16,-1 0 6 16,-1-2-3-16,0-2 0 15,3-4 9-15,4-4-3 16,0 0-6-16,0 0-10 16,0-4-5-16,0-10-33 15,0-2-9-15,6 2 50 16,-1 6-26-16,0 5 22 15,-3 3-7-15,0 0-18 16,-2 0 30-16,0 5-17 16,0 4 23-16,0 2 20 0,0-4-14 15,0 0 37-15,0-3-15 16,0-4-23-16,0 0 35 16,0 0-40-16,4 0-33 15,7 0-26-15,7 0 32 16,1 0 14-16,-4 0-75 15,-5 1-24-15,-2 12 7 16</inkml:trace>
  <inkml:trace contextRef="#ctx0" brushRef="#br0" timeOffset="-210319.64">4514 10724 295 0,'0'0'150'15,"0"0"-149"-15,0 0-1 0,0 0 56 16,0 0-56-16,0 0 7 15,0 0-7-15,0 2 5 16,0-2 37-16,0 0-31 16,0 0-3-16,0 2 48 15,0 6-56-15,0 4 0 16,0 10 28-16,0 8-16 16,0 2 43-16,0 4-55 15,-5 0 8-15,-2 3 52 16,-1 1-59-16,-1 2 16 15,-1 2 6-15,6-6-18 16,2-4 0-16,2-10-5 16,0-13-12-16,0-4-11 15,2-7-64-15,16-8-27 16,0-26 8-16,-5-10-196 0</inkml:trace>
  <inkml:trace contextRef="#ctx0" brushRef="#br0" timeOffset="-209676.22">4608 10662 327 0,'0'0'79'16,"0"0"-24"-16,0 0 37 15,0 0 10-15,0 0-68 16,0 0-28-16,2 0 28 16,11 0-22-16,5 0-12 15,1 0 35-15,4 0-18 0,2 0 10 16,-3 0-27-16,2 0 0 16,3 0 9-16,0 0-9 15,2 0 0-15,2 0 6 16,0 0 2-16,0 0 14 15,-2 0-22-15,0 0 0 16,-4 0 18-16,0 0-18 16,-2 0 0-16,0 0 27 15,-3 0-21-15,-2 0 7 16,-2 0-13-16,-3 0 0 16,0 0 2-16,-2 0-2 15,-2 0 0-15,-5 0-2 0,1 0 9 16,-5 0-5-1,0 0-2-15,0 0 0 0,0 0 9 16,3 0-9-16,-3 0 0 16,0 0-2-16,0 0 11 15,0 1-18-15,4 4-52 16,5 1-82-16,1 4 45 16,0 0-103-16,-1-4-54 15</inkml:trace>
  <inkml:trace contextRef="#ctx0" brushRef="#br0" timeOffset="-209331.43">5320 10684 3 0,'0'0'156'0,"0"0"-110"0,0 0 61 15,0 0-13-15,0 0 39 16,0 0-99-16,0 0-19 15,0 0 57-15,0 0-63 16,0 2-3-16,3 8 41 16,-1 4-31-16,2 2 14 15,0 4-25-15,-2 8 1 16,1 6 61-16,-1 8-62 16,-2 8 7-16,0 7 26 15,0-2-30-15,0 0 36 16,0-11-44-16,0-9 0 0,0-14 21 15,0-9-21-15,0-6 0 16,0-2-11-16,0 0 2 16,0 2-32-16,0 3-147 15,0-3-91-15,-20-6-94 16</inkml:trace>
  <inkml:trace contextRef="#ctx0" brushRef="#br0" timeOffset="-208446.31">4460 11281 172 0,'0'0'111'0,"0"0"-42"15,0 0 67-15,0 0-44 16,0 0 2-16,0 0-89 16,0 2 1-16,0-2 35 0,0 0-37 15,0 0-4 1,5 0 33-16,5 0-9 0,2 0 33 16,1 0-49-16,3 0 1 15,1 2 63-15,4 0-67 16,-1 0-3-16,0 2 31 15,2-1-32-15,-5-2 30 16,4-1-31-16,-1 0 0 16,-3 0 12-16,2 0-12 15,-1 2 0-15,1-2 8 16,0 0-6-16,2 0 17 16,0 0-19-16,-3 0 0 0,1 0 23 15,2 0-23 1,-1 0 0-16,-1 0 7 0,2 0-1 15,-1 0-5 1,0 0-1-16,0 0 0 0,3 0 5 16,0 2-5-16,0-2 0 15,-1 0 2-15,1 0 4 16,-1 0-5-16,-2 0-1 16,0 2 0-16,0 2 5 15,2 0-5-15,-1 0 0 16,0-1 13-16,0-2-10 15,-3 1 14-15,-3-2-17 16,1 0 0-16,-5 0 5 16,0 0-5-16,-2 0-12 15,-4 0 1-15,-1 0-100 0,0 0-47 16,-4 0-197 0</inkml:trace>
  <inkml:trace contextRef="#ctx0" brushRef="#br0" timeOffset="-197674.72">4897 10824 4 0,'0'0'25'0,"0"0"22"15,0 0 16-15,0 0 33 16,0 0-39-16,0 0 10 16,0 0 16-16,0 0-65 15,0 0 5-15,0 0 10 16,0 0-24-16,0 0 10 15,0 0-19-15,0 0 0 16,0 0 12-16,0 0-8 16,0 0-4-16,0 0 19 15,0 0-18-15,0 0 2 16,0 0-3-16,-2 4 0 16,-7 4 3-16,-1 4-3 15,0-2 0-15,1 2 7 0,-1-4-4 16,2 2 2-16,1-2-5 15,1-1 0-15,1-2 0 16,2-3 0-16,3 0 0 16,0-2-1-16,0 0 7 15,0 0-12-15,0 0-6 16,0 0-36-16,0 0 47 16,0 0-140-16,0 5-63 15</inkml:trace>
  <inkml:trace contextRef="#ctx0" brushRef="#br0" timeOffset="-197096.54">4955 10828 30 0,'0'0'40'0,"0"0"34"16,0 0-51-16,0 0-23 16,0 0 14-16,0 0-3 15,2 0 34-15,-2 0-16 16,0 0-6-16,0 0 43 15,0 0-59-15,0 0 1 16,0 4 11-16,0 5-7 16,0 2 16-16,0 3-27 15,0 5 16-15,0 2 57 0,0 5-63 16,0 0 16 0,0 1 11-16,0-1-26 0,0 0 23 15,0-5-35-15,0 0 0 16,2-3 27-16,-2-7-27 15,2 2 0-15,0-3-9 16,1 2 6-16,1 3-25 16,-2 2-123-16,-2-3-103 15</inkml:trace>
  <inkml:trace contextRef="#ctx0" brushRef="#br0" timeOffset="-196622.65">4876 11149 212 0,'0'0'84'0,"0"0"66"16,0 0-49-16,0 0-28 16,0 0-70-16,0 0 9 15,21 8 56-15,3-4-53 16,6-1 0-16,7-3-2 0,5 0-13 15,-3 0-69-15,-13 0-259 16</inkml:trace>
  <inkml:trace contextRef="#ctx0" brushRef="#br0" timeOffset="-195012.83">4674 12829 88 0,'0'0'125'0,"0"0"-30"16,0 0 16-16,0 0-32 16,0 0-25-16,0 0 59 15,-2 0-94-15,2 0 6 16,0 0 16-16,0 0-28 16,0 0 2-16,0 0-15 15,4 0 11-15,11 0 35 16,10 0-46-16,2 0 0 15,6 0 30-15,1 0-30 16,3 0 7-16,4 0-7 16,-5 0 0-16,1 0 14 0,-6 0-14 15,1 0 0 1,-5 0 7-16,-1 0-7 0,-1 0 0 16,-3 0 0-16,2 0 5 15,-1 0-5-15,-1 0 0 16,8 0 0-16,-1 0 10 15,4 0-9-15,2 0 15 16,-3 0-16-16,1 0 2 16,0 0 4-16,-2 0-6 15,5 0 0-15,-5 0 2 16,0 0 2-16,-2 0-4 16,0 0 0-16,-4 0 0 15,0 0-2-15,-2 0 2 16,-2 0 0-16,-3-1 0 0,1 1 0 15,0 0 0-15,1 0-4 16,0 0 4-16,2 0-2 16,3 1 2-16,4 5 0 15,-3-2-5-15,6-2 7 16,-4-2-2-16,-1 0 0 16,0 0 0-16,-3 0-10 15,3 0 10-15,-2 0-58 16,-4 0-31-16,-7 0-137 15,-9 0-194-15</inkml:trace>
  <inkml:trace contextRef="#ctx0" brushRef="#br0" timeOffset="-194143.14">4897 12667 289 0,'0'0'75'0,"0"0"-71"16,0 0 3-16,0 0-5 0,0 0 50 15,0 0-52-15,-52 33-2 16,33-24-24-16,-2 3 25 16,-10 2-7-16,-2 2 6 15,-5 2-30-15,-3 4 24 16,6-2-18-16,4-2 22 16,9-1 4-16,6-8 4 15,7 0 8-15,7-6 8 16,0-3-17-16,2 2 51 15,0 2-48-15,4 2 17 16,16 2 63-16,2 2-48 16,5-2 7-16,2 4 14 15,0-1-49-15,5 1 89 0,-1-2-85 16,3-2-12 0,1-2 21-16,0-3-23 15,-4 2-1-15,-2-5-10 0,-4 0-121 16,-10 0-46-16,-10-8-265 15</inkml:trace>
  <inkml:trace contextRef="#ctx0" brushRef="#br0" timeOffset="-192825.36">4496 12093 103 0,'0'0'100'16,"0"0"-27"-16,0 0 45 16,0 0 7-16,0 0-84 15,0 0 3-15,0 0 14 16,0-2-35-16,0 2 70 0,0 0-93 16,0 0 1-16,0 0 40 15,-2 0-35-15,2 0-6 16,0 0 0-16,-3 0 10 15,3 2-15-15,0 16 5 16,0 11 0-16,0 4 24 16,3 8-18-16,1-1-6 15,-2-2 0-15,0-2 11 16,-2-5-8-16,0-2-3 16,0-5 0-16,0-6 7 0,0-8-7 15,0-4 0 1,2-4 0-16,-2-2 7 0,3 2-40 15,-3-2 1-15,4 4-53 16,-1-1 79-16,1 1-116 16,-4-4 25-16,0 0-17 15,2 0 29-15,-2 0 62 16,0-17-82-16</inkml:trace>
  <inkml:trace contextRef="#ctx0" brushRef="#br0" timeOffset="-192238.89">4591 12099 154 0,'0'0'119'16,"0"0"-74"-16,0 0 35 15,0 0-6-15,0 0-50 0,0 0 11 16,7 0-35-16,3 0 0 15,2 0 63-15,5 0-63 16,0 0 10-16,3 2 4 16,5 1-11-16,-4-2 14 15,4-1-17-15,-2 5 0 16,-6-5 17-16,-1 1-16 16,-3 2-1-16,5-3 0 15,5 0 6-15,1 0-8 16,5 0 2-16,2 0 0 15,0 0 17-15,-2 0-8 16,0 0-10-16,-6 0 1 16,-3 0 0-16,-5 0 18 0,-1 0-18 15,-1 0 0-15,0 0 20 16,3 0-11-16,-3 0-9 16,-1 0 0-16,-2 0 8 15,-1 0-14-15,1 0 6 16,-4 0-4-16,3 3-16 15,-1 2-52-15,2 1-38 16,-1-5-67-16,-3-1-124 16</inkml:trace>
  <inkml:trace contextRef="#ctx0" brushRef="#br0" timeOffset="-191995.23">5264 12119 28 0,'0'0'268'0,"0"0"-215"0,0 0-25 15,0 0 32-15,0 0 11 16,0 0-59-16,0 72 26 16,0-39-36-16,0 9 6 15,0 8 74-15,0 4-68 16,0 3 10-16,0-4 2 16,0-4-24-16,0-9 22 15,0-9-24-15,0-8 0 16,0-5-23-16,5-4 23 15,1-4-86-15,-6-4-85 16,0-6-133-16</inkml:trace>
  <inkml:trace contextRef="#ctx0" brushRef="#br0" timeOffset="-191478.38">4494 12619 269 0,'0'0'83'15,"0"0"-51"-15,0 0 51 16,0 0-41-16,0 0-27 16,0 0 53-16,106 2-54 15,-48-2 15-15,14-6-23 16,6-4 9-16,-2 6-21 0,-3 3 6 16,-8-2 0-16,-10 3-16 15,-3 0 16-15,-6-3 0 16,-4 3 3-16,1 0 5 15,-5-1-16-15,-3-1-30 16,-4 2-45-16,-8 0-73 16,-12-2-131-16</inkml:trace>
  <inkml:trace contextRef="#ctx0" brushRef="#br0" timeOffset="-190812.2">4861 12294 494 0,'0'0'117'16,"0"0"-69"-16,0 0 30 15,0 0-24-15,0 0-44 0,0 0-20 16,27-2 4-16,-10 2 6 15,2 0-8-15,-4 0 8 16,-1 12-38-16,-6 8 9 16,-3 6-26-16,-5 2 37 15,0 0-32-15,0-4 40 16,-9-6-16-16,-2-4 22 16,-1-4 4-16,4-5 1 15,3-2 9-15,3-3 48 16,2 0-23-16,0 0-4 15,0 0 44-15,0 0-75 16,0 5-10-16,0-1 9 16,15 4 1-16,4 2 9 0,3-1-9 15,-2 4-10 1,2-1-3-16,-1-5-109 0,-6-2-143 16</inkml:trace>
  <inkml:trace contextRef="#ctx0" brushRef="#br0" timeOffset="-188003.01">3876 10975 34 0,'0'0'125'0,"0"0"-7"15,0 0-38-15,0 0 17 16,0 0-27-16,0 0 3 15,0 0-15-15,0 0-32 16,0 0 42-16,0-2-68 16,0 2 0-16,0-2 13 0,0-1-10 15,11 3 17 1,7 0-20-16,2 0 13 0,2 0 37 16,3 0-50-16,2 0 0 15,-2 0 12-15,4 0-7 16,0 0 4-16,-1 0-9 15,6 0 0-15,-3 0 15 16,1 0-15-16,-1 0 0 16,-5 0 1-16,3 0 6 15,-5 3-10-15,5-1 3 16,-2-2 0-16,-4 0 0 16,1 0 0-16,0 0-11 15,-1 0 5-15,-3 0-9 0,-5 0-33 16,-8 2-60-1,-7 20-143-15,0 0-43 0</inkml:trace>
  <inkml:trace contextRef="#ctx0" brushRef="#br0" timeOffset="-186366.08">3885 12414 3 0,'0'0'267'15,"0"0"-231"-15,0 0 104 16,0 0-80-16,0 0-8 16,0 0-14-16,0 0-30 15,0 0-6-15,0 0 5 16,0 0 5-16,0 0 37 16,0 0-43-16,0 0-6 15,0 0 35-15,7 0-27 0,2 0 14 16,4 0-20-1,3 0 18-15,-1 0 7 0,8 0-27 16,2 0 0-16,0 0 17 16,2 0-16-16,2-2-1 15,0-1 0-15,0 0 10 16,-2 3-14-16,2 0 4 16,0 0 0-16,-2 0-5 15,4 0 6-15,3 0-1 16,-3 4 0-16,4-4 6 15,1 0-42-15,-1 0 12 16,-3 0-134-16,-10 0-114 16</inkml:trace>
  <inkml:trace contextRef="#ctx0" brushRef="#br0" timeOffset="-185494.68">3866 10980 168 0,'0'0'8'16,"0"0"5"-16,0 0-7 16,0 0 46-16,0 0-52 15,0 0 0-15,-70 23 36 16,57-22-6-16,-7 2 16 0,2-3 10 16,-2 0-6-16,4 0 24 15,3 0-51-15,6 0-9 16,3 0 2-16,4 0-16 15,0 0-24-15,-2 1-64 16,0 8-176-16</inkml:trace>
  <inkml:trace contextRef="#ctx0" brushRef="#br0" timeOffset="-184923.88">3779 11044 9 0,'0'0'36'0,"0"0"14"16,0 0 16-16,0 0-29 15,0 0-15-15,0 0-22 16,0 0 0-16,0 0-12 16,0 0 12-16,0 0-17 15,0 0 2-15,0 0-19 16,0 0 11-16,0 0-27 16,0 0 16-16,0 0 12 15</inkml:trace>
  <inkml:trace contextRef="#ctx0" brushRef="#br0" timeOffset="-184558.52">3779 11044 38 0,'-12'-40'62'0,"12"40"-26"15,0 0-9-15,0 0 13 16,0 0 4-16,0 0-41 16,0 0 5-16,0 0 33 15,0 0-6-15,0 0 18 16,0 7-52-16,0 12 20 16,0 9 50-16,0 7-45 0,0-2-11 15,0 8 16 1,0-3 0-16,0 3 21 0,0 0-52 15,0 0 0-15,0-5 59 16,0-6-58-16,0-6-1 16,0-11 0-16,0-4 7 15,4-5-20-15,4-4 5 16,2 0-87-16,1 0-3 16,-3-4-149-16</inkml:trace>
  <inkml:trace contextRef="#ctx0" brushRef="#br0" timeOffset="-184075.3">3596 11757 359 0,'0'0'63'0,"0"0"37"16,0 0-42-16,0 0-16 16,0 0-19-16,0 0-2 15,93-16 50-15,-61 10-63 16,-3 4 5-16,-5 2 15 15,-2 0-28-15,-4 0 0 16,-1 0-8-16,-1 0-1 16,-3 0-7-16,-1 0-74 15,-1 0-35-15,-7 0-47 16,-4-11-66-16</inkml:trace>
  <inkml:trace contextRef="#ctx0" brushRef="#br0" timeOffset="-183838.37">3802 11624 141 0,'0'0'250'15,"0"0"-159"-15,0 0-28 16,0 0 1-16,0 0-17 16,0 0-46-16,-2-2 9 15,2 4-10-15,0 24 0 16,0 9 18-16,0 2-18 0,0 3 0 15,0-9-4-15,0-5 4 16,0-10-3-16,0-8-64 16,0-7-62-16,5-1-4 15,-2-1-136-15</inkml:trace>
  <inkml:trace contextRef="#ctx0" brushRef="#br0" timeOffset="-182967.59">3716 11472 31 0,'0'0'58'16,"0"0"-6"-16,0 0 49 16,0 0-38-16,0 0-37 15,0 0 47-15,-31 0-56 0,19 0 7 16,-1 4 19-1,-1 1-16-15,-1 4 24 0,1 0-49 16,4-2 3-16,3-5 61 16,1 2-63-16,-2-2 13 15,2 2 10-15,4 0-24 16,-5 0 9-16,3 4-11 16,-3 2 0-16,0 2 11 15,0 4-11-15,1-2 0 16,2 0 21-16,1 0-20 15,3 2 21-15,0 0-22 16,0 5 0-16,0 1 19 16,0 0-14-16,0 2-5 0,9-2 10 15,0 0-3-15,5-3 9 16,-1 2-16-16,3-3 0 16,1-2 13-1,-1-2-13-15,3 1 0 0,2-3 5 16,-1 1 2-16,2-3-4 15,0-2-3-15,3-4 0 16,-2-4 3-16,0 0-3 16,0 0 0-16,4 0-5 15,-5 0 14-15,-2 0-13 16,0 0 4-16,-2-4 0 16,-5-2-11-16,1-2 11 15,-1-2 0-15,-2-4-1 16,3-4 7-16,-3-8-3 0,3-8-3 15,-4-4-20-15,-1 0-5 16,-3 1 6-16,-2 12-16 16,-4 0 28-16,0 7 14 15,0 0-4-15,-8 2-3 16,-7 0 0-16,-1 0 44 16,-1 0-44-16,1 2 0 15,-2-2 19-15,2 2-19 16,1 4 1-16,-3-1-1 15,-2 10 0-15,-2 1-29 16,-5 0 26-16,2 0-77 16,3 12 4-16,2 2-80 15,7 0-106-15</inkml:trace>
  <inkml:trace contextRef="#ctx0" brushRef="#br0" timeOffset="-182287.08">3850 11943 9 0,'0'0'283'0,"0"0"-242"0,0 0 22 16,0 0-30-16,0 0-16 15,0 0 11 1,0-2-22-16,0 2-6 0,0 0 46 16,0 0-20-16,0 0 29 15,0 10-53-15,2 6 11 16,0 4 42-16,0 3-55 15,2-4 0-15,-1 5 17 16,0-2-11-16,1 0 16 16,-2-4-22-16,0-4 0 15,0-3 14-15,1 0-14 16,-3-2 0-16,2 0 6 16,0 2-1-16,0-4 2 0,0 4-7 15,0-1 0 1,-2 4 13-16,0 2-13 0,0 2 0 15,3 0 19-15,-1 0-12 16,1-2-7-16,-1-2 0 16,0 0 0-16,-2 2 0 15,0 0 0-15,0 4 0 16,0 8 0-16,0 0 4 16,0 5-8-16,7-3-8 15,-1-15-125-15,-2-10-116 16</inkml:trace>
  <inkml:trace contextRef="#ctx0" brushRef="#br0" timeOffset="-180816.63">3529 11753 42 0,'0'0'17'0,"0"0"30"15,0 0 14-15,0 0 35 0,0 0-67 16,0 0 21-16,-16 0 35 16,12 0-54-16,-3 0 13 15,1 0-26-15,-2 0-3 16,0 0 3-16,-1-2-18 15,-1-1 0-15,0 2 2 16,-5-2-2-16,-1 2 0 16,0-1-1-16,-4 2 7 15,2-2 29-15,1 2-35 16,0-3 6-16,2 0 15 16,1 0-6-16,2-1-4 15,0 3-11-15,1-3 5 16,0 0-9-16,-1 1 4 15,2 3-5-15,-1 0-4 0,-3 0 9 16,3 0-12-16,5 7 5 16,1-2-10-16,2-2-8 15,3-2-37-15,0 8-28 16,0-5-56-16,0 4-69 16</inkml:trace>
  <inkml:trace contextRef="#ctx0" brushRef="#br0" timeOffset="-179967.72">3201 11785 44 0,'0'0'123'0,"0"0"-73"16,0 0-25-16,0 0 35 15,0 0-43-15,0 0-6 16,7 59-8-16,-5-38 9 16,0 1 18-16,-2 2-23 15,2 4 2-15,-2 4 33 16,2 4-10-16,-2 0-2 16,4 0-26-16,0-4 10 15,0 1 11-15,-2-4-25 0,3 2 0 16,-3-1 8-16,2-2-8 15,-2 2 0-15,3 2-2 16,-2 3 9-16,-3 2-9 16,2 6 2-16,-2-2 0 15,0 0 5-15,0-1-4 16,2-4 3-16,0 0-4 16,2 0 8-16,1 0-10 15,-1 0 2-15,0 5 0 16,1-2-2-16,2 1 2 15,-2 7 0-15,-3-3 0 16,-2-2 6-16,0-1-9 0,0-4 3 16,0-3 0-16,0-4 9 15,0-2-4 1,0-2-2-16,0 0-3 0,2-2 6 16,2 7-3-1,-4 3-3-15,0-2 0 0,0 4 16 16,0-2-2-16,0-4-14 15,0 1 15-15,0-6-4 16,0-3 20-16,0 0-31 16,0-2 0-16,0 2 7 15,0 6-3-15,0-2-4 16,0 5 0-16,0 1 16 16,0-1 1-16,0 4-17 15,0 1 0-15,0 0 11 16,0-2-7-16,0-2-4 0,0-2 0 15,0-3 6-15,0 0-4 16,0 0-2-16,0-1 0 16,0 3 8-16,0 2-8 15,0-5 0-15,0 2 0 16,2-2 7-16,0-5-7 16,1 2 0-16,-3-5 0 15,2-4 6-15,-2-4-1 16,0-2-5-16,2 0 0 15,-2 0 4-15,0 6-5 16,0 3 1-16,0 2-25 16,0 5 17-16,0-3-133 0,0-13-95 15</inkml:trace>
  <inkml:trace contextRef="#ctx0" brushRef="#br0" timeOffset="-179263.88">3391 14223 6 0,'0'0'460'0,"0"0"-356"0,0 0-82 16,0 0 32-16,0 0 23 16,0 0-77-16,-3 0 0 15,3 0-5-15,0 0 11 16,9 0 25-16,7 0-31 15,9 0 0-15,1-2 61 16,10-1-56-16,4-4 2 16,2-1 1-16,5-2 9 15,-1 3-1-15,0 0-16 16,-4 5 0-16,-5 2 4 16,-8 0-4-16,-4 0 0 15,-7 0-8-15,-3 0 20 16,-1 0 2-16,1 0-14 0,4 0 0 15,0 2 21-15,6-1-20 16,1 5-1-16,1-3 0 16,-4-1 15-16,-6 0-10 15,-7 0-5-15,-6-2 0 16,-4 0-2-16,0 3 12 16,0-3-10-16,0 0 0 15,0 0 15-15,2 3-44 16,9-3-56-16,0 0-205 15,3-18-137-15</inkml:trace>
  <inkml:trace contextRef="#ctx0" brushRef="#br0" timeOffset="-177958.38">4652 15141 53 0,'0'0'1'0,"0"0"14"16,0 0 28-16,0 0 67 15,0 0-25-15,0 0-43 16,-15-5-4-16,15 5 60 16,0 0-65-16,0-3-13 15,0 3 4-15,0-1-24 16,0 1 21-16,2 0-21 16,8 0 0-16,9 0 63 15,2-3-42-15,4-1 15 0,6-2-6 16,5-6-22-16,7 6 14 15,-1-8-22-15,5 4 0 16,-1 4 4-16,-2 0-4 16,4 6-3-16,-11 0-4 15,-3 0 14-15,-3 0-7 16,-2 0 0-16,-2 0 0 16,4 0 1-16,2 0-1 15,0 1 0-15,6-1-3 16,-1 3 8-16,2-1-1 15,1 4-4-15,0-4 0 16,-1 2-2-16,0 2 2 16,1-6 0-16,-1 0-2 15,-3 0 13-15,1 0-16 0,0 0 5 16,4 0 0-16,3 0 2 16,2-2-2-16,-3-2 0 15,3-2-4-15,-1 4 11 16,-5 2-10-16,-1 0 3 15,-9 0 0-15,0 0-2 16,-2 0 2-16,-2 8-13 16,0 2 2-16,-4-2-80 15,-4-8 91-15,-7 0-136 16</inkml:trace>
  <inkml:trace contextRef="#ctx0" brushRef="#br0" timeOffset="-174615.38">4866 14971 189 0,'0'0'42'15,"0"0"-24"-15,0 0 34 16,0 0 41-16,0 0-72 0,0 0-3 15,0 0 24-15,0 0-42 16,0 0 10-16,-5 2 13 16,-9 14-23-16,-3-1 4 15,-5 2-4-15,-3-1 2 16,-2 2-25-16,-1 0-32 16,1-4-23-16,5 0 34 15,1-2 34-15,6-2-11 16,3-1 17-16,8-4 4 15,2-1 10-15,0 0-10 16,2-4 0-16,0 0 18 16,0 0-4-16,0 0 11 0,0 0 24 15,0 2-22-15,0 6 75 16,6 2-47-16,8 7-9 16,3 1 31-16,6 3-33 15,4 2 13-15,2 1-52 16,4-3 21-16,3 0-21 15,1-1-5-15,2-8-39 16,-6-12-49-16,-9 0-214 16</inkml:trace>
  <inkml:trace contextRef="#ctx0" brushRef="#br0" timeOffset="-173354.47">4448 13980 23 0,'0'0'87'16,"0"0"-21"-16,0 0-1 15,0 0 14-15,0 0 25 16,0 0-101-16,0-4 15 15,0 4 22-15,0 0-32 16,0 0 19-16,0 0-27 0,0 0 0 16,0 0 7-1,0 0 0-15,0 13-7 0,8 9 4 16,-2 4 6-16,1 3 25 16,-1 6-35-16,-1-6 0 15,2 2 18-15,-5-6-16 16,0-2-2-16,1 7 0 15,-3 6 10-15,0 10 27 16,0 6-37-16,0-4 8 16,0 2 12-16,0-9-11 15,0-11-9-15,0-6 0 16,0-10 12-16,2 0-15 16,-2-6 3-16,2 4 0 0,0-6-3 15,0 0 3 1,-2 0-16-16,0-2 4 0,0 0-29 15,0-2 28-15,2-2-45 16,3 0-39-16,0-24-25 16,1-16-123-16</inkml:trace>
  <inkml:trace contextRef="#ctx0" brushRef="#br0" timeOffset="-172834.72">4608 14047 64 0,'0'0'155'0,"0"0"-98"16,0 0 52-16,0 0-21 15,0 0-32-15,0 0 7 16,4-2-63-16,4 2 4 16,9-2 39-16,2-2-40 15,8-2 15-15,2-1-12 0,0 2 0 16,4-1 10-1,-2-1-16-15,1 3 0 0,-3 2 0 16,-3 2 0-16,-1 0 0 16,-5 0-3-16,2 0 11 15,3 0 7-15,4 0-15 16,6 0 0-16,5 0 21 16,3 2-21-16,1-2 0 15,0 0-4-15,-5 0 10 16,-6 0-26-16,-8 0 20 15,-8 0 0-15,-10 0-25 16,-5 0 25-16,1 0-24 16,-1 0-10-16,5 3-95 15,1-2-93-15,1 2-55 0</inkml:trace>
  <inkml:trace contextRef="#ctx0" brushRef="#br0" timeOffset="-172550.7">5443 13972 318 0,'0'0'64'16,"0"0"-56"-16,0 0 77 15,0 0-38-15,0 0-43 16,0 0 19-16,-10 50-21 16,10-38-2-16,0 6 4 0,0 13 2 15,6 9 29-15,-2 16-28 16,-4 10 11-16,0 7 38 15,0 0-53-15,0-6 4 16,0-9-4-16,0-14 6 16,0-12-6-16,0-8-3 15,0-6 0-15,0-2-24 16,0 2 10-16,0-4-80 16,0 0-27-16,0-2-149 15</inkml:trace>
  <inkml:trace contextRef="#ctx0" brushRef="#br0" timeOffset="-172116.61">4689 14794 320 0,'0'0'224'15,"0"0"-164"-15,0 0 22 0,0 0-37 16,0 0 33-16,0 0-78 16,5 0 0-16,24 0 50 15,14 0-16-15,9 0 13 16,12 0-12-16,5 0-20 16,4 0 17-16,-2 0-32 15,-4-4 0-15,-10 4-28 16,-9 0 27-16,-11 0-72 15,-8 0-5-15,-4 0-62 16,-5-6-3-16,-7-20-158 0</inkml:trace>
  <inkml:trace contextRef="#ctx0" brushRef="#br0" timeOffset="-171444.01">4913 14221 518 0,'0'0'104'0,"0"0"-63"15,0 0 69-15,0 0-82 16,0 0-11-16,0 0 3 16,90-28-20-16,-65 28-8 0,-9 0 5 15,-3 0-22-15,-3 8 9 16,-6 16-36-16,-4 8 43 16,0 0-20-16,-14-2 29 15,-9-4-4-15,2-3-3 16,3-12 14-16,5-3 2 15,6-5-9-15,7-3 0 16,0 0 7-16,0 0-7 16,0 0-15-16,5 5 9 15,12 5 6-15,3 3 0 16,-3-1 0-16,2 2 0 16,-3-3-1-16,-3 0 1 15,-5 0 0-15,-3 0-5 16,-2-1 14-16,-3 4-12 15,0 4 3-15,0 4 0 0,-16-4 57 16,1 0-48-16,-1-4-5 16,3-2-4-16,-1-10-10 15,1-2-38-15,-1 0-160 16,-1-2-246-16</inkml:trace>
  <inkml:trace contextRef="#ctx0" brushRef="#br0" timeOffset="-170697.25">4024 14052 331 0,'0'0'125'0,"0"0"-83"16,0 0 15-16,0 0 25 16,0 0-68-16,0 0-14 15,27 5-2-15,-6 13 2 16,12 2 63-16,8 4-63 15,3 0 14-15,6-2 10 16,-2-1-20-16,0-6 6 16,-7 2-10-16,-5-8 0 15,-11 3-6-15,-3-4 6 16,-7-4-25-16,-5 2 21 16,-6-6 1-16,-2 0-9 15,-2 0 1-15,0 0 11 0,0 0 14 16,-2 0-14-1,-20 4-6-15,-3 6-5 0,-6 6 22 16,-3 12-20-16,-5 2 9 16,1 12 0-16,2 3-33 15,8 3 30-15,9-8-143 16,9-8-202-16</inkml:trace>
  <inkml:trace contextRef="#ctx0" brushRef="#br0" timeOffset="-168290.47">4828 15994 144 0,'0'0'117'15,"0"0"-111"-15,0 0 67 16,0 0 55-16,0 0-60 16,0 0 32-16,0 0-61 15,0 0 18-15,0 0 37 16,0 0-39-16,0 0-11 16,0 0-6-16,0 1-34 0,0-1 59 15,0 0-63 1,0 0 0-16,0 0 9 0,0 0-9 15,6 0 0-15,7 0-1 16,3 0 7-16,5 0 2 16,-2 0-8-16,2 0 0 15,-1 0 7-15,-1 0-4 16,0 0-3-16,-2 0 0 16,3 0 10-16,1 0 2 15,0 3-12-15,6-3 0 16,4 0 14-16,5 0-12 15,5 0 3-15,-2 0-5 16,-1 0 12-16,-5 0-14 16,-4 0 2-16,-6 0 0 0,-3 0 0 15,-2 0 0-15,-2 0 0 16,1 0-3-16,3 0 8 16,3 0 1-16,6 0-6 15,4 0 0-15,3 0 11 16,-1 0-11-16,-1 0 2 15,-5 0-2-15,-5 0 10 16,-6 0-12-16,-2 0 2 16,-6 0 0-16,2 2-4 15,-1-2 4-15,2 4 0 16,3-4 0-16,7 0 7 16,0 0 0-16,9 3-7 15,-3-3 0-15,2 0 8 0,-2 0-7 16,-2 0-1-1,-1 5 0-15,-1-5 4 0,2 1-7 16,2 4 3-16,2-1 0 16,3 0 0-16,-1 0 0 15,-4 0-1-15,-2-4-4 16,0 0 10-16,-1 0-7 16,-4 0 2-16,-1 0 0 15,-2 0-1-15,-3 2 1 16,-1-2 0-16,-3 0 0 15,-6 0 6-15,-1 0-5 16,-3 0-1-16,-2 0 0 0,2 0 4 16,-2 0-4-1,0 0 0-15,0 0 0 0,0 0 12 16,0 0-51-16,2 3-22 16,3-3-116-16,2 0 97 15,-7 0-89-15</inkml:trace>
  <inkml:trace contextRef="#ctx0" brushRef="#br0" timeOffset="-167594.82">6291 15919 91 0,'0'0'292'0,"0"0"-190"0,0 0 47 16,0 0-54-16,0 0 21 15,0 0-36-15,0 0-73 16,0 0 36-16,0 0-43 15,12 0 0-15,5 0 6 16,8 4-1-16,4 4-5 16,-2 0 0-16,-2 3 10 15,-4-6-9-15,0 8-1 16,-3-5 0-16,-1 2 0 16,-1-7 0-16,-5 6 0 15,2-3-4-15,-4-3 9 0,-2 2-16 16,-1-4 11-16,-1 4-1 15,-1 3-35-15,4-4 21 16,-2 2-7-16,3 2-10 16,-3 2-30-16,-1 2 54 15,0-8-45-15,-1 0 41 16,-4-2-20-16,0-2 29 16,0 0 3-16,0 2-1 15,0 0 10-15,0 2 43 16,0 0-44-16,-14 2-6 15,-7 6 54-15,-6 6-51 16,-9 8-5-16,-7 10 0 0,-10 4-40 16,-12 4-43-16,-13-12-297 15</inkml:trace>
  <inkml:trace contextRef="#ctx0" brushRef="#br0" timeOffset="-160602.22">5674 8440 144 0,'0'0'349'15,"0"0"-349"-15,0 0 23 16,0 0 38-16,0 0-3 15,0 0 36-15,0 0-79 16,0 0 16-16,0 0 15 16,0 0-22-16,0 2 13 15,0-2-37-15,7 0 0 16,7 0 9-16,8 0-9 16,9 0 0-16,3 0 17 15,-1 0-14-15,2 0 14 16,-3 0-17-16,-3 0 0 15,0 0 8-15,-5 0-8 0,3 0 0 16,-1 0 7-16,3 2 0 16,4 2-1-16,8-2-6 15,-3-2 0-15,6 0 0 16,1 0 0-16,-3 0 0 16,1 0 5-16,-5 0 1 15,-5 0-5-15,-6-2-1 16,-2 2 0-16,-2 0-1 15,4 0 1-15,4 0 0 16,5 0 8-16,3 0-4 16,2 0 4-16,1 0-8 15,1 0 0-15,-3 0 2 16,-2 0-2-16,-3-2 0 0,-3-4 0 16,-3 4 9-16,-7 2-18 15,1 0 7-15,1 0 2 16,5 0-5-16,5 0 5 15,1 0 0-15,1 0 1 16,1 0 7-16,1 0-8 16,3 0 0-16,1 0 0 15,-5 0 0-15,2 0 0 16,-6 0 0-16,-4 0-4 16,-5-2 9-16,-3 0-3 0,-5 2-2 15,-3 0 0 1,-7 0-10-16,1 0 10 0,-4 0 0 15,-3 0-15-15,0 0 15 16,0 0-21-16,0 6-136 16,0 0-168-16</inkml:trace>
  <inkml:trace contextRef="#ctx0" brushRef="#br0" timeOffset="-131032.72">6848 11568 208 0,'0'0'97'0,"0"0"-59"0,0 0 36 16,0 0 37-16,0 0-99 15,0 0-5-15,0 0 54 16,6-6-16-16,-6 6 3 16,0 0 0-16,0 4-19 15,-4 18 50-15,-13 12-76 16,-5 12-2-16,-5 4 10 16,0-6-10-16,5-9-2 15,4-7-12-15,3-9-41 16,5-4 53-16,6-7-79 15,2-8 2-15,2 0 20 16,0 0-32-16,0-10-70 16,8-14 27-16,11-2 39 0,1 2 46 15,-3 6 7-15,-1 7 41 16,-5 8 1-16,-4 3 32 16,-3 0 47-16,-4 0 9 15,0 11-32-15,0 20 93 16,0 9-48-16,0 6-26 15,0 8-31-15,0 2-12 16,0 4-7-16,0-4-10 16,2-10-1-16,1-10-2 15,2-9-13-15,-3-9 0 16,0-6-4-16,0-10 4 16,-2-2-23-16,2 0-33 0,-2 0-75 15,5-22-28-15,-1-11-76 16</inkml:trace>
  <inkml:trace contextRef="#ctx0" brushRef="#br0" timeOffset="-130797.52">6866 11816 623 0,'0'0'23'16,"0"0"24"-16,0 0 56 15,0 0-96-15,0 0 1 16,0 0-2-16,150-47 8 0,-108 31 5 16,-9 6-19-16,-8 3-3 15,-7 6-11-15,-9 1-71 16,-5 0-20-16,-4 0-13 16,0 0-93-16,0 0-69 15</inkml:trace>
  <inkml:trace contextRef="#ctx0" brushRef="#br0" timeOffset="-130603.75">6985 11676 475 0,'0'0'31'0,"0"0"33"0,0 0-5 16,0 0 8-1,0 0-67-15,0 0 0 0,19 107 3 16,-7-79-3-16,-4 0-27 15,-1-2-20-15,-3-4-59 16,-4-6 9-16,3-10-82 16,-3-6-8-16</inkml:trace>
  <inkml:trace contextRef="#ctx0" brushRef="#br0" timeOffset="-130453.31">7089 11624 80 0,'0'0'215'0,"0"0"-159"16,0 0 46-16,0 0-94 16,0 0 5-16,0 0-26 0,-11 88-20 15,-3-52-44-15,-3-1-55 16</inkml:trace>
  <inkml:trace contextRef="#ctx0" brushRef="#br0" timeOffset="-130283.15">6931 11891 232 0,'0'0'60'0,"0"0"44"15,0 0 21-15,0 0-51 16,0 0-30-16,143-32 5 16,-114 17-49-16,-5 8-10 0,-4 5 3 15,-4 2-118 1,-9 0-120-16</inkml:trace>
  <inkml:trace contextRef="#ctx0" brushRef="#br0" timeOffset="-130084.98">7089 11941 570 0,'0'0'39'0,"0"0"90"15,0 0-5-15,-25 123-47 16,23-83-60-16,2 2-7 15,0-1-3-15,0 0-7 16,0-7-45-16,0-8 35 0,0-14-139 16,0-12-16-16,0-12-90 15,0-24-94-15</inkml:trace>
  <inkml:trace contextRef="#ctx0" brushRef="#br0" timeOffset="-129845.84">7062 12071 245 0,'0'0'203'0,"0"0"-193"16,0 0 63-16,0 0-51 16,0 0-21-16,0 0 19 15,58-36-12-15,-42 24 35 16,-1 6-32-16,-3 0-11 16,-5 6 39-16,-1 0-34 15,-2 0-1-15,3 3-4 0,2 15 5 16,-4 10 38-16,1 3-43 15,-6 4 2-15,2-3 1 16,-2-4-3-16,0-6-63 16,0-4-64-16,0-10-159 15</inkml:trace>
  <inkml:trace contextRef="#ctx0" brushRef="#br0" timeOffset="-129666.14">7076 12198 697 0,'0'0'15'0,"0"0"26"15,0 0-41-15,0 0-15 16,0 0 3-16,0 0-54 16,80-4-50-16,-64 1-72 15,-10 3-132-15</inkml:trace>
  <inkml:trace contextRef="#ctx0" brushRef="#br0" timeOffset="-129537.28">7076 12198 14 0,'15'152'273'0,"-21"-136"-176"15,4-8 38-15,2-4-80 16,0-2-36-16,10-2-19 16,17 0-16-16,11-16-22 0,3-20-129 15,-6-8-177-15</inkml:trace>
  <inkml:trace contextRef="#ctx0" brushRef="#br0" timeOffset="-129216.52">7432 11914 623 0,'0'0'36'0,"0"0"60"15,0 0-41-15,0 0-51 16,0 0 20-16,0 0-24 15,4 105 0-15,-1-75-5 16,2-1-31-16,-5-3-13 16,0-1-81-16,0-3-72 15,0-7-60-15</inkml:trace>
  <inkml:trace contextRef="#ctx0" brushRef="#br0" timeOffset="-128907.75">7446 11899 357 0,'0'0'19'0,"0"0"0"0,0 0 44 15,0 0-13-15,0 0-37 16,135-26 5-16,-97 10-17 16,-5 0 12-16,-4 1-13 15,-8 10 0-15,-5 3 3 16,-5 2 2-16,-3 2-5 15,-1 26 45-15,2 10 18 16,-2 8 40-16,-5 6-50 0,0 4-39 16,-2-6 41-16,2-5-55 15,-2-8 0-15,0-8 6 16,0-9 1-16,0-10-14 16,0-8-29-16,0-2-103 15,0-4 57-15,-13-22-300 16</inkml:trace>
  <inkml:trace contextRef="#ctx0" brushRef="#br0" timeOffset="-128701.86">7629 11638 14 0,'0'0'703'15,"0"0"-682"-15,0 0 69 16,-12 151 18-16,12-97-85 15,-4 4-11-15,-1 6-12 16,-1-1-50-16,-3-8 46 16,-3-6-119-16,6-17 54 15,-3-12-69-15,0-18-151 16</inkml:trace>
  <inkml:trace contextRef="#ctx0" brushRef="#br0" timeOffset="-128487.3">7535 11976 263 0,'0'0'108'0,"0"0"35"0,0 0-41 16,0 0-48-16,0 0-31 15,0 0 16-15,53 25 39 16,-31-1-36-16,-3 4-6 16,-2-3 37-16,-1-6-70 15,-7-1-3-15,1-5 5 16,-4-8-5-16,-4-2-16 15,0-3-108-15,-2 0-50 16,0-14 22-16,-4-15-21 16</inkml:trace>
  <inkml:trace contextRef="#ctx0" brushRef="#br0" timeOffset="-127983.88">7956 11769 629 0,'0'0'103'0,"0"0"38"16,0 0-41 0,0 0-53-16,0 0 0 0,0 0-27 15,143-26-8-15,-106 16-12 16,-6 3-37-16,-6 3 36 15,-7 4-154-15,-9 0-54 16,-9 0-18-16,0 3-217 16</inkml:trace>
  <inkml:trace contextRef="#ctx0" brushRef="#br0" timeOffset="-127583.41">8150 11562 277 0,'0'0'201'0,"0"0"-192"16,0 0 92-16,0 0-29 0,0 0-51 16,0 0-21-16,-45 129 21 15,20-59 34-15,-1 1-55 16,2-9-2-16,3-12-9 16,6-11 7-16,8-17-30 15,7-10-41-15,0-8-45 16,0-4 31-16,0 0-111 15,2 0 19-15,8-4 140 16,-2 1 41-16,-1 0 0 16,-3 3 43-16,3 0 63 15,2 0 0-15,0 0-44 16,5 10-3-16,-4 8 21 0,1 7-9 16,1 10-5-1,-3 6-20-15,-5 3-39 0,-2 2 40 16,-2-9-47-16,0-8 0 15,0-15 6-15,0-8-6 16,0-6-30-16,2-4-35 16,2-24-40-16,4-14 32 15,-4-9-74-15,-2 1-2 16</inkml:trace>
  <inkml:trace contextRef="#ctx0" brushRef="#br0" timeOffset="-127235">8128 12015 26 0,'0'0'223'0,"0"0"-78"16,0 0-91-16,0 0-26 15,0 0 40-15,0 0-47 16,73-1-7-16,-53 1-11 16,1 0 4-16,-6 0 34 0,-1 0-36 15,-4 0-5 1,1 0 29-16,3 15-11 0,1 7 22 16,-1 9 21-16,-1 1-53 15,-2-2 52-15,-4-7-60 16,-2-4 10-16,-1-7 22 15,-4-6-25-15,0-4 2 16,0-2-9-16,0 2 8 16,0-2-16-16,-4 0 8 15,-15 0-32-15,0 0-14 16,-4 0-8-16,5 0 14 16,3-4 20-16,5-2 20 15,6 2 46-15,4-3-44 0,0-4 1 16,16-10 1-16,20-5-4 15,8 1-3-15,5 4-5 16,-5 9-91-16,-9 12-94 16</inkml:trace>
  <inkml:trace contextRef="#ctx0" brushRef="#br0" timeOffset="-126326.18">7066 12891 93 0,'0'0'272'0,"0"0"-187"15,0 0 27-15,0 0 58 16,0 0-113-16,0 0-46 16,0 43 25-16,0 5-16 15,-8 12 20-15,-7 4-26 16,-6 4-3-16,-1-8 45 15,2-10-56-15,4-13 0 16,8-15-10-16,6-10 6 0,2-12-44 16,0 0-53-1,0-10-84-15,8-26 45 0,10-8-38 16</inkml:trace>
  <inkml:trace contextRef="#ctx0" brushRef="#br0" timeOffset="-126004.27">7064 13032 219 0,'0'0'159'15,"0"0"-83"-15,0 0 51 16,0 0-44-16,0 0 21 16,0 0-37-16,48 70-54 15,-38-40 57-15,0 4-70 16,-1 0 0-16,-3 2 2 16,-4-3-2-16,3-5-4 0,-5-10 4 15,0-8-16-15,2-8-12 16,-2-2 18-16,0 0 10 15,0 0-17-15,-5-4-16 16,-10-12-91-16,-5-4 54 16,-1 2-29-16,4 6 65 15,3 3-21-15,6 8 55 16,8 1 98-16,0 0-45 16,0-2-37-16,0 0-16 15,22-2 0-15,7-8 0 16,7-3 0-16,1-1-49 15,-3 0-46-15,-10 2-249 16</inkml:trace>
  <inkml:trace contextRef="#ctx0" brushRef="#br0" timeOffset="-125459.46">7338 12970 41 0,'0'0'40'0,"0"0"139"15,0 0-99-15,0 0-3 16,0 0 18-16,0 0-55 15,-10 38 14-15,10 6 37 16,0 2-40-16,0-4 19 16,0-5-70-16,0-10 2 15,0-2 6-15,4-11-8 16,5-6-18-16,-2-2-46 16,2-6-41-16,-3 0 46 15,3-12-62-15,3-19 41 16,-4-5-13-16,-1-2-50 15,-3 2 68-15,1 8 75 16,-5 8 6-16,2 8 68 0,-2 8 58 16,0 4-17-16,0 0 14 15,0 0-72-15,0 0-8 16,0 0-4-16,0 0-43 16,3 0 7-16,1 4-9 15,5 20 0-15,1 12 46 16,2 6-43-16,-5 2 2 15,-3 2-5-15,-2-2 13 16,0-1-27-16,-2-14-8 16,2-4-41-16,4-15 20 15,-2-10-104-15,0 0-105 16</inkml:trace>
  <inkml:trace contextRef="#ctx0" brushRef="#br0" timeOffset="-124976.02">7602 13214 440 0,'0'0'60'0,"0"0"47"16,0 0-17-16,0 0-19 0,0 0-71 16,0 0 0-16,25 77 1 15,-19-71-1-15,3-5-9 16,-1-1 9-16,4 0-13 15,-1 0 0-15,1 0 1 16,1-9-13-16,-5-9 10 16,-4 0-17-16,-4-1 4 15,0 1 26-15,0 2 2 16,-6 0 4-16,-9 4-4 16,-3 4 0-16,-3 4 36 0,8 4-31 15,5 0 2-15,-2 0-7 16,6 2-15-16,2 14 6 15,2 4-23-15,0 4-33 16,4-3 13-16,14-6-124 16,5-8-60-16</inkml:trace>
  <inkml:trace contextRef="#ctx0" brushRef="#br0" timeOffset="-124699.36">7934 13128 681 0,'0'0'50'0,"0"0"-20"15,0 0 80-15,0 0-99 16,0 0 9-16,0 0-21 16,-20 0 1-16,15 8 0 15,-6 9 5-15,0 8-2 16,0 5 31-16,1 1-34 15,6-5 0-15,4-8 6 16,0-6-6-16,0-4-14 16,2-4-33-16,16-4-63 15,5-2 3-15,4-28-39 16,-1-5-182-16</inkml:trace>
  <inkml:trace contextRef="#ctx0" brushRef="#br0" timeOffset="-123184.29">8201 13207 92 0,'0'0'164'16,"0"0"-50"-16,0 0 30 0,0 0-76 15,0 0-22-15,0 0-4 16,0-9-26-16,-5 9 10 15,-1 0-26-15,-1 0 0 16,3 0 28-16,-1 0-28 16,1 0-8-16,1 0 1 15,-1 5 14-15,2 10-15 16,2 3 1-16,-2 3 7 16,2-7-16-16,0-5 16 15,0-5-1-15,0-4-7 16,0 0 3-16,0 0 3 15,0-5-24-15,8-12 26 16,8-6 8-16,2-2-8 16,-2 4-1-16,-3 0-8 0,-7 9 1 15,0 6 7-15,-4 5-26 16,-2 1 27-16,0 0 0 16,0 0 0-16,0 0 0 15,0 7 25-15,0 15-4 16,0 7 34-16,2 5-41 15,2-2-6-15,0 0 48 16,3-4-56-16,-3-8 0 16,2-8-4-16,-4-4 12 15,2-6-16-15,-2-2-52 16,2 0-55-16,-4 0 12 0,0-18-198 16</inkml:trace>
  <inkml:trace contextRef="#ctx0" brushRef="#br0" timeOffset="-122743.18">8354 13234 273 0,'0'0'124'0,"0"0"-10"15,0 0-12-15,0 0 19 0,0 0-57 16,0 0-9 0,104-34-2-16,-69 23-37 0,1-1-2 15,-3-1-14-15,-4 3-53 16,-9 4 23-16,-7 4-122 15,-6 1-13-15,-7 1-43 16,0-5-21-16</inkml:trace>
  <inkml:trace contextRef="#ctx0" brushRef="#br0" timeOffset="-122339.45">8591 13088 161 0,'0'0'162'15,"0"0"-84"-15,0 0 6 16,0 0 41-16,0 0-85 15,0 0 4-15,-20 96 25 16,20-68-28-16,0-1 12 0,0-1-53 16,0-2 0-16,0-2 0 15,2-3 0-15,5-4-23 16,0-8 1-16,-1 0-29 16,3-7-4-16,0 0-16 15,9-16 57-15,0-15-4 16,-1-2 18-16,1-1-4 15,-3 10 4-15,2 7 0 16,-7 8 5-16,0 3-5 16,-4 3 0-16,1 3 27 0,-1 0-22 15,4 0-5 1,-1 0 22-16,1 0-17 16,2 0 13-16,-3 4-18 15,-3 4 0-15,1 2 8 0,-3 0-8 16,1 4 0-16,-3-3 8 15,1-1-6-15,-1-6-2 16,-2-3 0-16,2-1-64 16,2 0 31-16,1-10-135 15,-3-13-28-15</inkml:trace>
  <inkml:trace contextRef="#ctx0" brushRef="#br0" timeOffset="-122157.65">8843 12954 593 0,'0'0'94'0,"0"0"-10"0,0 0-15 15,0 0-69-15,0 0-19 16,0 0 17-16,22 50-87 16,-9-26-25-16,5-2 5 15,0 0-115-15,0-6 134 16</inkml:trace>
  <inkml:trace contextRef="#ctx0" brushRef="#br0" timeOffset="-121424.99">9027 13124 279 0,'0'0'268'0,"0"0"-207"16,0 0 39-16,0 0 32 0,0 0-130 15,0 0 3 1,0 69 32-16,0-50-25 0,0-2 2 15,0-6-14-15,0-3 0 16,0-3-27-16,5-5 27 16,-1 0-50-16,4 0 28 15,-2 0-9-15,3-19 19 16,-1 1-11-16,-6-3 17 16,4 3-26-16,-6-1 19 15,0 3-23-15,0 1 31 16,0-2 9-16,-8 3-8 15,0 2-8-15,-1 6 12 16,5 4 1-16,-1 2-1 0,5 0-1 16,0 0 1-1,0 0 0-15,0 0 2 0,0 8-2 16,0 0 0-16,5-5-27 16,8-3 12-16,3 0-87 15,3 0-9-15,4-19-22 16,-1 1 32-16,3 2 31 15,-1 8 70-15,-6 6 44 16,-5 2 44-16,-1 0 39 16,-6 2 11-16,1 14-29 15,-3 4-18-15,0 0-19 16,2 0-15-16,-4 2 48 0,0 0-105 16,0-4 1-1,0 3 15-15,-2-3-12 0,0-4-4 16,0-3 0-16,0-7-1 15,0-1-40-15,0-3 37 16,0 0-23-16,0-9 7 16,0-13-31-16,0 0 7 15,2 0 36-15,5 0 8 16,-3 6-7-16,6-2 7 16,-2 2 0-16,3 0 4 15,3 0-3-15,-1 6 1 16,-2 2-2-16,-2 6 0 15,0 2-14-15,-3 0 15 16,1 2-1-16,0 20 51 16,2 8 9-16,-3 2-6 0,3 2-49 15,-4-2 16-15,2-3-15 16,-3-3-6-16,3-6-60 16,-5-14-51-16,-2-6-229 15</inkml:trace>
  <inkml:trace contextRef="#ctx0" brushRef="#br0" timeOffset="-118866.15">9939 12928 575 0,'0'0'81'0,"0"0"-1"16,0 0 56-16,0 0-63 16,0 0-72-16,0 0 44 15,0 0-39-15,-4 98-6 16,-8-38 37-16,6 0-14 16,6-10 4-16,0-7-27 0,0-10 0 15,16-7-9 1,3-8 9-16,6-5-50 0,2-13-5 15,2 0-72-15,-2-31-61 16,-6-14-93-16</inkml:trace>
  <inkml:trace contextRef="#ctx0" brushRef="#br0" timeOffset="-118627.4">10293 12864 496 0,'0'0'200'0,"0"0"-199"0,0 0 90 15,0 0-11-15,0 0-65 16,0 0 3-16,-13 103-18 16,-5-56 2-16,-2-3 0 15,0-7-2-15,2-12-45 16,5-7-11-16,-1-10-66 15,7-8-41-15,1-8-95 16</inkml:trace>
  <inkml:trace contextRef="#ctx0" brushRef="#br0" timeOffset="-118456.49">10286 12771 26 0,'0'0'581'0,"0"0"-530"0,0 0 71 16,0 0-27-16,0 0-25 15,0 0-68-15,88 88 19 16,-66-46-42-16,-5 7 13 16,-6 3-125-16,-8-8-38 15,-3-6-83-15,0-8-95 16</inkml:trace>
  <inkml:trace contextRef="#ctx0" brushRef="#br0" timeOffset="-118035.78">10313 13148 68 0,'0'0'355'15,"0"0"-260"-15,0 0-20 16,0 0 38-16,0 0-110 0,0 0 33 16,71 10 45-16,-35-4-36 15,-5 1-5-15,-2-1-34 16,-6 1 13-16,-7 4 6 16,-6-2-25-16,-3 8 0 15,-7 5 5-15,0 7-2 16,0 6-6-16,-13-3-13 15,-10 0-41-15,-1-10 54 16,-1-14-68-16,6-8 7 16,-2 0-4-16,3-26-117 15,7-2 8-15,7 0 52 16,2 12 64-16,2 4 61 16,0 8 15-16,0 0 39 15,0 0 56-15,0 4-33 16,0 0-3-16,2 0-17 0,-2 0-39 15,0 0 48-15,0 0-63 16,0 1 18-16,0 14 23 16,0 2-4-16,-13 8-1 15,-10 3-34-15,-6-2 11 16,0 1-5-16,0-8-11 16,5-5-26-16,6-12-6 15,9-2-84-15,7-24-122 16</inkml:trace>
  <inkml:trace contextRef="#ctx0" brushRef="#br0" timeOffset="-117772.36">10729 12864 422 0,'0'0'335'0,"0"0"-334"15,0 0 52-15,0 0 11 16,0 0-64-16,0 0-1 16,61 0-14-16,-30 0 15 15,-9 0-55-15,-6 0-56 0,-7 0-74 16,-9 0-44-16</inkml:trace>
  <inkml:trace contextRef="#ctx0" brushRef="#br0" timeOffset="-117579.65">10706 13022 541 0,'-8'13'182'15,"4"8"-160"-15,4 7 78 16,0 2 34-16,0 9-129 15,0 3-3-15,0-3 16 16,0-1-18-16,0-3-7 0,0-8-28 16,0-4-64-16,0-12 44 15,0-11-125-15,0-11-47 16</inkml:trace>
  <inkml:trace contextRef="#ctx0" brushRef="#br0" timeOffset="-117312.64">10706 13116 344 0,'0'0'14'0,"0"0"64"16,0 0 12-16,0 0 8 15,142-42-90-15,-101 26 11 16,-6 4 16-16,-6 6-33 16,-7 6 7-16,-6 0-9 15,-3 0 12-15,-2 12 41 16,-2 12-43-16,-5 2 28 0,1 6 17 15,-1 6-40-15,-4 2-1 16,0 5-14-16,0-4 6 16,0-2-32-16,-13-5 26 15,0-10-72-15,-5-10-4 16,-3-14-54-16,-2 0-102 16</inkml:trace>
  <inkml:trace contextRef="#ctx0" brushRef="#br0" timeOffset="-117102.48">10795 13004 456 0,'0'0'42'0,"0"0"-11"0,0 0 1 16,0 0 2-16,0 123 12 15,0-76-46-15,0 0 0 16,0-11 1-16,-5-13-1 15,3-10-5-15,2-11-18 16,0-2-62-16,0-23 5 16,4-17-159-16</inkml:trace>
  <inkml:trace contextRef="#ctx0" brushRef="#br0" timeOffset="-116881.24">10795 13004 170 0,'71'-16'84'0,"-69"38"-53"16,-2 16 103-16,0 9-47 15,0 3-55-15,0-2-23 16,0-2 20-16,-2-10-29 16,-5-8 0-16,2-12 25 15,3-10-9-15,2-6 5 16,0 0-10-16,0 0-1 16,0-14 0-16,0-10-10 15,5-2-46-15,6 1 19 16,0 7-54-16,-1 11-55 15,-4 4-11-15,-2 3-41 16</inkml:trace>
  <inkml:trace contextRef="#ctx0" brushRef="#br0" timeOffset="-116676.54">10875 13293 1 0,'0'0'131'16,"0"0"-38"-16,0 0 37 16,-54 108-81-16,50-91-3 15,1-8-13-15,3-6-28 16,0-3-2-16,0 0-3 15,0 0 4-15,0 0-5 16,0 0 1-16,0 0-15 16,0 0 12-16,14 0-15 15,6-7-21-15,0-13 12 16,5-6 20-16,-1 1-38 16,-2 3 42-16,-1 3-127 15</inkml:trace>
  <inkml:trace contextRef="#ctx0" brushRef="#br0" timeOffset="-116153.68">11180 12941 302 0,'0'0'62'16,"0"0"10"-16,0 0 34 0,0 0-12 15,0 0-63-15,0 0 16 16,6-7-47-16,1 7-18 16,2 0 15-16,-4 14-88 15,-3 8-16-15,-2 4 46 16,0 4-50-16,-2-2 44 15,-14 0 2-15,-2-2 55 16,0-6 10-16,7-8 32 16,7-6 83-16,4-6-29 15,0 0-47-15,0 0 54 16,0 0-93-16,0 0 8 16,13 0 7-16,3 0-11 15,-3 0-4-15,-2 0-15 0,-4 8 3 16,-2 9-18-1,-5 7 30-15,0 2 0 0,0 6 13 16,0-2-3-16,0-4 10 16,-3-5 7-16,1-8-16 15,2-9 63-15,0-4-71 16,0 0 0-16,0-14 24 16,22-21-24-16,7-9-6 15,2-3-57-15,-2 2-145 16,-8 7-61-16</inkml:trace>
  <inkml:trace contextRef="#ctx0" brushRef="#br0" timeOffset="-115912.47">11512 12900 430 0,'0'0'35'0,"0"0"73"16,0 0-44-16,0 0-27 15,0 0-10-15,0 0-16 16,38 62 18-16,-30-10 38 16,2 10-44-16,-6 8 70 15,-4 9-85-15,0-1-4 16,0-1 14-16,-6-4-18 16,-8-11-7-16,-1-13-58 0,-6-20-120 15,-5-17-19 1</inkml:trace>
  <inkml:trace contextRef="#ctx0" brushRef="#br0" timeOffset="-108386.33">9007 11765 9 0,'0'0'72'15,"0"0"31"-15,0 0 5 16,0 0-40-16,0 0 37 16,0 0-55-16,0 0 3 15,0 0-25-15,0 0-16 16,0 0 19-16,0 0-31 15,0 0 0-15,0 0-12 16,0 8 12-16,0 16 0 0,0 11 19 16,0 6-12-16,0 1 29 15,0-4-36-15,0-2 0 16,3-6 13-16,8-8-13 16,2-6-1-16,-1-9 0 15,-1-4 1-15,-1-3-22 16,4 0 22-16,-1-3 0 15,-1-18 6-15,-1-1-6 16,-7-6-5-16,-2 0 5 16,-2 0 0-16,0 2-26 15,-2 4 26-15,-13 9-3 16,-3 4-9-16,-1 6-2 16,2 3 4-16,3 0-3 15,6 0-28-15,3 0 39 16,5 0-82-16,0 0-19 0,0 11-32 15,11 1 78-15</inkml:trace>
  <inkml:trace contextRef="#ctx0" brushRef="#br0" timeOffset="-107952.55">9373 11726 274 0,'0'0'199'0,"0"0"-189"0,0 0 62 15,0 0 7-15,0 0-56 16,0 0-21-16,0-8-2 16,0 8 0-16,0 0 11 15,-7 12-11-15,-6 6 0 16,1 7 10-16,2-1-8 15,5-5-2-15,5-3 0 16,0-9 0-16,0-2-27 16,0 2 25-16,13-3-19 15,10-4 13-15,4 0-9 16,4 0 17-16,4 0-3 16,-1 0 9-16,1 0-31 15,-6 2 25-15,-8 5-25 0,-11-2 17 16,-5 2-6-16,-5 2 3 15,0 3 11-15,-18 5 7 16,-4 1 46-16,2 1-53 16,0 1-13-16,8 0 11 15,6-1-103-15,4-4-169 16</inkml:trace>
  <inkml:trace contextRef="#ctx0" brushRef="#br0" timeOffset="-102455.58">7265 15677 172 0,'0'0'528'0,"0"0"-528"0,0 0-5 16,0 0-4-16,0 0-31 15,0 0-134-15,0 0 25 16</inkml:trace>
  <inkml:trace contextRef="#ctx0" brushRef="#br0" timeOffset="-102141.28">7288 15851 376 0,'0'0'40'0,"0"0"17"0,0 0-22 15,0 0-19 1,0 0-16-16,0 0 0 0,27 72 3 16,-14-36-3-16,-5 9-7 15,-3-1 6-15,-5 0 1 16,0-2-6-16,0-8 6 15,0-8 0-15,-3-12 79 16,1-4-49-16,2-2 20 16,0-8-19-16,5 6-24 15,19-2 6-15,14-4-13 16,5 0 0-16,-1 0 29 16,1 0-28-16,-10-10-2 15,-9-4-3-15,-2-2-55 16,-5-8-5-16,-9-2-82 15,-4-10-171-15</inkml:trace>
  <inkml:trace contextRef="#ctx0" brushRef="#br0" timeOffset="-101831.24">7459 15637 562 0,'0'0'20'15,"0"0"-19"-15,0 0 6 16,0 0 5-16,0 0-3 16,0 0-4-16,116 0-8 15,-93 0 3-15,-4 0-4 0,-5 6-20 16,-10 12 15-16,-4 12-5 16,0 6 14-16,0 3 8 15,-18 6 57-15,-6-1-43 16,-5-2-7-16,2-3 52 15,5-12-67-15,4-4 0 16,11-14-2-16,5 0-39 16,2-9-28-16,0 0-145 15,0-18-93-15</inkml:trace>
  <inkml:trace contextRef="#ctx0" brushRef="#br0" timeOffset="-101666.89">7606 15895 87 0,'0'0'20'0,"0"0"70"16,0 0-16-16,0 0 17 0,0 0-32 16,0 103-47-16,0-71-10 15,-2 0 13-15,-2-6-15 16,2-8-5-16,2-4-11 16,0-6-50-16,0-8-66 15,0 0-57-15</inkml:trace>
  <inkml:trace contextRef="#ctx0" brushRef="#br0" timeOffset="-101488.18">7660 15945 300 0,'0'0'47'0,"0"0"-25"15,0 0 38-15,0 0 24 16,0 0-81-16,0 0 2 15,11 91-5-15,-5-61-5 16,4-2 2-16,-4-10-214 16</inkml:trace>
  <inkml:trace contextRef="#ctx0" brushRef="#br0" timeOffset="-100620.65">7539 16222 292 0,'0'0'108'0,"0"0"6"16,0 0-24-16,0 0-17 15,0 0-73-15,0 0 26 16,23 4-35-16,15-4 9 15,14 0-17-15,9 0 9 0,-5-16-299 16</inkml:trace>
  <inkml:trace contextRef="#ctx0" brushRef="#br0" timeOffset="-99603.02">8020 15807 489 0,'0'0'36'0,"0"0"2"0,0 0 3 16,0 0 65 0,0 0-104-16,0 0-2 0,0 111 33 15,0-72-20-15,0-2-13 16,0-5 0-16,0-6-49 15,5-8 42-15,2-8-103 16,-1-6-21-16,1-4-36 16,-3-10-22-16</inkml:trace>
  <inkml:trace contextRef="#ctx0" brushRef="#br0" timeOffset="-99327.43">8054 15829 287 0,'0'0'28'0,"0"0"20"15,0 0 19-15,0 0-1 16,142-46-23-16,-90 26-27 16,-1-2 3-16,-6 8-19 15,-12 3 5-15,-10 8-3 16,-10 3-2-16,-9 0 0 16,0 0 1-16,-1 14 13 15,-3 16 31-15,0 10 23 16,0 4-56-16,0-2 32 15,0-2-44-15,-3-9 0 16,-3-9-4-16,1-9 4 16,3-7-20-16,2-6-35 0,-4 0-48 15,0-9 49 1,-1-27-322-16</inkml:trace>
  <inkml:trace contextRef="#ctx0" brushRef="#br0" timeOffset="-99127.54">8310 15605 99 0,'0'0'452'16,"0"0"-445"-16,0 0 27 15,-35 114 88-15,31-67-109 16,0 3-4-16,2 3 0 16,-2-3-9-16,2-10 0 15,0-5-15-15,-3-17-51 0,5-8 36 16,0-10-124-1,0-9-57-15,0-18-53 0</inkml:trace>
  <inkml:trace contextRef="#ctx0" brushRef="#br0" timeOffset="-98989.65">8281 15783 155 0,'0'0'76'16,"0"0"-24"-16,0 0 9 15,0 0 10-15,0 0 9 16,0 0-80-16,78 117 0 15,-58-90-9-15,3-9 1 16,-1-13-104-16,-2-5-123 16</inkml:trace>
  <inkml:trace contextRef="#ctx0" brushRef="#br0" timeOffset="-98793.85">8533 15683 688 0,'0'0'19'16,"0"0"-18"-16,0 0 24 16,114-22 123-16,-64 2-148 15,-2-1 0-15,-6 3-13 16,-7 3-24-16,-8 3-69 16,-4-1-23-16,-9 3-59 15,-8 2-3-15</inkml:trace>
  <inkml:trace contextRef="#ctx0" brushRef="#br0" timeOffset="-98495.39">8882 15504 143 0,'0'0'161'0,"0"0"-22"16,0 0-62-16,0 0-5 15,0 0-6-15,-127 125-12 16,108-91-13-16,1 2-33 16,5-8 11-16,1-1-14 15,6-9-5-15,1-9-39 16,5-7-13-16,0-2-54 15,0 0 4-15,0 0-8 16,0 0 3-16,0-4 107 16,3 4 0-16,1 0 11 0,2 0 36 15,2 14 14-15,0 8 12 16,3 6-7-16,1 8-26 16,-6 8 43-16,1-4-82 15,-7 4-1-15,0-3 6 16,0-13-6-16,0-8-18 15,0-14-32-15,0-6-103 16,0-24 32-16</inkml:trace>
  <inkml:trace contextRef="#ctx0" brushRef="#br0" timeOffset="-98134.91">8843 15797 14 0,'0'0'329'15,"0"0"-322"-15,0 0 32 0,0 0 63 16,0 0-102-16,0 0 0 16,35 19 5-16,-23-6-5 15,-1 5 4-15,-1 4 2 16,0 6-3-16,-4 2 77 16,-1-2-48-16,-3 3-3 15,0-10 25-15,-2-2-22 16,0-7-4-16,0-2-28 15,0-2 0-15,0-2-2 16,0-2 2-16,-2 0-7 16,-15 0 4-16,-2-4 3 15,-1 0-2-15,5 0 2 0,5 0 0 16,4 0 31-16,4 0-23 16,2-12-5-16,0-14-3 15,14-6-21-15,19-13-36 16,7 9-35-16,0 0-123 15,-7 18-38-15</inkml:trace>
  <inkml:trace contextRef="#ctx0" brushRef="#br0" timeOffset="-95621.95">7450 16687 334 0,'0'0'118'0,"0"0"-71"0,0 0 23 15,0 0 47 1,0 0-103-16,0 0-6 0,0 31 33 16,0 8-33-16,0 11 22 15,0 3-6-15,0 1-21 16,0 0 39-16,0-5-42 16,0-4 0-16,2-10 4 15,1-13-4-15,-1-12-17 16,0-10-13-16,0 0-42 15,4-9 34-15,2-23-133 16,-2-12-125-16</inkml:trace>
  <inkml:trace contextRef="#ctx0" brushRef="#br0" timeOffset="-95261.02">7430 16731 150 0,'0'0'208'16,"0"0"-191"-16,0 0 31 16,0 0 32-16,0 0-55 15,0 0 22-15,51-6-36 0,-32 6 0 16,-9 6 3-16,1 7-14 15,1 5 0-15,-6 4-2 16,1 10 13-16,-7 4-11 16,0 0 0-16,0-4 14 15,0-6-10-15,-7-4-4 16,-4 0-4-16,0-8-12 16,-2 2 16-16,3-1-22 15,2-2-12-15,6 1-60 16,2 3 36-16,0-8-119 15,0-9 17-15</inkml:trace>
  <inkml:trace contextRef="#ctx0" brushRef="#br0" timeOffset="-94602.31">7671 17030 206 0,'0'0'211'15,"0"0"-139"-15,0 0-35 16,0 0-5-16,0 0-5 15,0 0-26-15,53 0 13 16,-28-10-14-16,-5 2 16 16,-7 0-7-16,-2 2-9 0,-6 6 0 15,-1-4 4 1,-2 4 2-16,-2-4-6 0,0 0 0 16,0-6 14-16,-4 2-3 15,-9-6-11-15,-3 2 0 16,1 2-11-16,1 2 17 15,3 4-6-15,0 4 0 16,-1 0 0-16,4 0-2 16,-1 0 2-16,-3 0 0 15,4 12 20-15,-1 6-11 16,5 4 6-16,2 0-4 16,2 6 0-16,0-2 33 0,2 0-44 15,17-2 0 1,2-3 29-16,3-7-27 0,3-10-2 15,4-4-5-15,11 0-32 16,2-22 33-16,1-19-131 16,-5-7-164-16</inkml:trace>
  <inkml:trace contextRef="#ctx0" brushRef="#br0" timeOffset="-94188.39">8063 16709 32 0,'0'0'477'16,"0"0"-457"-16,0 0 28 15,0 0 34-15,0 0-55 0,0 0-9 16,0 103-18-16,-4-59 7 15,-4 0 18-15,-2 2-25 16,-3-2 0-16,5-8-17 16,2-10 15-16,3-16-35 15,3-5-51-15,0-5-80 16,0-19 76-16,5-17-86 16</inkml:trace>
  <inkml:trace contextRef="#ctx0" brushRef="#br0" timeOffset="-93881.1">8076 16802 123 0,'0'0'143'16,"0"0"1"-16,0 0-36 16,0 0-45-16,0 0-13 15,0 0-23-15,0 0-7 0,47 68 69 16,-32-36-89-16,1 6 6 16,-5-2 14-16,-2-8-17 15,-2-2 5-15,-5-8-8 16,-2-4 0-16,0-6 1 15,0 1-1-15,0-3 0 16,-9-3 9-16,-6 2-3 16,-1-1-12-16,-4-4 6 15,0 0 0-15,5 0-36 16,3-12 33-16,8-6-27 16,4-5 17-16,0-4-39 15,8 0 38-15,19 9-23 16,4 10-16-16,3 8 42 0,2 0-85 15,-5 0-81-15</inkml:trace>
  <inkml:trace contextRef="#ctx0" brushRef="#br0" timeOffset="-93430.05">8404 16723 421 0,'0'0'131'0,"0"0"-63"16,0 0 42-16,0 0-100 15,0 0 14-15,0 0-34 0,-11 49 13 16,11-14-3-1,2 6 21-15,5-1-18 0,-1 4-3 16,1-4 0-16,-3-4-43 16,1-9 39-16,0-10-52 15,-1-11-25-15,5-6-9 16,-1-6-21-16,6-29 11 16,1-14-68-16</inkml:trace>
  <inkml:trace contextRef="#ctx0" brushRef="#br0" timeOffset="-93220.56">8404 16723 421 0,'145'-82'37'0,"-143"82"1"0,5 14 22 16,3 18 29-16,4 12-61 16,1 9-26-16,-1 1 48 15,-3 0-50-15,-4 0 0 16,-3-10-2-16,3-8 8 15,0-10-12-15,-1-8-38 16,-1-9-50-16,3-9 20 16,2 0-124-16,-1-17-27 15</inkml:trace>
  <inkml:trace contextRef="#ctx0" brushRef="#br0" timeOffset="-92892.51">8772 16902 539 0,'0'0'58'0,"0"0"-45"16,0 0 65-16,0 0-76 16,0 0-2-16,0 0 6 15,58 92 1-15,-45-66-4 16,1-11-3-16,-6-2 0 16,1-9-28-16,-3-4 25 15,4 0-33-15,-2-4 12 16,1-14 13-16,-2-8 3 15,-4 2-13-15,-3-2 21 16,0 0-10-16,0 4 10 16,-12-2 0-16,-5 8 10 15,-2 6-3-15,3 6 22 0,1 0-29 16,4 4 0-16,4 0-16 16,1 0 16-16,3 18-37 15,3 8-7-15,0 0-44 16,0-4-53-16,7-8-115 15</inkml:trace>
  <inkml:trace contextRef="#ctx0" brushRef="#br0" timeOffset="-92575.93">9083 16856 263 0,'0'0'36'0,"0"0"105"16,0 0-23-16,0 0-17 15,0 0-63-15,0 0-28 16,-8-14 39-16,2 14-47 16,0 0-2-16,-5 10 9 15,3 12 0-15,-4 0 11 16,7 10-20-16,1-2 0 15,4 6 8-15,0-4-8 16,0-6-2-16,4-8-9 16,15-9-38-16,2-9 3 15,6-17-65-15,9-23-54 16,0-14-148-16</inkml:trace>
  <inkml:trace contextRef="#ctx0" brushRef="#br0" timeOffset="-92044.03">9295 16852 207 0,'0'0'67'16,"0"0"6"-16,0 0 28 16,0 0-46-16,0 0-24 15,0 0 1-15,-35-8-32 16,29 16 0-16,0 10 8 16,4 4-1-16,-3 6 7 15,3 2-14-15,2-4 0 16,0 2 14-16,0-10-12 15,0-5-2-15,0-10 0 16,0-3 10-16,0 0-27 16,9 0 2-16,3-16 15 15,1-8 8-15,-3-6-8 0,2 4 0 16,-5 2-1-16,-1 8 7 16,-4 10-22-16,-2 6 16 15,0 0 0-15,0 0 2 16,0 0-2-16,2 0 0 15,1 6 0-15,2 10 2 16,-1 6 39-16,3-4-41 16,-3 0 0-16,2 0 6 15,-1 0-6-15,0-8-22 16,2-2-23-16,-5-3-63 16,2-5 37-16,-2 0-89 15,0 0 16-15</inkml:trace>
  <inkml:trace contextRef="#ctx0" brushRef="#br0" timeOffset="-91887.26">9404 16954 430 0,'0'0'111'15,"0"0"3"-15,0 0-9 16,0 0-73-16,0 0-27 16,0 0-5-16,56-14-6 15,-27 10 4-15,2 4-29 16,2 0-121-16,-8 0 11 15,-7 0-142-15</inkml:trace>
  <inkml:trace contextRef="#ctx0" brushRef="#br0" timeOffset="-91453.24">9524 16804 426 0,'0'0'118'0,"0"0"-77"15,0 0 104-15,0 0-102 16,0 0-39-16,0 0 27 16,-19 114-19-16,23-74-7 15,3 0-5-15,1-3 6 16,-1-2-10-16,0-8 4 16,-3-9-26-16,1-13 23 15,-3-5-64-15,4 0 9 16,6 0 9-16,3-23 33 0,6-7-19 15,-4-7 35 1,1 7-8-16,0 10-3 0,-7 8 11 16,-2 4 0-16,-5 8 0 15,0 0 5-15,6 0 30 16,-1 0-29-16,1 8 7 16,4 0 27-16,-1 2-29 15,1-2-4-15,-1 2-7 16,1-2 11-16,-3-3-12 15,-2 0 1-15,2 3-11 16,-6-8 8-16,-3 5-32 16,2-2-18-16,-4-3-12 15,2 0-34-15,0-8-8 0,-2-14-175 16</inkml:trace>
  <inkml:trace contextRef="#ctx0" brushRef="#br0" timeOffset="-91295.27">9810 16744 443 0,'0'0'157'0,"0"0"-123"15,0 0 84-15,0 0-118 16,0 0-15-16,0 0-27 16,-7 28-37-16,18-2-83 15,-6-8-228-15</inkml:trace>
  <inkml:trace contextRef="#ctx0" brushRef="#br0" timeOffset="-90898.63">9952 16914 432 0,'0'0'92'0,"0"0"-5"16,0 0-16-16,0 0-29 15,0 0-26-15,0 0-9 16,-2 76 17-16,2-49-14 16,0-6 1-16,4-1 15 0,3-4-26 15,-2-10-4 1,2 2-4-16,-1-8 2 0,3 0-27 16,0 0-12-16,2-3-13 15,-2-12 39-15,-5-11-2 16,-2 4-3-16,-2-2 21 15,0 6 6-15,0-2-3 16,-9 6 0-16,-1 4 8 16,1 2-3-16,2 4-5 15,2 0-6-15,3 4 3 16,2 0 3-16,0 0-10 16,0 0-14-16,0 16 3 0,0 6-4 15,0-4-70 1,0-4-80-16,7-6-22 0</inkml:trace>
  <inkml:trace contextRef="#ctx0" brushRef="#br0" timeOffset="-90476.3">10151 16910 299 0,'0'0'260'0,"0"0"-236"16,0 0 58-16,0 0 11 15,0 0-55-15,0 0-38 16,4 14 0-16,1 4 72 16,-1 4-62-16,0 4-10 15,-2 4 30-15,-2-6-26 0,3 2-4 16,-3-8 0-16,2-9-13 16,-2-4-16-16,2-5-16 15,1 0-27-15,-3 0 41 16,2-14-25-16,2-12 18 15,1-6-5-15,3 0 43 16,4 10 3-16,-3 0-3 16,2 8 0-16,3-2 15 15,-2 2-11-15,1 4-2 16,-1 2-2-16,-1 4 0 16,-1 4-23-16,0 0 31 15,1 18-8-15,3 12 55 0,-1 2 5 16,-2 8 25-16,-2 0-77 15,0 0-1-15,0 1 17 16,0-9-24-16,0-6-78 16,-3-18-116-16</inkml:trace>
  <inkml:trace contextRef="#ctx0" brushRef="#br0" timeOffset="-70708.58">10698 16607 266 0,'0'0'83'0,"0"0"-15"15,0 0 54-15,0 0-61 16,0 0-54-16,0 0-3 16,0 0 5-16,-10 97 21 15,5-39 8-15,5 2-29 16,0-8 74-16,0-8-79 15,0-8 3-15,13 0 29 16,8-9-36-16,1 0-2 16,7-4 1-16,4-2-81 15,3-7 10-15,-9-10-204 0</inkml:trace>
  <inkml:trace contextRef="#ctx0" brushRef="#br0" timeOffset="-70415.72">11086 16579 554 0,'0'0'64'0,"0"0"-62"16,0 0 90-16,0 0-55 15,0 0-33-15,0 0-7 16,-29 80 3-16,23-52-21 16,-3-2-74-16,0 1-85 15,0-10-4-15</inkml:trace>
  <inkml:trace contextRef="#ctx0" brushRef="#br0" timeOffset="-69999.8">10993 16804 320 0,'0'0'136'0,"0"0"-94"15,0 0 42 1,0 0-15-16,0 0-24 0,0 0-45 16,27 34 0-16,-8-20-27 15,2-4 9-15,-8 2-45 16,0-8-5-16,-2-4-36 15,3 0-19-15,-1-4 8 16,3-14 35-16,-3-4 38 16,1 0 39-16,-5 8 3 15,-5 6 65-15,-2 4 25 16,-2 4 3-16,0 0-20 16,0 0-72-16,0 12 9 15,-13 6-10-15,-3 4-60 16,1 0-15-16,-5 0 11 0,-1-12 48 15,-6 0 16-15,-1-2 38 16,-1-4 81-16,0-4-61 16,7 0 36-16,9 0 59 15,7 0-74-15,6 0 6 16,0 0-85-16,0 0-4 16,27-4-11-16,14-10 15 15,3-8 0-15,0 4 0 16,-3-4-4-16,-5 8-47 15,-5-4-97-15,-9 2-66 16,-11 5-55-16</inkml:trace>
  <inkml:trace contextRef="#ctx0" brushRef="#br0" timeOffset="-69801.23">11169 16718 280 0,'0'0'221'15,"0"0"-186"-15,0 0 43 16,-12 112 53-16,12-68-76 15,0-4-49-15,12 0 51 16,-1 4-57-16,-2-4 0 16,0 2-9-16,-2-2 1 15,-3-9-3-15,-4-5-66 16,0-12-44-16,0-14 42 16,0 0-101-16,0-36-59 15</inkml:trace>
  <inkml:trace contextRef="#ctx0" brushRef="#br0" timeOffset="-69643.63">11138 16856 408 0,'0'0'108'16,"0"0"-41"-16,0 0 30 15,0 0-36-15,0 0-55 16,0 0 27-16,-47 104-33 16,38-66-22-16,0-6 9 15,2-6-54-15,1-12-36 16,3-14-106-16,1 0-96 15</inkml:trace>
  <inkml:trace contextRef="#ctx0" brushRef="#br0" timeOffset="-69473.53">11138 16906 501 0,'0'0'67'0,"0"0"8"0,0 0 46 15,0 0-6-15,0 0-115 16,104 120 18-16,-81-106-37 15,-2-2 19-15,-2-12-70 16,-9 0-30-16,2-17-69 16,-7-24-15-16,-5-11-171 15</inkml:trace>
  <inkml:trace contextRef="#ctx0" brushRef="#br0" timeOffset="-69210.19">11251 16641 622 0,'0'0'64'15,"0"0"-54"-15,0 0 25 16,0 0 25-16,0 0-37 16,120 0-23-16,-84 0 0 15,-5 0 2-15,-8 0-1 16,-7 0-1-16,-10 0 7 16,-2 0-2-16,-4 0 20 15,0 0-25-15,0 0 0 16,0 4-4-16,-4 16 7 15,-18 10-3-15,-7 6 2 16,2 1 14-16,0-11-32 16,3-8-20-16,-3-10-76 15,7-8 18-15,-3 0-219 0</inkml:trace>
  <inkml:trace contextRef="#ctx0" brushRef="#br0" timeOffset="-69077.66">11251 16641 406 0,'105'81'156'16,"-94"-78"-130"-16,12 8 7 16,3-2-9-16,3 8-7 15,0 5-17-15,-7-4-95 16,-10 0-166-16</inkml:trace>
  <inkml:trace contextRef="#ctx0" brushRef="#br0" timeOffset="-68906.55">11369 16964 614 0,'0'0'101'0,"0"0"-97"15,0 0 24-15,0 0 2 16,0 0-21-16,0 0-18 16,145-10-30-16,-114 6-68 15,-10 4-26-15,-13 0-121 16</inkml:trace>
  <inkml:trace contextRef="#ctx0" brushRef="#br0" timeOffset="-68716.86">11407 17106 470 0,'0'0'97'0,"0"0"39"0,0 0-56 16,0 0-43-16,0 0-37 15,0 0-1-15,7 14-1 16,22-14-7-16,-5-1 6 15,-1-7-11-15,-3-1-56 16,-3 4-35-16,-5-4 45 16,-3 0-130-16,-7-8 4 15,-2-1 6-15</inkml:trace>
  <inkml:trace contextRef="#ctx0" brushRef="#br0" timeOffset="-68564.48">11504 16910 11 0,'0'0'90'0,"0"0"-28"16,0 0 62-16,0 0-32 0,0 0 36 15,0 0-90-15,0 0-22 16,-37 18 47-16,44 40 13 16,11 12-37-16,-4 3-39 15,-4-1-2-15,3-6-3 16,1-18-189-16,-1-20-168 16</inkml:trace>
  <inkml:trace contextRef="#ctx0" brushRef="#br0" timeOffset="-68369.98">11720 16762 913 0,'0'0'58'15,"0"0"-58"-15,0 0 14 16,0 0-40-16,0 0 17 15,0 0-189-15,33 68 71 16,-27-38-193-16</inkml:trace>
  <inkml:trace contextRef="#ctx0" brushRef="#br0" timeOffset="-68199.52">11670 16972 665 0,'0'0'20'0,"0"0"-5"16,0 0-15-16,0 0 19 16,0 0 2-16,134-14-42 15,-112 14-73-15,-4 0-65 16,-9 0-71-16</inkml:trace>
  <inkml:trace contextRef="#ctx0" brushRef="#br0" timeOffset="-67770.36">11839 16954 648 0,'0'0'11'16,"0"0"55"-16,0 0-43 0,0 0-4 16,-26 104-19-16,23-60 0 15,-1-9-26-15,-3-3 26 16,1-10 0-16,1-12-11 15,3-2 11-15,0-8-18 16,2 0 6-16,0 0-18 16,0-4 6-16,0-18 1 15,0 0 23-15,7-2 11 16,1-2-3-16,3 3-1 16,3 5-7-16,-3 6 16 0,3 6-11 15,-1 6-5-15,1 0-24 16,-4 0 20-16,1 10 0 15,-1 13 4-15,-6-2-4 16,0 6 9-16,-4 1 30 16,0-6-29-16,0 0-6 15,0-8 27-15,0-10-25 16,0-4-2-16,0 0 0 16,0 0-28-16,9-36 20 15,0-13-85-15,2-15-54 16,0-6-42-16,-4 2-37 15</inkml:trace>
  <inkml:trace contextRef="#ctx0" brushRef="#br0" timeOffset="-67378.19">11986 16736 76 0,'0'0'193'0,"0"0"-53"15,0 0-31-15,0 0-50 0,0 0-25 16,0 0-34-16,5-18 12 16,0 40 1-16,-1 6-10 15,-4-6-3-15,0 4 24 16,0 0-23-16,0-2 14 15,0-8-15-15,0 2 6 16,0-12 21-16,0 2-27 16,0-8 0-16,0 0 5 15,0 0-5-15,9 0-1 16,11 0 0-16,4-4 1 16,3-10 8-16,0 0-8 15,-5 2 0-15,-4 2-2 0,-5 6 5 16,-2 4-6-16,-6 0 0 15,0 0 3-15,-3 0-18 16,0 0 27-16,0 18-9 16,-2 4 44-16,0 14-13 15,0 8 16-15,-11 6-39 16,-13 9-5-16,-1-7 37 16,0-6-40-16,3-6 0 15,5-14-4-15,0-5 4 16,5-10-44-16,0-7-89 15,3-4-82-15,-4-4-109 16</inkml:trace>
  <inkml:trace contextRef="#ctx0" brushRef="#br0" timeOffset="-67229.91">11959 17093 282 0,'0'0'199'16,"0"0"-132"-16,0 0 21 15,0 0-13-15,0 0-3 16,0 0-72-16,72-8 0 15,-43 20-19-15,3 15 8 16,-1 10-118-16,0 3 39 16,-4-6-222-16</inkml:trace>
  <inkml:trace contextRef="#ctx0" brushRef="#br0" timeOffset="-66752.74">12360 16749 161 0,'0'0'280'0,"0"0"-179"15,0 0 12-15,0 0 10 16,0 0-62-16,0 0-12 16,10-5-47-16,-3 5 7 15,1 0 60-15,4 5-63 16,1 21 25-16,0 15 25 16,-1 21-27-16,-8 18 24 15,-4 0-53-15,0 1 2 0,0-17-26 16,0-16 18-16,0-12-132 15,0-18-174-15,-11-13-267 16</inkml:trace>
  <inkml:trace contextRef="#ctx0" brushRef="#br0" timeOffset="-24973.2">19738 5117 174 0,'0'0'4'16,"0"0"5"-16,0 0 3 15,0 0 60-15,0 0-6 16,0 0-50-16,0 0 93 16,0-4-62-16,0 4-1 15,0 0 6-15,0 0-37 16,0 0-2-16,0 0-13 0,0 0 10 15,0 0-4-15,0 0-6 16,0 1 0-16,0 10 12 16,0 1-9-16,0 0 8 15,0 2-11-15,0 2 5 16,9 4 28-16,2 6-32 16,0 1-1-16,4-4 26 15,-3 0-13-15,1-7 3 16,1-2-16-16,-1-6 7 15,3-2 17-15,-1-6-24 16,1 0 0-16,-1 0 14 16,1-6-13-16,-1-12 11 0,-1 0-12 15,-1 0 1 1,-4 0 15-16,-3 2-16 0,2-1 0 16,-4 3 7-16,0 2-3 15,1 0 0-15,-1 3-4 16,-4 0 0-16,0-3 9 15,0 2-9-15,0-2 0 16,0 0 16-16,-4-3-11 16,-3 3-5-16,1-5 0 15,-4 5 0-15,2 0 0 16,-1 6 0-16,0 0 0 16,0 2 6-16,2 0-4 15,-3 2 16-15,-2-2-18 0,-3 1 3 16,-4 3 25-16,6-1-28 15,-3 1 0-15,6-2 26 16,1 0-15-16,-3 0 19 16,4 2-30-16,1 0 3 15,3 0 39-15,2 0-42 16,-4 0 0-16,2 0 15 16,-2 0-14-16,-1 0 8 15,1 2-9-15,-4 3 0 16,1 2-4-16,3-3 4 15,2 0-11-15,1-2 10 16,3 1-55-16,0 4-45 0,0 7-139 16,0 6-339-1</inkml:trace>
  <inkml:trace contextRef="#ctx0" brushRef="#br0" timeOffset="10332.02">21415 11857 308 0,'0'0'57'15,"0"0"-16"-15,0 0 19 16,0 0 19-16,0 0-24 0,0 0-11 16,0 0-42-16,0-59 18 15,0 59-5-15,0-1-15 16,0 1 0-16,0 0 19 15,0 0-13-15,0-3 10 16,0 2 10-16,0-1-25 16,0 2 69-16,0 0-68 15,0 0 3-15,0 0 29 16,0 0-32-16,0 0 1 16,0 0-3-16,0-2 6 15,0 0-7-15,0 0 1 16,6-7 0-16,0 4 3 15,1-1-3-15,-1 2 0 16,-4 4 0-16,2-2 6 16,-1 0 1-16,0-1-7 0,1 2 0 15,3 1 14-15,-3-5-13 16,2 5 4-16,4-1-5 16,-1-2 7-16,-3 3-3 15,3-3-4-15,0 3 0 16,-2 0-2-16,1 0 4 15,1 0-2-15,1 0 0 16,-2 0 0-16,1 0 7 16,-2 0-7-16,0 0 0 15,1 0 6-15,3 0-6 0,3 0 8 16,3 0-8 0,2 0 5-16,1 0 1 0,-3 0-6 15,2 0 0-15,-2 0 9 16,-1 0-7-16,-3 0 7 15,1 0-9-15,-1 0 2 16,1 0 17-16,-4 0-19 16,6 0 0-16,0 0 13 15,2 0-11-15,1 0 2 16,2 0-4-16,1 0 0 16,-5 0-3-16,2 0 3 15,-4 0 0-15,-1 0 6 16,-6 0-2-16,-1 0-5 15,-1 0 1-15,4 0 0 16,1 0 6-16,-3 0-6 0,2 0 0 16,-1 0 8-1,-3 0-6-15,8 0 5 0,3 0-7 16,6 0 0-16,1 0-1 16,-2 0 1-16,1 0 0 15,-5 0 3-15,1 0-1 16,-5 0-2-16,1 0 0 15,-3 0 0-15,-1 0-3 16,-3 0 3-16,2 0 0 16,3 0-1-16,0 0 7 15,7 2-8-15,5-2 2 16,0 1 0-16,2 6 0 0,2-5 0 16,-3 2 0-1,5-2 1-15,-2 0 3 0,2-1-5 16,-6 2 1-16,-1-3 0 15,-3 2 0-15,-4-2 0 16,1 0 0-16,-5 0 0 16,1 0 6-16,-1 0-5 15,-2 0-1-15,1 0 0 16,-2 0-1-16,4 0 1 16,-1 0 0-16,2 0-2 15,1 0 9-15,0 0-12 16,0 0 5-16,2-2 0 15,-1-1-2-15,-1 3 2 16,-3-1 0-16,-2 1 0 16,-2 0 4-16,0 0-4 0,2 0 0 15,3 0 0-15,1-2-3 16,5 2 3-16,1 0 0 16,2-2-3-16,0-1 10 15,2 0-8-15,-3 0 1 16,-2 3 0-16,0 0-3 15,-2 0 3-15,-5 0 0 16,3 0-4-16,-3 0 10 16,0 0-7-16,1 3 1 15,-1 0 0-15,3 0-5 16,-1-1 5-16,1 0 0 16,2-1 0-16,2-1 6 0,0 0-7 15,-2 0 1-15,0 0 0 16,-5 0-4-16,1 0 4 15,-1 0 0-15,-3 0 0 16,2 0 8-16,-1 0-12 16,-1 0 4-16,-2 0 0 15,3 0-1-15,3-1 1 16,-1-3 0-16,3 0-5 16,-1-1 12-16,1 4-9 15,-1-3 2-15,1 4 0 16,-5 0-6-16,2 0 6 15,-3 0 0-15,-2 0-10 16,-1 0 21-16,-1 0-19 0,2 0 8 16,-4 0 0-16,0 0-4 15,-1 0 4-15,-1 0 0 16,4 0-3-16,-2 0 10 16,6 0-12-16,-1 0 5 15,-1 0 0-15,4 0-4 16,3 0 4-16,-4 0 0 15,3 0-5-15,-1 0 12 16,-1 0-13-16,7 0 6 16,1 0 0-16,9-8-5 15,0-6 5-15,-2-4 0 16,2 1-7-16,-7-1 14 0,-2 3-12 16,-1 0 5-1,-4-3 0-15,-4-2-7 0,5-4 7 16,0-8 0-16,-1-2-5 15,5-2 12-15,-5-4-12 16,1 4 5-16,-5-2 0 16,0 3-9-16,-2 3 9 15,-4 4 0-15,-5 0-2 16,0 5 6-16,0-2 1 16,0 3-5-16,0 4 0 15,0 4 0-15,0 0 0 16,-9 1 0-16,0 2-5 15,-2-1 17-15,-3-2-16 16,-3 0 4-16,-4 1 0 16,0-1-10-16,-4 3 10 0,-2 0 0 15,0 2-9-15,0-1 23 16,0 4-21-16,-4-2 7 16,-4 4 0-16,-3-3-3 15,0 1 3-15,2 2 0 16,3 0-2-16,-1 0 9 15,1 2-9-15,0 1 2 16,-1 1 0-16,1 0-1 16,-3 0 1-16,1 0 0 15,-2 0-2-15,-2 0 13 0,-1 0-9 16,-2 0-2 0,1 0 0-16,3 0 4 0,3 0-4 15,2 0 0-15,1 0 4 16,3-2 4-16,3 0-8 15,1-1 0-15,2 2 0 16,2 1 0-16,-2 0 0 16,-2 0 0-16,-1 0-5 15,-1 0 15-15,-2 0-17 16,-2 0 7-16,2 0 0 16,-5 0 2-16,3 0-2 15,2 0 0-15,-2 0-2 16,5 0 12-16,-1 0-14 15,2 0 4-15,1 0 0 16,1 0-5-16,-3 4 5 0,1 0 0 16,-4 3-4-16,-2 4 11 15,2-4-9-15,5 4 2 16,-1-4 0-16,5 0 0 16,0-3 0-16,4 0 0 15,-1-1-4-15,-4 5 10 16,-3 1-11-16,-4 0 5 15,-7 4 0-15,0-1-1 16,-3 0 1-16,3 0 0 16,1-2-1-16,1 0 7 15,4-4-8-15,6 3 2 16,1-6 0-16,5 1-2 0,-2 0 2 16,0-3 0-16,1 2-4 15,-3 1 10-15,6-2-8 16,-3 2 2-16,1 0 0 15,-4 0-5-15,-1 0 5 16,0 2 0-16,0-5-7 16,1 5 16-16,4-3-14 15,-1 1 5-15,2-2 0 16,0 0-12-16,4-1 12 16,-2 2 0-16,-1 1-2 15,-2 2 9-15,-1 1-24 16,1 0 17-16,1 4 0 15,-1 0-13-15,-2 5 13 16,4 0 0-16,-3 0-2 16,5-4 10-16,3-1-12 0,2-6 4 15,4 4 0-15,-3-1-6 16,-3 2 6-16,4-1-2 16,0 3-1-16,1-1 6 15,1 1-16-15,2-3 13 16,-3 2 0-16,2-2-11 15,3 4 11-15,0-4 0 16,-2 2-3-16,2-3 9 16,0-2-16-16,-2 2 10 15,2 0 0-15,-2 2-6 16,2 2 6-16,0-2 0 16,0 0-1-16,0-2 10 0,0 2-18 15,0-2 9-15,0 2 0 16,0 0-6-16,0-2 6 15,0-2 0-15,2-2-1 16,0 0 5-16,3 0-9 16,-2 2 5-16,1 1 0 15,2 2-1-15,3 7 1 16,9 6 0-16,18 2-4 16,28 8-37-16,21-8-96 15,2-16-199-15</inkml:trace>
  <inkml:trace contextRef="#ctx0" brushRef="#br0" timeOffset="21438.3">20473 9565 16 0,'0'0'175'16,"0"0"-168"-16,0 0 93 15,0 0-22-15,0 0-25 16,0 0-19-16,0 0-16 0,0-10 33 15,0 8 5 1,0 2-43-16,0 0 79 0,0 0-92 16,0 0 1-16,0 0 36 15,0 0-34-15,0 0 3 16,0 10-1-16,0 12 3 16,-4 8 76-16,-3 0-79 15,0-3-5-15,3 0 48 16,0-5-41-16,4 0 2 15,0-4-9-15,0 0 6 16,-3-2-12-16,1-8 6 16,0-4-25-16,2-4 12 0,0 0-45 15,0 0-15-15,2-14-21 16,11-19-70-16,-6-14-93 16</inkml:trace>
  <inkml:trace contextRef="#ctx0" brushRef="#br0" timeOffset="22136.01">20220 9507 192 0,'0'0'95'0,"0"0"-8"16,0 0 31-16,0 0-9 15,0 0-71-15,0 0-12 16,-19 0-19-16,19 0 10 15,0 4 11-15,0 18-11 16,0 6-7-16,5 4 29 0,6 0-31 16,-2 3 17-1,2 2-17-15,-2-3 8 0,0-2 15 16,2-3-31-16,0-6 0 16,5-1 10-16,1-3-9 15,1-6-1-15,1-2 0 16,0-1 6-16,4-6-5 15,-1 0-1-15,5-4 0 16,2 0 9-16,2 0-8 16,0 0-1-16,-2-4 0 15,-1-12 0-15,1-2 3 16,-4-2-3-16,2-5 0 16,-2-3 4-16,-8 1-3 15,-1-5-1-15,-12 1 0 16,-1-1 1-16,-3-2 2 0,0 0-3 15,-16 0 0 1,-2 0-1-16,1-1 8 0,-3 4-8 16,-1 3 1-16,-1 1 0 15,-2 9 13-15,1 2-11 16,-4 2-2-16,-2 6 46 16,-2 4-37-16,2 4 32 15,-2 0-41-15,-4 0 19 16,3 0-13-16,-1 15-6 15,2 3-26-15,10 9-27 16,4 8-123-16,1-2-136 16</inkml:trace>
  <inkml:trace contextRef="#ctx0" brushRef="#br0" timeOffset="23910.58">23592 12126 511 0,'0'0'41'0,"0"0"35"16,0 0 12-16,0 0 0 16,0 0-88-16,0 0 0 0,17 0-8 15,4 0 8-15,0 0 0 16,-6 0-4-16,-4 0 14 16,-4 6-20-16,-3 13 9 15,0 10-14-15,-4 3-13 16,0 2 1-16,0 0-9 15,-15-4 35-15,1-2-5 16,2-6-13-16,1-4 17 16,1-4 2-16,1-6 1 15,3-2 3-15,4-3-4 16,2-2 31-16,0-1-18 16,0 0 33-16,0 0-46 15,0 0 0-15,2 0 46 16,17 0-41-16,6 0 6 15,0 0 8-15,0 0-17 0,-6 6-4 16,-1 0-3-16,-5 0-69 16,-5 2 37-16,-6-1-115 15,-2-7-76-15</inkml:trace>
  <inkml:trace contextRef="#ctx0" brushRef="#br0" timeOffset="24776.03">23592 12061 54 0,'0'0'91'0,"0"0"-7"16,0 0-13-16,0 0 61 0,0 0-81 16,0 0-3-16,-39 0 2 15,25 3-31-15,-1 8 29 16,-1 3-48-16,-2 2 5 16,0 2 26-16,-1 0-25 15,3 5-6-15,-3 0 27 16,6 4-15-16,5 1 22 15,0 2-34-15,6 0 0 16,2 0 40-16,0 2-37 16,0-2 1-16,0-2 25 15,14-2-24-15,3 1 34 16,2-4-39-16,1 0 0 0,2-3 44 16,0-2-41-16,3-4-3 15,-3-4 28-15,4-4-25 16,-1-1 15-16,0-5-18 15,4 0 0-15,-2 0 15 16,2 0-15-16,2-7 0 16,-2-7 0-16,0-2 14 15,0-4-17-15,-2-1 3 16,-6-2 0-16,-3-6-11 16,-9 4 11-16,-7-8-2 15,-2 1-7-15,0 2 18 16,0-2-4-16,-2 0-5 15,-11 6 0-15,-3-2-3 0,1 1 3 16,-5 6 0-16,1-2-2 16,2 1 16-16,-1 0-13 15,-2 0-1-15,2 0 0 16,-4 4 8-16,2 1-6 16,0 0-2-16,-3 1 20 15,2 2-17-15,-2 4 28 16,1 4-31-16,-3 6 0 15,3 0-1-15,-2 0 1 16,1 18-20-16,1 16-52 0,2 9-96 16,-2 1-31-1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7T01:58:53.8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29312 7521 81 0,'0'0'73'0,"0"0"10"15,0 0 42-15,0 0-41 16,0 0-12-16,0 0 0 15,0 0-21-15,0 0 22 16,-6 0-49-16,6 0-5 16,-2 0 51-16,2 0-63 0,-4 0 31 15,4 0-3-15,0 0-33 16,0 0 56-16,0 0-58 16,6 0 0-16,15 0 50 15,6-1-50-15,2 1 18 16,0-3-5-16,-2 1-6 15,-2 2 10-15,-4 0-17 16,2 0 0-16,2 0 7 16,-1 0-6-16,5 0-1 15,0 0 4-15,3 0 5 16,-1 0-1-16,2 0-8 16,0 0 0-16,1 0 13 15,-5 0-13-15,2 0 0 0,-2 0-5 16,-2 0 18-1,4 0-14-15,-2 0 1 0,0 5 0 16,-3-1 1-16,1-3-1 16,0 6 0-16,0-4-3 15,2 1 12-15,0 3-8 16,-3-3-1-16,1-1 0 16,-3 1-2-16,-1 0 2 15,-3 0 0-15,-1-1-4 16,0-1 14-16,-1 0-12 15,-1-2 2-15,-1 2 0 16,-1-2-3-16,1 1 3 0,0 2 0 16,0-3-2-16,1 0 11 15,1 0-11-15,2 0 2 16,0 0 0-16,-2 0-1 16,-1 0 1-16,-3 0 0 15,-1 0-2-15,-1 0 10 16,-1-3-10-16,2 3 2 15,-1-1 0-15,-2 1-4 16,1-2 4-16,3 2 0 16,1 0-3-16,1 0 7 15,-1 0-2-15,-5 0-2 16,-4 0 0-16,-1-2-3 16,-5 0 3-16,2 2 0 15,-2 0-3-15,0-3 11 0,2 2-5 16,2-6-3-16,6-3 0 15,1 1-2-15,-3-4 2 16,2 1 0-16,-1 6-3 16,-7 5 11-16,0 1-14 15,0 0 6-15,-2 0 0 16,0 0-5-16,0 0 5 16,0 0 0-16,0 0-6 15,0 0-4-15,0 0-7 16,0 11-87-16,0 10-130 15,-20-6-25-15</inkml:trace>
  <inkml:trace contextRef="#ctx0" brushRef="#br0" timeOffset="3797.58">27719 6870 4 0,'0'0'50'0,"0"0"-1"16,0 0 36-16,0 0-63 15,0 0-6-15,0 0 9 16,-11-24-15-16,11 19 4 16,0 0-14-16,0-2 0 15,-2 6 14-15,0-4-4 16,-1 5-10-16,0 0 22 15,1-1-6-15,-4-3 10 16,4 0-19-16,0 0-6 16,-3 1 37-16,3-1-33 15,0 1 4-15,0-1 9 16,-4-1-12-16,4 2 19 16,-2 0-25-16,0 0 0 15,-3 0 13-15,1 3-13 0,-4-1 0 16,-1-2 0-16,3 1 6 15,-2 0-4-15,4 2-2 16,1 0 0-16,1 0 2 16,-2 0 1-16,-2 0-3 15,-1 0 8-15,-4 0 11 16,-5 0-26-16,-1 0 7 16,-8 0 0-16,0 0 20 15,0 2-20-15,0 0 0 16,7 2 4-16,1 1-1 15,0 0 6-15,4-1-9 16,-1 0 0-16,-3 5 8 0,0-4-8 16,-1 4 0-1,3-1 11-15,-1-2-9 0,3 0 22 16,1 1-24-16,3 2 0 16,2-3 15-16,0 0-15 15,2-1 0-15,-2 2-1 16,3 3 8-16,-1 0-6 15,0 2-1-15,3-2 0 16,-1 0-1-16,3 2 1 16,-4 0 0-16,-2 2-2 15,2-2 5-15,-1 2 6 16,3-2-9-16,-2-2 0 16,0 2 6-16,0 2-6 0,-1-2 0 15,3 0 14 1,-2 3-8-16,0-2-5 0,2 1-1 15,2 4 0-15,2 0 10 16,-2 0-10-16,2-4 0 16,0 1 15-16,0-4-11 15,0 2 6-15,0 1-10 16,0-2 0-16,0 2 16 16,0-3-16-16,0 0 0 15,0 1 22-15,0 0-22 16,0 0 18-16,4 0-18 15,8 2 0-15,-1-2 27 0,-1 2-23 16,4 0-3 0,-5-2 23-16,2 2-20 0,0-3 4 15,0 2-8-15,1-3 0 16,-3 1 30-16,1-2-30 16,4 0 0-16,4-4 19 15,2 1-14-15,3-2 26 16,-4 2-31-16,3-2 0 15,-1 0 24-15,0 3-24 16,0-2 0-16,4 4 7 16,-1-1-2-16,7-1-1 15,3-1-4-15,3-1 0 16,1-4 7-16,0-1-7 16,3 0 0-16,-2 0 5 15,1 0 2-15,-4 0-5 0,-5 0-2 16,-6 0 0-16,-3 0-2 15,-4 0 2-15,0 0 0 16,-4 0-3-16,1 0 11 16,-2 3-7-16,3 0-1 15,4 0 0-15,-1-2 0 16,2-1 0-16,1 0 0 16,0 0-4-16,3 2 13 15,-1-2-1-15,-1 0-8 16,-2 0 0-16,-2 0 9 15,-1 0-9-15,-1 2 0 16,1-2 2-16,0 0 7 0,0 3-6 16,2-3-3-16,0 0 0 15,2 0 2-15,5 0-2 16,-2 0 0-16,-1 0-3 16,-2 0 13-16,-1 0-11 15,-2 0 1-15,-1 0 0 16,-5 0 5-16,3 0-5 15,-3-3 0-15,1 1-2 16,1 0 13-16,3-2-10 16,3-3-1-16,-2-1 0 15,4-1 6-15,-1 1-6 16,-4 0 0-16,-2 2-1 16,-1 1 11-16,-1-2-7 0,-3 3-3 15,-1-4 0 1,2 0 7-16,-1 0-7 0,0-2 0 15,0-2 2-15,-2 0 8 16,-3-3-6-16,2 0-4 16,-2-2 0-16,-1 2 9 15,-1-3-9-15,-2 0 0 16,-2 0 2-16,0 2 10 16,0 1-10-16,0 4-2 15,0 1 0-15,0-2 3 16,0 2-3-16,0-2 0 15,0 2-4-15,0 2 13 16,0-2-12-16,0 4 3 0,-2-2 0 16,-4-3 14-16,-1 1-14 15,-5-1 0-15,4-1-2 16,-1 0 10-16,-1-1-5 16,4 3-3-16,0 1 0 15,-3-4 6-15,1 3-6 16,0 0 0-16,-1 2-2 15,1 2 12-15,-2-2-4 16,-1 0-6-16,-3 0 0 16,1 2 0-16,3-2 2 15,-2 0-2-15,3 1 0 16,1-2 7-16,-4 1-5 16,3 0-2-16,-2-2 0 15,0 4 4-15,0 0-4 0,-2-2 0 16,1 3-4-1,1-2 15-15,3 1-9 0,-4 0-2 16,1 0 0-16,2 2 1 16,0-4-1-16,0 2 0 15,1-2-2-15,-4 0 9 16,-1-1-8-16,-1 1 1 16,-1 3 0-16,-1-1-4 15,-1 2 4-15,0-3 0 16,2 4-5-16,1 1 16 15,1-2-11-15,3-1 0 16,-2 1 0-16,1-3 1 16,3 0-1-16,-6 3 0 0,-2-1-4 15,-2-1 14-15,-2-1-10 16,0 0 0-16,2 0 0 16,-1 2-7-16,-2 0 7 15,3 4 0-15,3-2-1 16,-1-1 10-16,1 3-15 15,1-2 6-15,1 2 0 16,2 1-1-16,-3-3 1 16,4 3 0-16,-7-2-2 15,7 2 13-15,-4-2-14 16,5 0 3-16,0 0 0 16,-1 2-6-16,2 0 6 15,0 0 0-15,-1 0-5 16,-1 0 15-16,2 0-14 0,-1 0 4 15,3 0 0-15,-4 0-8 16,1 0 8-16,1 0 0 16,-4 0-2-16,3 0 7 15,-1 2-8-15,-2 0 3 16,1 5 0-16,-4-3 0 16,-3 1 0-16,-1-2 0 15,-2 3-1-15,-4-1 5 16,-6 2-2-16,0 0-2 15,-3 0 0-15,1 0-21 16,0 5 17-16,-2 13-59 16,-4 15-62-16,-3 3-153 0,-10 0-105 15</inkml:trace>
  <inkml:trace contextRef="#ctx0" brushRef="#br0" timeOffset="12952.65">29528 8325 101 0,'0'0'49'16,"0"0"-32"-16,0 0 24 16,0 0 15-16,0 0 4 15,0 0-37-15,0 0-20 16,-6-18 38-16,4 18-17 15,2 0 6-15,0 0-3 16,-3 0-25-16,3 0 30 16,0 0-32-16,0 0 0 15,0 0 14-15,0 0-8 16,0 0-6-16,0 0 10 16,0 0-4-16,0 0 21 15,0 0-27-15,0 0 0 0,0 0 30 16,9 0-19-16,2 2-11 15,3 4 13-15,-3-1-7 16,2-1 23-16,1-1-29 16,-2-1 0-16,5 1 28 15,-5-2-15-15,5-1-13 16,-7 3 7-16,1-3-2 16,5 0 23-16,-5 0-28 15,1 0 0-15,-1 0 13 16,-3 0-13-16,-1 0 0 15,4 0-2-15,-2 0 12 16,5 0 7-16,1 0-17 0,1 0 0 16,1 0 16-16,2 0-11 15,-2 0-5-15,1 0 5 16,-5 0 16-16,3 4-14 16,-1 2-7-16,1-5 0 15,2 3 20-15,-2-1-19 16,1-3 1-16,3 2-2 15,-1-2 9-15,2 2 0 16,-3-1-9-16,1 1 0 16,-4-2 7-16,-1 3-7 15,-1-2 0-15,0 2-1 16,0 1 9-16,0-4-5 16,1 2-3-16,1 0 0 0,-1-2 0 15,1 1 0 1,4-1 0-16,-2 0 0 0,1 0 5 15,-3 0 3-15,1 0-8 16,-1 0 0-16,2 0-2 16,-2 0 3-16,1 3-1 15,-1-1 0-15,-1-1 6 16,-1-1-7-16,1 0 1 16,-4 0 0-16,1 3-3 15,-3-3 3-15,0 0 0 16,-1 2-1-16,1-2 6 15,0 2-5-15,0-2 0 0,1 2 0 16,3 0-1 0,-1 0 1-16,-1-2 0 0,0 0-3 15,-4 0 9-15,1 0-8 16,2 0 2-16,-4 0 0 16,-1 0 2-16,0 0-2 15,-1 0 0-15,-3 0-1 16,2 0 5-16,-2 0 0 15,0 0-4-15,0 0 0 16,0 0 15-16,0 0-13 16,0 0 14-16,0 0-4 15,0 0-2-15,0 0 16 16,0 0-26-16,0 0-61 16,-16-2-74-16</inkml:trace>
  <inkml:trace contextRef="#ctx0" brushRef="#br0" timeOffset="21808.33">26667 6944 119 0,'0'0'26'16,"0"0"14"-16,0 0 37 15,0 0-54-15,0 0-16 0,0 0 24 16,0 0-12 0,7 2 4-16,-7-2 9 0,0 0-2 15,0 0 28-15,0 0-45 16,0 0-10-16,0 0 48 15,0 0-50-15,0 2 6 16,0 6 2-16,0 6-6 16,0 8 60-16,0 0-50 15,0 0-12-15,0-4 44 16,-2-4-42-16,2 1-3 16,0-2 0-16,0 0 12 15,0 0-7-15,0 4-5 16,0 1 0-16,0 2 48 15,0 0-38-15,-2 0-10 16,-1-2 6-16,3-2 3 0,-2 0-2 16,0-2-7-16,2 0 0 15,-2 0 2-15,2 2-2 16,-2 4 0-16,-4 2 0 16,4 0 8-16,0 2 5 15,0-2-13-15,0 2 0 16,0-6 12-16,-1 0-12 15,1-4 0-15,2-2 0 16,0 5 6-16,-2-2-6 16,2 2 0-16,-2 1 0 15,-2 0 1-15,2 2 1 16,-6-2-2-16,6 0 0 0,-2 0 8 16,-1 0-1-16,3 0-7 15,-2-2 0-15,2 0 15 16,0-2-13-16,2-4-2 15,-3 2 0-15,1 2 11 16,-3 0 15-16,1 2-26 16,-3 7 0-16,3 0 36 15,0 7-25-15,-1 6-11 16,2 3 28-16,3 1-18 16,0-2 49-16,0-3-57 15,0-6-2-15,0 1 37 16,0-4-28-16,0 0-8 15,0 0-1-15,-4-2 16 0,-3-2-14 16,3-4-2 0,0-5-20-16,4-10 11 0,0-3-118 15,0-12-108-15,6-32-158 16</inkml:trace>
  <inkml:trace contextRef="#ctx0" brushRef="#br0" timeOffset="23368.68">26625 6890 263 0,'0'0'65'15,"0"0"20"-15,0 0 47 0,0 0-53 16,0 0 30-16,0 0-87 15,0 0 6-15,-5 0 26 16,5 0-36-16,0 0 5 16,0 0-23-16,2 0 18 15,12 0 13-15,1 0-31 16,6 1 0-16,-1-1 22 16,-1 0-20-16,2 0 4 15,-1 0-6-15,0 0 11 16,-2 0 5-16,-3 0-16 15,-1 0 0-15,-3 0 9 0,-3 0-9 16,4 0 0 0,-1 0 0-16,3 0 11 0,-1 0 3 15,5 0-14-15,-1 0 0 16,2 0 20-16,0 0-16 16,1 0 2-16,-1 0-6 15,0 0 8-15,-1 0 4 16,-1 0-12-16,0 3 0 15,-5 1 6-15,2 2-4 16,2-4-2-16,2 0 0 16,2-2 9-16,2 0 9 15,2 0-18-15,-1 0 0 16,0 0 17-16,-4 2-15 16,-3 2-2-16,3 2 0 0,0 0 4 15,-1 0 3-15,1-2-7 16,0 0 0-16,-2 0 4 15,5-4-4-15,3 0 0 16,6 0 0-16,3 0 8 16,-1 0 4-16,0 0-12 15,-6 0 0-15,-4 0 7 16,-4 0-7-16,-5 0 0 16,1 0-1-16,3 2 2 15,3 4 1-15,0-2-2 16,4 0 0-16,0-4 8 15,-1 0-5-15,-2 0 2 16,-2 0-5-16,1 0 0 0,-6 0 5 16,1 0-5-16,1 0 0 15,-1 0-1-15,7 0 7 16,3 0-5-16,1 0-1 16,4 0 0-16,0 0 0 15,0 0 0-15,0 0 0 16,-2-2 0-16,-2-2 5 15,2 0-6-15,0-2 1 16,0 0 0-16,0 2 1 16,0 0-1-16,-2 0 0 15,0 1 2-15,-1 0 5 16,-1 1-6-16,2-2-1 0,-5 2 0 16,1 2-1-16,-6 0 1 15,-1 0 0-15,-1 0 0 16,-4 0 5-16,3 0-8 15,-3 0 3-15,3 0 0 16,-2 0 0-16,5 0 0 16,-2 0 0-16,1 0-2 15,-1 0 8-15,3 0-7 16,-3 0 1-16,1 0 0 16,4 0-4-16,-2 0 4 15,2 0 0-15,0 0-3 16,-2 0 10-16,-5 0-9 15,-4 2 2-15,-2-2 0 0,-3 0-7 16,-2 2 7 0,1-2 0-16,1 2 1 0,-4-2 2 15,2 0-2-15,-2 0-1 16,0 0 0-16,0 0-33 16,0 2 14-16,0 4-56 15,0 2-4-15,0 6-109 16,-4 2 23-16,-5-2-118 15</inkml:trace>
  <inkml:trace contextRef="#ctx0" brushRef="#br0" timeOffset="24260.93">29034 6796 189 0,'0'0'47'0,"0"0"63"15,0 0-28-15,0 0 2 16,0 0-47-16,0 0-25 16,-10 15 43-16,6 3-35 15,-1 0-3-15,1 5 69 16,-2-3-63-16,1-2 0 16,3 4 23-16,0 0-20 15,-1 2 10-15,1-2-36 0,0 2 0 16,-1-2 36-16,1 0-36 15,0 4 0-15,2 0 22 16,-2 1-19-16,2 0 26 16,-2 0-29-16,2 1 0 15,-4 1 33-15,1 0-33 16,1 1 0-16,0 4 28 16,-1-2-25-16,1-2 24 15,2 0-27-15,0-1 0 16,0 0 27-16,0 1-27 15,0-2 0-15,-2 1 21 0,2-3-16 16,0 0 15-16,0 0-20 16,0 0 0-16,0-2 21 15,0 0-21-15,0 2 0 16,0-4 28-16,-3 2-26 16,3-2 30-16,0 0-32 15,0 2 0-15,0 1 33 16,0-1-33-16,0 2 0 15,0 0 25-15,0-4-23 16,0 1 14-16,0-4-16 16,0-1 0-16,0 0 8 15,0-2-8-15,0 2 0 16,0-2 12-16,3 2-9 16,-1 2 4-16,0-2-7 0,3 0 0 15,-3 0-25-15,1-1 25 16,-1-4-98-16,-2-1-31 15,0-12 55-15,-5 0-122 16</inkml:trace>
  <inkml:trace contextRef="#ctx0" brushRef="#br0" timeOffset="25663.98">26545 8221 293 0,'0'0'142'16,"0"0"-33"-16,0 0 21 15,0 0 13-15,0 0-76 16,0 0-50-16,-11-4 51 16,11 4-65-16,0 0 6 0,9 0 19 15,10 0-7-15,6-2 37 16,2 2-41-16,4-4-16 15,-2 2 74-15,2-4-72 16,-2 0 4-16,2 2 7 16,0-3-6-16,3 4 9 15,-1-1-17-15,0 0 0 16,1 3 14-16,-3-2-14 16,-4-1 0-16,2 2 2 15,-2 0 11-15,0 2-2 16,2-2-11-16,0-2 0 15,0 1 15-15,2 2-15 16,0-1 0-16,-2 2-1 0,2 0 13 16,-2 0-9-16,-2 0-3 15,-1 0 0-15,3 0 6 16,-2 3-6-16,4 2 0 16,2-3 1-16,6 2 15 15,-4-4-8-15,5 2-8 16,-2-2 0-16,-3 2 3 15,4-2-3-15,-3 5 0 16,-1-4-2-16,-2 3 17 16,1 0-20-16,-1-1 5 15,-2 3 0-15,5-5 0 16,0 3 0-16,2 0 0 16,2-2-3-16,-1 2 14 0,2-4-9 15,-3 0-2-15,2 0 0 16,-5 0-2-16,2 2 2 15,-6 0 0-15,-2 2-5 16,-5-2 13-16,0 2-8 16,-1-1 0-16,-4 0 0 15,6-1 0-15,-2 0 0 16,3-2 0-16,-1 2-2 16,-3 0 12-16,0 1-11 15,1-2 1-15,-1-1 0 16,0 4-3-16,3 0 3 15,-3 2 0-15,3 0-6 16,-1 0 15-16,3-1-6 0,4-1-3 16,-2-1 0-16,4-1 7 15,3-2 4-15,2 3-11 16,4 0 20-16,3 0-12 16,-3-2 44-16,-2 3-52 15,-4 0 0-15,-10-1 7 16,-10-2-7-16,-9-1 0 15,-7 0-5-15,0 0-11 16,0 0 2-16,0 0-113 16,-16 0-72-16,-20-8-7 15</inkml:trace>
  <inkml:trace contextRef="#ctx0" brushRef="#br0" timeOffset="26864.47">26616 6882 20 0,'0'0'97'16,"0"0"-14"-16,0 0-14 0,0 0-11 15,0 0-28-15,0 0-2 16,6-39-28-16,0 34 0 15,-4 3 31-15,-2 2-19 16,0 0 9-16,0 0 15 16,0 0-1-16,0 0 32 15,0 0-51-15,0 0 16 16,0 0 28-16,0 0-15 16,0 10-1-16,0 0 1 15,0 7-21-15,0 6 59 16,0 1-71-16,0 4 8 15,0 0 30-15,0 4-35 16,0 2 6-16,0-4-11 0,0-1 1 16,0-6 26-16,0-1-37 15,0 3 0-15,0-3 25 16,0 2-18-16,0-1-1 16,0 0-6-16,0 0 13 15,0 4 11-15,0-5-24 16,0 2 0-16,-2 0 18 15,-1-1-15-15,0-4 6 16,1 1-9-16,0 2 17 16,0 2 12-16,-3 6-29 15,3 6 0-15,0 7 26 16,2 5-26-16,-2 2 1 16,0 8-2-16,-7 8 6 0,-5 8-40 15,-6 9-53-15,-9-5-124 16,-2-16-81-16</inkml:trace>
  <inkml:trace contextRef="#ctx0" brushRef="#br0" timeOffset="28144.41">26714 6865 258 0,'0'0'184'0,"0"0"-111"15,0 0 96 1,0 0-57-16,0 0-37 0,0 0-15 16,5-1-37-16,1 1 8 15,5 0-13-15,7 0-11 16,7 0 82-16,1 0-84 16,-1 0 8-16,-1 0 23 15,-1 4-28-15,-1 0 6 16,0 2-14-16,1-2 7 15,-1 2 7-15,2 2-14 16,3-2 0-16,-2 2 19 16,4-6-17-16,0 0 18 0,2-2-20 15,0 0 3 1,0 0 25-16,0 0-28 0,-2 0 0 16,0 4 12-16,-4 0-9 15,4-3 7-15,0 4-10 16,4-3 0-16,5 0 8 15,4 0-8-15,-1 0 0 16,-1-2 17-16,-5 0-17 16,-4 0 7-16,0 0-7 15,-4 0 0-15,0 0 11 16,2 0-11-16,0 0 0 16,0 0 7-16,2 2-2 15,3-2 1-15,-1 2-6 16,-2-2 0-16,3 0 3 0,-7 1-3 15,-3 2 0-15,0-1 3 16,1 2 1-16,-1-2-1 16,1 0-3-16,2-2 0 15,2 0 6-15,4 0-6 16,3 0 0-16,-1 0 6 16,3 0-2-16,-7 0-1 15,-2 0-3-15,-2 0 0 16,-4 0-3-16,-4 0 3 15,1 0 0-15,1 0-1 16,3 0 8-16,-2 0-9 16,7 0 2-16,-2 0 0 15,2-4 2-15,-2 0-2 0,-2-1 0 16,-8 2-4 0,-1 1 13-16,-3 0-13 0,-2 2 4 15,0 0 0-15,0 0-3 16,3 0 3-16,-1 0 0 15,0-2-2-15,1-2 10 16,-1 4-12-16,-4 0 4 16,-2-2 0-16,-1 2-3 15,1-3 3-15,-3 3 0 16,4 0-3-16,0 0 12 16,-3 0-17-16,-1 0 8 15,0 0 0-15,4 0-35 16,-2 0-20-16,3 7-57 15,-1 7-8-15,2 2-113 16,-4-2-26-16,-3-4-267 0</inkml:trace>
  <inkml:trace contextRef="#ctx0" brushRef="#br0" timeOffset="28820.39">28891 6922 220 0,'0'0'114'0,"0"0"-71"16,0 0 58-1,0 0 21-15,0 0-99 0,0 0-9 16,0 8 35-16,0 10-11 15,0 4 27-15,0 2-28 16,0 6-20-16,0-2 66 16,0 0-83-16,0 1 9 15,0-5 18-15,0 0-19 16,0 0 17-16,0-2-25 16,0 2 0-16,0 0 44 15,0-1-44-15,0-2 0 16,0 1 25-16,0-3-22 15,0 6 11-15,0-1-14 16,0 2 0-16,0-1 13 16,0 4-13-16,0-1 0 0,0-1 15 15,0 0-10-15,-2 0 20 16,-5-4-25-16,5 2 0 16,2-3 34-16,0 0-34 15,0-2 0-15,0 2 20 16,0-2-18-16,0 2 15 15,0 0-17-15,0 0 0 16,0-2 23-16,0 0-23 16,0 0 0-16,0-2 6 15,0 2 1-15,0 1-2 16,0-3-5-16,0 2 0 16,0-2 1-16,0-1-1 0,-2 4 0 15,0-3-3-15,0 0 11 16,-2 0-4-16,2-2-4 15,2-4 0-15,0 0 3 16,0-2-3-16,0 0 0 16,0 0-13-16,-4 4 2 15,2 2-40-15,0 4-105 16,-3-4-94-16,-1-9-59 16</inkml:trace>
  <inkml:trace contextRef="#ctx0" brushRef="#br0" timeOffset="31989.25">29323 6838 25 0,'0'0'57'16,"0"0"14"-16,0 0 51 16,0 0-45-16,0 0-21 15,0 0 39-15,0 0-72 16,-6-15 14-16,6 14 8 15,0 1-22-15,0 0 25 16,0 0-41-16,0 0-5 16,-3 0 62-16,3 0-59 0,0 0 10 15,0 0 13 1,-2 3-26-16,2 15 33 0,0 11-28 16,0 11-5-16,0 8 73 15,0 10-71-15,0 2 7 16,0 2 23-16,0-3-27 15,0-9 22-15,0-4-29 16,-2-8 0-16,2-3 12 16,0 3-6-16,-2-9-6 15,2-3 10-15,0-4-1 16,0-6-7-16,0-2-2 16,0 5-28-16,0-4 23 15,0 6-129-15,-2-6-55 16,-8-10-96-16,1-5 29 15</inkml:trace>
  <inkml:trace contextRef="#ctx0" brushRef="#br0" timeOffset="32459.19">29361 6934 106 0,'0'0'51'0,"0"0"-1"15,0 0 17-15,0 0 89 0,0 0-73 16,0 0-27 0,22-48 44-16,-13 46-46 0,3 2-1 15,9 0 8-15,10 0-20 16,8 0 21-16,7 0-36 15,4 0-13-15,-2 0 64 16,4 0-75-16,-3 0 13 16,0 0 10-16,0 0-25 15,-1 0 29-15,0 0-29 16,-2 0 0-16,1 0 11 16,0 0-11-16,0 6 0 15,-3 0-1-15,1 2 8 16,-5 2-3-16,1-6-4 15,-2 1 0-15,-1-5 0 0,0 0 0 16,-5 0 0-16,-4 0-2 16,-6 0 12-16,-7 0-17 15,-3 0 7-15,-3 0-78 16,2 0-2-16,-3 0-195 16,-5 0-137-16</inkml:trace>
  <inkml:trace contextRef="#ctx0" brushRef="#br0" timeOffset="32816.54">30611 6941 216 0,'0'0'214'0,"0"0"-170"0,0 0 6 15,0 0 67-15,0 0-83 16,0 0-32-16,4 13 66 15,-2-1-28-15,-2 6 10 16,0 8 15-16,0 4-27 16,0 7 28-16,0 4-66 15,0 4 13-15,0 1 24 16,0 1-29-16,0-2-6 16,-2-5 6-16,0-4 1 15,2-2 15-15,0-6-24 16,0-6 0-16,0-9 22 0,0-8-22 15,0 1 0-15,0-3-2 16,0-3 13-16,0 1-29 16,0-1-24-16,0 2-95 15,0 0-9-15,0-2 132 16,0 0-278-16</inkml:trace>
  <inkml:trace contextRef="#ctx0" brushRef="#br0" timeOffset="46212.55">25678 6992 150 0,'0'0'138'0,"0"0"-96"15,0 0 81-15,0 0-49 16,0 0 2-16,0 0-76 15,0 0 0-15,0 0 66 16,0-6-64-16,0 2 29 16,0 2-12-16,0-4-19 15,0 4 48-15,0-4-48 16,0 2 0-16,-6-4 7 0,0 2-7 16,2-1-1-16,-2 0-5 15,-1 3 12-15,-1 0-14 16,0 0 8-16,2 2 0 15,1-2-11-15,-1 0 11 16,-4 4-8-16,2-2 5 16,-3 2 2-16,-3 0-22 15,1 0 23-15,0 0 0 16,-1 0-5-16,1 0 6 16,1 0-1-16,4 0 0 15,-1 0 6-15,2 4-4 16,2 2-2-16,1 4 0 15,0 0-2-15,-1 2 2 16,1 4 0-16,0-2 9 0,-2 6-7 16,2 0 28-1,2 0-30-15,2-2 0 0,0-1 34 16,0-4-28-16,0 3-6 16,0 0 18-16,0 2-18 15,0 2 31-15,0 1-31 16,0-1 0-16,0-3 29 15,0 1-22-15,0-1 0 16,0-3 13-16,0-2-15 16,4 0 12-16,-2 0-17 15,4 3 0-15,-4 2-1 16,0-1 1-16,0 1 0 16,-2 0-2-16,0 1 7 0,0 4-23 15,0 0 5 1,-8 1-49-16,-8-2 46 0,-5-3-77 15,2-2-1-15,-2-3 19 16,6-8-35-16,1-5 9 16,6 0 74-16,1 0 16 15,5 0 11-15,-1 0 3 16,3 0 51-16,0 0-8 16,0 0-21-16,0 0 6 15,0 0-28-15,0 0-2 16,12 0 76-16,-4 3-68 15,4 1 2-15,-3 2 5 0,-1-1-9 16,3 4 12 0,-1 0-19-16,-6 0 0 0,3 3 37 15,-5 3-33-15,0 0 10 16,-2 3 9-16,0 2-5 16,0 0 40-16,0 2-48 15,0 4-1-15,0 0 41 16,0 6-42-16,-4 6 22 15,-1 0 19-15,3 2-40 16,2-1 48-16,0-3-47 16,0-4-1-16,7-4 24 15,11-2-33-15,1-5-8 16,8-6-15-16,2-5-115 0,-4-10-98 16</inkml:trace>
  <inkml:trace contextRef="#ctx0" brushRef="#br0" timeOffset="53327.27">26155 6811 59 0,'0'0'41'0,"0"0"29"15,0 0 21-15,0 0 51 16,0 0-79-16,0 0-13 15,0 0 23-15,0 0-37 16,2-22-2-16,-2 22-34 16,0 0 14-16,0 0-8 15,0 0-6-15,0 0 0 16,0 0 1-16,0 0-1 0,0 0-1 16,0 0-3-16,0 0 8 15,0 0-3-15,0 0-1 16,0 0 0-16,0 0 14 15,2 0-13-15,12 0 13 16,-1 4-11-16,-2 3 12 16,0-4 5-16,0 1-20 15,-3 4 0-15,0-3 15 16,1-2-12-16,-3 3-3 16,2-3 0-16,0-1 7 15,1-2 6-15,-3 0-13 16,2 0 0-16,-2 0 19 15,-1 2-19-15,-1-2 6 0,0 0-6 16,1 4 2 0,4-3-1-16,4-1-1 0,3 2 0 15,1-2-1-15,2 3 2 16,0-2-1-16,-3 2 0 16,-1-1 6-16,-3 0-11 15,-3 0 5-15,-3 0 0 16,-2-2 4-16,2 2-4 15,-2-2 0-15,0 2-2 16,5 1 8-16,3 2-1 16,1-3-5-16,2-2 0 15,1 0 10-15,2 1-5 16,-5 2-5-16,0-1 0 16,-3-2 6-16,-6 2 8 0,0-2-14 15,-2 0 0-15,3 0 12 16,-1 0-11-16,4 0-1 15,-4 0 0-15,2 0 6 16,-4 0 3-16,1 0-9 16,-3 0 0-16,0 0-4 15,0 0 4-15,0 2-31 16,4 7-70-16,-4 4-128 16,0-5-30-16</inkml:trace>
  <inkml:trace contextRef="#ctx0" brushRef="#br0" timeOffset="54332.93">26456 6703 129 0,'0'0'78'0,"0"0"1"15,0 0 24-15,0 0-24 16,0 0-44-16,0 0-4 16,-13-24-24-16,13 24-7 0,0 0 15 15,0 0-9-15,0 0 56 16,6 0-37-16,-2 0 3 16,-1 0 48-16,-1 0-67 15,0 0 17-15,0 0 3 16,2 0-27-16,2 0 27 15,2 2-29-15,3 2 0 16,3 6 13-16,1 1-13 16,3 4 0-16,2-1 0 15,-2 0 14-15,0-2-7 16,-3-2-7-16,-2 3 0 0,-3-6 7 16,-2-1-7-16,-1 0 0 15,-3-2 0-15,4 0 8 16,-2 3-4-16,1-3-4 15,-1 2 0-15,1-2-1 16,0 0 1-16,-3 0 0 16,-1-3-2-16,-3 1 10 15,0-2-7-15,0 0-1 16,0 0 0-16,0 0 3 16,0 0-3-16,0 3 0 15,0-2-2-15,0 6 9 16,2-1-17-16,2 2 10 15,0 0 0-15,1 0-3 16,-3-2 3-16,-2-2 0 0,3-4-6 16,-3 0 16-16,0 0-15 15,0 0 5-15,0 0 0 16,0 0 8-16,0 0-8 16,0 0 0-16,0 0 0 15,0 0 9-15,0 0-3 16,0 0-6-16,0 0 0 15,0 0-7-15,0 0 7 16,-5 0-2-16,-10 2-5 16,-4 4 14-16,-2 0-13 15,-6 4 6-15,-6 4 0 16,-10 6-30-16,-10 10-41 0,-17 2-100 16,-7 0-160-1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7T01:58:11.724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4712 7048 159 0,'0'0'72'0,"0"0"-52"16,0 0 71-16,0 0-1 16,0 0-17-16,0 0-12 15,0 0-21-15,0-4 7 16,0 4 57-16,0 0-59 16,0 0-13-16,0 0 6 0,0 0-30 15,0 0 13-15,0 0-21 16,0 0 0-16,0 0-7 15,8 0 7-15,9 0 0 16,0-4 0-16,5-3 5 16,3-2-1-16,-5-1-4 15,0-2 0-15,-4 0 8 16,-3 0-8-16,-1 0 0 16,-4-2 10-16,1 0-10 15,-3-2 16-15,2-2-16 16,-4-2 0-16,-2 0 0 0,0-3 0 15,1 2 0 1,-3 1 2-16,0 2 0 16,0 1 5-16,0 5-7 0,0 0 0 15,0 2 9-15,-3 0-9 16,-5 0 0-16,-4 1 7 16,1-2-7-16,-3-1 10 15,1 0-10-15,0-2 7 16,2 2 5-16,0 0-12 15,1 1 0-15,0 2 4 16,1 0 2-16,0 2-5 16,0 2-1-16,2-2 0 15,3 5-2-15,-5-2 2 0,0 0-1 16,2 1-6 0,-1 0 10-16,-4 3-6 0,3-2 3 15,-4 2 0-15,-1 0-11 16,1 0 11-16,-5 0-5 15,1 0-1-15,-4 0 12 16,3 2-6-16,3 4 0 16,4-2 0-16,0-2-3 15,4 2 3-15,3-2 0 16,4 0-3-16,0 12 3 16,0 18-37-16,0 25-60 15,0 19-99-15,0 6-65 16</inkml:trace>
  <inkml:trace contextRef="#ctx0" brushRef="#br0" timeOffset="1928.05">4576 6668 51 0,'0'0'2'16,"0"0"29"-16,0 0 7 15,0 0 7-15,0 0-45 16,0 0 0-16,0 3 36 16,0-3-35-16,0 0 18 15,-2 0 0-15,-3 2-5 16,1 2 39-16,-3 0-53 0,3 3 4 16,-1 0 38-16,3 0-34 15,-3 0-1-15,1-3-2 16,2 3 8-16,-1-4 2 15,1 3-15-15,2 3 0 16,0-4 1-16,-2 4 8 16,0-1-9-16,2 2 4 15,0 2 2-15,0 2 25 16,0 0-20-16,0-1-9 16,0-2 30-16,0 1-25 15,0-4-7-15,0-4 0 16,0 2 10-16,0-2 0 0,0 0-10 15,0 2 0 1,0 0 18-16,0 1-14 16,0 6-4-16,0-3 1 0,0-2 11 15,0 2 9-15,2-1-21 16,0 0 0-16,3-1 21 16,-3-2-18-16,0 0-3 15,0 0 0-15,3 0 7 16,0 0-6-16,-1 4-1 15,2 2 0-15,-1-2 7 16,2 0-7-16,0-4 0 16,-3 2 0-16,2-1 8 15,-3-4 0-15,1 3-8 16,0-2 0-16,2-2 14 16,-2 2-14-16,0-2 0 0,-2 0-1 15,3 1 11-15,-1-2-5 16,0-1-5-16,4 2 0 15,-4-2 1-15,2 3 0 16,1-2-1-16,-1-1 0 16,4 0 8-16,-3 0-9 15,-3 0 1-15,2 0 0 16,1 0 5-16,-2 0 1 16,-3 0-6-16,0 0 1 15,1 0 7-15,3-1 5 16,-2-4-13-16,3-1 0 0,0 0 4 15,0-1-3-15,1-4-1 16,1 1 0-16,-2 2 11 16,2-2-8-16,-2 2-3 15,-1-2 0-15,-1 2 1 16,-3 2 2-16,3 0-3 16,-3 2 0-16,2-4 7 15,1 0-2-15,1-2-5 16,-2 2 0-16,2 0 2 15,0 0-2-15,1-4 0 16,-1 0-3-16,-2-1 10 16,2 2-6-16,-4 1-1 15,0 0 0-15,0 2 3 16,-2-1-3-16,2 0 0 0,0 0 0 16,3-2 4-16,-5 0-6 15,2 1 2-15,0 1 0 16,-2 0 2-16,0 4-2 15,0-1 0-15,0 2 0 16,0 0 6-16,0 1 0 16,0-1-6-16,0 2 0 15,0-2 18-15,0-4-17 16,0 0-1-16,0 1 0 16,0 0 10-16,-4 3-1 15,-1 1-9-15,1 0 0 16,-2-1 42-16,-4 2-42 0,1 0-3 15,-7 2-11 1,-3 0-45-16,-8 0-70 0,-2 0-212 16</inkml:trace>
  <inkml:trace contextRef="#ctx0" brushRef="#br1" timeOffset="108749.48">2277 7243 154 0,'0'0'126'15,"0"0"-86"-15,0 0 70 16,0 0-46-16,0 0 24 16,0 0-69-16,0 0 1 15,0 0 28-15,0 0-14 16,0 0 20-16,0 0-27 15,0 0-13-15,2 0 45 16,2 0-59-16,8 0 0 16,-1 0 20-16,2-3-16 15,1 2 13-15,1-3-17 16,3 2 0-16,-1 0 23 0,-1 0-23 16,-1 2 0-16,-5-2 10 15,1 0-6-15,-1 2 8 16,4 0-12-16,2-3 0 15,-3 3 35-15,0-1-35 16,1 1 0-16,-1 0 16 16,5-4-13-16,2 0 22 15,2-2-25-15,-1 0 0 16,-2 2 14-16,2 2-14 16,-5-3 0-16,-5 5 2 15,-1 0 3-15,-3 0-4 16,2 0-1-16,0 0 0 0,0 0 6 15,5 0-6-15,1 0 0 16,3 0 8-16,1-4-5 16,4 1 17-16,2-2-20 15,-3 2 0-15,-2 0 14 16,-4 3-14-16,-3 0 0 16,-4 0-1-16,2 0 6 15,-2 0-7-15,2 0 2 16,4 0 0-16,4 0 2 15,2 0-2-15,2 0 0 16,-1 0 8-16,-1 0-5 16,-4 0 1-16,1 0-4 15,-5 0 0-15,1 0-1 0,-3 0 1 16,-2 0 0 0,-1 0 2-16,2 0 2 0,1 0-4 15,5 0 0 1,-1 0 0-16,1 0 3 0,-1-1-3 15,1-2 0-15,-1 2 2 16,1 1 3-16,-5 0-6 16,0 0 1-16,1-3 0 15,0 2-1-15,7 1 1 16,-2 0 0-16,3 0-1 16,1 0 6-16,-4 0-9 15,3 0 4-15,-2 0 0 16,0 0 2-16,-2 0-2 15,-3 0 0-15,-4 0-2 0,-2 0 8 16,-1 0-10-16,1 0 4 16,2 0 0-16,5 0-2 15,-2 0 2-15,5 4 0 16,0-3 0-16,1 3 3 16,-1-1-4-16,2-3 1 15,-4 2 0-15,5-1-3 16,3 2 3-16,-1 1 0 15,-2 0 0-15,-2 0 4 16,-3 0-4-16,1-2 0 16,-1-2 0-16,-1 2-2 15,1-2 2-15,1 0 0 16,-3 2 0-16,1-2 3 0,-1 1-5 16,-2-1 2-1,-2 3 0-15,0-3-1 0,0 2 1 16,0 0 0-16,0-2 0 15,-1 0 3-15,1 0-5 16,1 0 2-16,0 0 0 16,-1 0 0-16,-1 0 0 15,-6 0 0-15,2 0-3 16,-4 0 8-16,0 0-9 16,0 0 4-16,0 2 0 15,0-2 2-15,4 0-2 16,3 0 0-16,1 0-1 0,2 0 4 15,-3 0-2-15,-1 0-1 16,-2 0 0-16,1 0-2 16,0 0 2-16,1 0 0 15,5 0-1-15,1 0 2 16,3 0-1-16,3 0 0 16,4 0 0-16,0 0-3 15,-3 0 3-15,0 0 0 16,-7 0-2-16,1 0 2 15,-5 0 0-15,0 0 0 16,-2 0 3-16,1 0-5 16,1-2 2-16,4 2 0 15,-1 0-4-15,0-2 5 16,1 2-1-16,-4-2 0 16,1-1 1-16,0 3-3 0,-2 0 2 15,-1 0 0-15,-1 0 0 16,1 0 0-16,2-1 0 15,-4-1-5-15,0 2 12 16,-2 0-7-16,1 0 0 16,-3 0 0-16,0 0 0 15,0 0 0-15,0-4 0 16,0 4-1-16,0 0 8 16,0 0-38-16,6 0-21 15,-4-7-61-15,-2-5-20 16</inkml:trace>
  <inkml:trace contextRef="#ctx0" brushRef="#br1" timeOffset="112360.35">4876 7409 122 0,'0'0'62'16,"0"0"-51"-16,0 0 20 15,0 0 11-15,0 0-30 16,0 0-9-16,0 0-3 16,0-6 0-16,0 6-10 15,0 0 10-15,0 0-5 0,0 0-12 16,0 0-24 0,0 0 16-16,0 0-78 0</inkml:trace>
  <inkml:trace contextRef="#ctx0" brushRef="#br1" timeOffset="113347.51">4876 7409 10 0,'-35'-80'57'0,"35"80"5"15,0-2-25-15,0 2 22 0,0 0-35 16,0-2-5-16,0 2 26 16,0 0-45-16,0 0 7 15,0 0 3-15,0 0-9 16,0 0 31-16,0 0-16 16,0 0 2-16,0 0 38 15,0 0-48-15,0 0 7 16,0 0 0-16,0 0-14 15,0 0 9-15,0 0-10 16,-4 0 0-16,-3 10-4 16,-5 11 4-16,-1 2 0 15,0-1 2-15,2 1 3 16,0-8 6-16,2 2-11 16,0-3 0-16,0-1 11 0,3-1-11 15,1-1 0-15,1-2-2 16,1 1 6-16,1-3-6 15,-1-1 2-15,1-3 0 16,0-1 1-16,2-2 0 16,-2 3-1-16,2-3 9 15,-2 0-8-15,0 1 19 16,0-1-20-16,2 0 0 16,-3 0 9-16,3 0-9 15,0 3 0-15,0-1-5 16,0-2 17-16,0 0-22 0,0 0 10 15,0 0 0 1,0 0-7-16,0 0 7 0,0 0 0 16,0 0 5-16,0 0-5 15,0 0 29-15,0 0-29 16,0 0 0-16,0 0 4 16,0 0-4-16,0 0 0 15,0 0-3-15,3 0 6 16,5 0-4-16,4 0 1 15,1 0 0-15,-2 0-3 16,3 0 3-16,1 1 0 16,-1-1-3-16,-1 3 9 15,-3-2-4-15,4 1-2 0,-3 0 0 16,3-2 2 0,-3 3-2-16,0-3-2 0,-2 0-1 15,0 0 6-15,-1 0-5 16,2 0 2-16,-1 0 0 15,-3 0 4-15,1 0-4 16,-3 0 0-16,6 0-3 16,-4 0 8-16,-2 0-3 15,3 0-2-15,-3 0 0 16,1 0-4-16,-2 0 4 16,-3 0 0-16,2 0 0 15,-2 0 3-15,0 0 12 16,0 0-15-16,0 0 0 15,0 0 63-15,0 0-58 0,0 0 17 16,0-11 11-16,-7-3-18 16,-7-5 14-16,-1-8-24 15,-3-9-5-15,0-10-10 16,-6-8 10-16,-12 4-177 16</inkml:trace>
  <inkml:trace contextRef="#ctx0" brushRef="#br1" timeOffset="115577.15">6272 7218 3 0,'0'0'-3'0</inkml:trace>
  <inkml:trace contextRef="#ctx0" brushRef="#br1" timeOffset="116196.38">6272 7218 35 0,'4'0'35'15,"-4"0"6"-15,0 0 9 16,0 0-10-16,0 0 22 16,0 0-30-16,0 0-1 15,0 0 43-15,0 0-51 16,0 0 0-16,0 0-2 0,0 0-20 16,0 0 29-16,0 0-30 15,0 0 0-15,0 0 10 16,0 0-7-16,0 0-3 15,2 0 27-15,3 0-16 16,-3 0 28-16,0 0-39 16,2 0 0-16,1 4 40 15,2 1-37-15,0-1 3 16,-1 0 19-16,0 0-20 16,2 2 18-16,-2 0-23 15,1 0 0-15,-1-2 11 16,1 2-8-16,0-5-3 0,0 6 7 15,-3-3-1-15,5 0 8 16,-3 2-14-16,4 0 0 16,-2 0 26-16,-1 0-21 15,-1 0-5-15,4-1 6 16,-1 4-2-16,-3-3 15 16,0 2-19-16,2 0 0 15,-2 2 17-15,1-2-11 16,-1 0-6-16,4 3 12 15,-1-2-12-15,-1 2 30 16,-1-4-30-16,2 4 0 16,-2-4 27-16,-1-2-24 15,1 2-3-15,-2-1 4 0,-1 2 3 16,3-2 14 0,-3-2-21-16,-2-1 0 0,-2-2 11 15,2-1-11-15,-2 0 0 16,0 3-2-16,0-3 13 15,0 0-13-15,0 0 2 16,0 0-38-16,0 0 18 16,0 0-112-16,-8-15-46 15</inkml:trace>
  <inkml:trace contextRef="#ctx0" brushRef="#br1" timeOffset="116830.11">6301 7235 11 0,'0'0'73'0,"0"0"18"16,0 0-23-16,0 0 0 16,0 0-56-16,0 0 11 15,0 0 10-15,0 0-18 16,0 0 19-16,0 0-32 0,0 4 7 15,-5 8 21-15,-2 2-29 16,1 0 8-16,-1 0 5 16,1 0-11-16,-4 0 30 15,4-2-33-15,-1-2 2 16,1-4 11-16,6-2-13 16,-2-1 0-16,2-3 0 15,0 1 1-15,0-1 1 16,0 0-2-16,0 0 0 15,0 0-18-15,0 0 18 16,0 0-33-16,0 0 6 16,0 0-33-16,0 0 10 15,0 0-51-15,-4 0-31 0</inkml:trace>
  <inkml:trace contextRef="#ctx0" brushRef="#br1" timeOffset="116980.03">6301 7235 220 0</inkml:trace>
  <inkml:trace contextRef="#ctx0" brushRef="#br1" timeOffset="117122.4">6301 7235 220 0,'-37'26'5'0,"37"-26"14"0,8 0-3 0,5 0 77 0,7 2-33 15,0-2-24-15,4 0 27 16,-1 0-13-16,2 0 1 16,-4 0-25-16,0 0-19 15,-1 0 40-15,-5 0-47 16,1 0-5-16,-3 0 1 16,-1 2-59-16,-8 10-103 15,-4 2-167-15</inkml:trace>
  <inkml:trace contextRef="#ctx0" brushRef="#br1" timeOffset="124153.38">6837 7827 173 0,'0'0'167'16,"0"0"-149"-16,0 0 105 16,0 0-28-16,0 0-55 15,0 0-40-15,0 0 9 16,0 0-11-16,0 0 2 16,9 0-5-16,5 0 2 15,1 0 5-15,1 0-2 16,1 0 0-16,2 0 5 15,-4-8 5-15,-1-3-10 16,-4 4-7-16,-3-2 0 16,0 5 6-16,-4 0-2 15,-3 2-1-15,0 2 8 0,0 0 11 16,0 0-15-16,0 0 0 16,0 0-5-16,0 0 2 15,0 0 3-15,0 0 0 16,0 0 6-16,0 0-12 15,-3 2 6-15,1 10 0 16,-3 4 4-16,1 0-4 16,4 1 4-16,0-4-4 15,0 3 10-15,0-2 7 16,0 1-17-16,0-4 0 16,0 2-3-16,9-5 3 15,0 0-3-15,-1-4-5 16,4-4-39-16,1 0 10 0,2 0-142 15,-3-19-65-15</inkml:trace>
  <inkml:trace contextRef="#ctx0" brushRef="#br1" timeOffset="124462.04">6980 7644 328 0,'0'0'21'15,"0"0"84"-15,0 0-21 16,0 0-53-16,0 0-31 16,0 0 1-16,5 24-20 15,8-6-23-15,-4-2-110 16,-2-4-63-16</inkml:trace>
  <inkml:trace contextRef="#ctx0" brushRef="#br1" timeOffset="125091.34">7176 7730 105 0,'0'0'17'15,"0"0"43"-15,0 0 37 0,0 0-43 16,0 0 8-16,0 0 10 16,9 58-47-16,-5-40 7 15,-1-2-24-15,-3 0-5 16,0-2 21-16,0 3-24 15,0-1 0-15,0 0 0 16,0-3 4-16,0-2-11 16,0-4 0-16,0-3-31 15,0-4 28-15,0 0-62 16,0 0 26-16,0 0 1 16,2-11 28-16,7-7 10 15,0-4 7-15,-1 1 0 16,2 3 6-16,-4 4-6 0,-1 4 0 15,1 4 4 1,-4 2 0-16,4 2 14 0,-2-2-18 16,0 0 0-16,0 4 18 15,1 0-16-15,-1 0-2 16,0 0 12-16,-1 0-7 16,0 0 34-16,1 12-21 15,0 8 28-15,1 4 15 16,1 4-52-16,-2 0 4 15,-1-2-2-15,2-1-5 16,-3-7-3-16,-2-4-3 16,2-7-6-16,0 0-9 0,1-7-26 15,-1 0-72 1,2 0-25-16,-2-4-114 0</inkml:trace>
  <inkml:trace contextRef="#ctx0" brushRef="#br1" timeOffset="125439.97">7446 7846 545 0,'0'0'40'0,"0"0"-14"16,0 0 29-16,0 0-7 15,0 0-46-15,0 0-2 16,71-14 18-16,-42 4-15 15,0 4-6-15,-4 0-25 16,-10 6-69-16,-1 0 2 16,-8 0-99-16,-4 0 31 15</inkml:trace>
  <inkml:trace contextRef="#ctx0" brushRef="#br1" timeOffset="125706.52">7590 7734 164 0,'0'0'93'0,"0"0"-6"16,0 0 39-16,0 0-60 16,0 0-23-16,0 0-4 15,-9 0 7-15,9 4 5 16,-2 8-35-16,0 8-5 16,-2 8 57-16,2 4-65 15,-1 7 5-15,3-1 18 16,0-2-22-16,0-10 8 15,0-9-12-15,0-6 0 0,0-4-15 16,5-4 15-16,17-3-20 16,4 0 3-16,11-4-70 15,-2-18-50-15,-10-1-217 16</inkml:trace>
  <inkml:trace contextRef="#ctx0" brushRef="#br1" timeOffset="126532.47">8009 7972 299 0,'0'0'59'0,"0"0"7"15,0 0 16-15,0 0 25 16,0 0-63-16,0 0-42 16,0-1-2-16,0 1 0 15,0 0 0-15,0 4-25 16,0 24-7-16,-18 8-25 15,-3 0-106-15,0-10-208 16</inkml:trace>
  <inkml:trace contextRef="#ctx0" brushRef="#br1" timeOffset="127465.47">8061 7748 238 0,'0'0'403'16,"0"0"-401"-16,0 0 47 15,0 0-11-15,0 0-20 16,0 0 13-16,125-38-24 15,-77 32 12-15,-5 4-19 16,-3 2-13-16,-5 0-4 16,-6 0-61-16,-6 6-16 15,-6 0-72-15,-7 0-38 16,-8-4-13-16</inkml:trace>
  <inkml:trace contextRef="#ctx0" brushRef="#br1" timeOffset="127828.75">8383 7646 13 0,'0'0'132'15,"0"0"-49"-15,0 0 78 16,0 0-74-16,-68 123-29 16,43-84-7-16,2-1-50 15,2-3-1-15,5-9 0 16,7-8-1-16,7-11-14 15,2-3-55-15,0-4-56 16,0 0 38-16,13-1-36 16,5-12 48-16,-3 4 10 15,-1 3 66-15,-5 6 14 0,-3 0 25 16,-1 0 26-16,0 1 33 16,-3 16 3-16,0 3 10 15,-2 7-32-15,0 5-38 16,0 3 28-16,0-3-57 15,0-6-8-15,0-8 8 16,0-6-12-16,0-4-9 16,0-7-27-16,0-1-71 15,0-3-10-15,0-23-98 16</inkml:trace>
  <inkml:trace contextRef="#ctx0" brushRef="#br1" timeOffset="128162.27">8346 7888 211 0,'0'0'101'0,"0"0"-92"16,0 0 42-16,0 0 11 16,0 0-42-16,0 0 31 15,56 0-42-15,-41 0-9 16,1 11 37-16,1 0-30 16,-1 7-7-16,-1 5 10 15,-3 3-3-15,-3 4-2 16,-3-1-5-16,-1-4 0 15,-2-7 26-15,-3-5-26 16,0-10 0-16,0 1-3 16,0-2 13-16,0-2-8 15,-10 2 0-15,-5-2-2 0,-3 0 0 16,3 0-24-16,1-6-13 16,5-5 5-16,5 2 0 15,4-5 26-15,0-7-14 16,24-10-22-16,21-11 8 15,15-6-99-15,6-1-107 16</inkml:trace>
  <inkml:trace contextRef="#ctx0" brushRef="#br1" timeOffset="131042.46">9565 7541 236 0,'0'0'291'0,"0"0"-252"0,0 0 89 16,0 0-29-16,0 0-63 15,0 0-36-15,-5 20 4 16,5 5 35-16,0 1-39 16,0 2 0-16,0-2 18 15,0-2-18-15,0-2-11 16,0-8-43-16,0-6-78 15,0-6 53-15,0-2-159 16,0-8-29-16</inkml:trace>
  <inkml:trace contextRef="#ctx0" brushRef="#br1" timeOffset="131347.03">9565 7541 507 0,'-7'-60'37'16,"7"60"-35"-16,0 0 56 15,0 2-58-15,0 12 0 16,11 6-7-16,-4 2 7 16,-5 7-22-16,-2 3 1 15,0 4-38-15,0-6 52 16,0-5-42-16,-11-4 43 16,4-11 1-16,0-4 10 15,3-4 10-15,2-2 28 0,2 2-34 16,0-2 39-1,0 0-48-15,0 0-2 0,4 0 0 16,12-2-10-16,6-4 12 16,-2 4 0-16,1 0 14 15,-6 2-33-15,-7 0-20 16,-2 10-109-16,-6 10-29 16</inkml:trace>
  <inkml:trace contextRef="#ctx0" brushRef="#br1" timeOffset="131788.63">9584 7867 304 0,'0'0'52'15,"0"0"62"-15,0 0-30 0,0 0-73 16,0 0 5 0,0 0-16-16,61-11-9 0,-50 11-19 15,-4 4-60-15,-5 17 81 16,-2 5-32-16,0 3 39 15,-14-2 5-15,-3-4 15 16,-4-5-2-16,9-7 1 16,5-7-19-16,4-2 72 15,3-2-57-15,0 0-8 16,0 0 21-16,3 0-28 16,21 0-2-16,5-2-3 15,2-4 10-15,0-3-22 16,-4 6 8-16,0-1-9 0,-5 4 1 15,-2 0-5-15,-2 0 21 16,-5 0-2-16,-1 0 6 16,-4 7 3-16,-3 6-6 15,-5-1 0-15,0 2 52 16,0 6-28-16,0 0 18 16,-18 1 8-16,-2 4-32 15,2-9 44-15,3-4-62 16,1-8 1-16,7-4-18 15,1 0-5-15,4-18-86 16,-3-18-181-16</inkml:trace>
  <inkml:trace contextRef="#ctx0" brushRef="#br1" timeOffset="132212.69">9603 7481 264 0,'0'0'0'0,"0"0"0"16,0 0 44-16,0 0-6 15,0 0-33-15,0 0 23 16,87-6-25-16,-74 6-3 15,-5 0 0-15,0 0 3 16,-4 0-9-16,-4 18 2 0,0 14-25 16,-10 15 16-16,-19 9-7 15,-6 2-76-15,6-8-36 16</inkml:trace>
  <inkml:trace contextRef="#ctx0" brushRef="#br1" timeOffset="137925.31">8925 7614 404 0,'0'0'122'0,"0"0"-61"16,0 0 37-16,0 0-8 16,0 0-90-16,0 0-7 0,0 0-4 15,2 1 8-15,-10 28-4 16,-19 11 7-16,-4 6 0 15,0-4 5-15,4-6-5 16,9-12 0-16,9-5 9 16,5-12-6-16,4-2-6 15,0-4-3-15,0-1-13 16,0 0 9-16,4 3-12 16,9-1-1-16,5-1 20 15,-3 3-22-15,-3 3 7 16,-3 2-40-16,-5 2 13 15,-4 1 37-15,0 3-11 16,0 2 19-16,0 3 15 0,-9-2 1 16,1-2 9-1,0-2-25-15,6-6 0 0,2-4 13 16,0-3-13 0,0-1 0-16,2 0 7 0,14 0-6 15,3 0 3-15,-4 0-4 16,-1 0 0-16,-6 0-20 15,-1 0 0-15,-3 5-12 16,-4 11 32-16,0 6 0 16,0 2 33-16,-4 0-15 15,-7-2 6-15,1-10 69 16,6-6-65-16,4-6 8 16,0 0 9-16,0 0-24 15,0 0 7-15,0 0-28 0,0-8-14 16,10-14-10-16,5-8-17 15,5-4-56-15,-3-4-25 16,2-6-95-16</inkml:trace>
  <inkml:trace contextRef="#ctx0" brushRef="#br1" timeOffset="138093.29">9079 7590 538 0,'0'0'103'15,"0"0"-60"-15,0 0 51 16,0 0-81-16,0 0-13 16,0 0-42-16,40 0-33 0,-32 12 16 15,0 4-100-15,-8 2-21 16,0-2-48-16</inkml:trace>
  <inkml:trace contextRef="#ctx0" brushRef="#br1" timeOffset="138420.81">9079 7590 66 0,'25'112'276'16,"-25"-112"-178"-16,0 0-3 16,0 0-53-16,0 0-30 15,11 0-12-15,9 0 0 16,-1-4 10-16,0 0-10 16,-6 4-5-16,-2 0-34 0,-4 0-36 15,-7 8 27 1,0 14-28-16,-2 8 40 0,-21 6 36 15,-4 2 11-15,-6-2 20 16,0-1 41-16,4-9 20 16,6-8 35-16,10-10-39 15,11-6-1-15,2-2-18 16,0 0-58-16,15-6-11 16,20-20-19-16,11-5 19 15,-2 1 11-15,-6 6-11 16,-9 8-71-16,-11 6-8 15,-8 8-53-15,-10 2-25 16,0 0-78-16,0 11 20 16</inkml:trace>
  <inkml:trace contextRef="#ctx0" brushRef="#br1" timeOffset="138843.07">9173 7736 182 0,'0'0'145'0,"0"0"-2"16,0 0-53-16,0 0 37 16,0 0-118-16,0 0 1 15,-56 56-9-15,29-18-1 16,0 4 0-16,2 0 0 16,2-2-14-16,0-5-2 15,7-9-39-15,5-8-23 0,5-8 0 16,6-10-44-16,0 0 6 15,0 0 32-15,2-7 14 16,6-4 70-16,4 1 17 16,-5 3 65-16,-3 3 24 15,-2 3 16-15,0 1-7 16,-2 0-36-16,2 0-36 16,3 0 37-16,2 0-59 15,0 4 0-15,3 8 20 16,-1 4-18-16,1 2-11 15,-4 4-12-15,-1 2 3 16,-5 2-26-16,0 0-6 16,0-6-55-16,0-6 31 0,0-7-50 15,0-7-38-15,0-7 36 16,0-21-37-16</inkml:trace>
  <inkml:trace contextRef="#ctx0" brushRef="#br1" timeOffset="139134.31">9075 8025 57 0,'0'0'175'15,"0"0"-118"-15,0 0 28 16,0 0-64-16,0 0 7 16,0 0 36-16,84-24-26 15,-57 8-19-15,2 0-1 16,-5 4-15-16,-3 2 20 16,-6 3-23-16,-3 7 0 0,-4 0-8 15,1 0 8 1,2 0 0-16,-2 3 8 0,0 7-3 15,-1-2 31-15,0-2-36 16,-4 2 0-16,-2 3 19 16,1 10-5-16,-3 14 5 15,0 4 6-15,0 7-21 16,-12-4 22-16,5-12-26 16,3-5-34-16,2-14-8 15,2-7-77-15,-4-4-51 16,-3 0-14-16</inkml:trace>
  <inkml:trace contextRef="#ctx0" brushRef="#br1" timeOffset="139360.87">9090 8174 174 0,'0'0'242'15,"0"0"-160"-15,0 0 21 16,0 0-73-16,0 0 11 15,0 0-38-15,62 0 37 16,-28-9 1-16,-1-2-14 16,-4 0 3-16,-2 3-30 15,-5 2 16-15,-4 2-45 16,-2 4-14-16,-6 0-83 16,-5 0-49-16,-5 0-138 15</inkml:trace>
  <inkml:trace contextRef="#ctx0" brushRef="#br1" timeOffset="139573.23">9192 8121 218 0,'0'0'314'16,"0"0"-288"-16,0 0 47 15,0 0-30-15,0 0-31 16,0 0-11-16,-22 92-1 15,22-80-25-15,5 2 5 16,-3-2-40-16,0-4-28 16,-2-2-22-16,0-6-77 0,0 0-10 15</inkml:trace>
  <inkml:trace contextRef="#ctx0" brushRef="#br1" timeOffset="139774.57">9192 8121 266 0,'112'-74'201'15,"-112"74"-109"-15,0 0 41 16,0 0-45-16,0 0-87 16,0 0-1-16,0 14-1 0,0 22 1 15,0 20-24 1,0 11 24-16,-13 2-115 0,-3-2-119 15</inkml:trace>
  <inkml:trace contextRef="#ctx0" brushRef="#br1" timeOffset="162504.79">3239 8275 343 0,'0'0'149'0,"0"0"-116"16,0 0 63-16,0 0-7 16,0 0-54-16,0 0-7 15,0 0-13-15,2-5 2 16,-2 5 56-16,0 0-52 16,0 0-3-16,0 0 13 15,0 0-28-15,0 0 6 0,0 0-9 16,0 0 0-16,0 0-18 15,0 0 18-15,-9 0-20 16,-1 0 18-16,-4 0-9 16,-1 0 2-16,-1 4-5 15,-2 7 8-15,0 1-18 16,2 0 24-16,3 1 0 16,4-6-5-16,5-3 10 15,2 1-4-15,2-5-1 16,0 2 0-16,0 1-23 15,0 4 23-15,2 1 0 16,11 4-5-16,3-2 11 16,-3 0-4-16,2 1-2 0,3 2 0 15,-2-1 3-15,2-2-3 16,-2 4 0-16,-1-2-5 16,-3 0 10-16,-4 2-5 15,-1-4 0-15,-5-4 0 16,-2-2 7-16,0 2-6 15,0 0-1-15,-9 4 13 16,-9 0-9-16,-1-2 12 16,-2-2-16-16,3 0 0 15,1-2-11-15,3-2 11 16,5 1-11-16,5-2 0 16,2-1-25-16,2 0 1 0,0-4-106 15,0-18-150-15,0-2-9 16</inkml:trace>
  <inkml:trace contextRef="#ctx0" brushRef="#br1" timeOffset="162830.16">3407 8332 161 0,'0'0'273'0,"0"0"-209"15,0 0 7-15,0 0 8 0,0 0-47 16,0 0-24-16,0 38 15 16,0-12-8-16,0-4-10 15,0-4 51-15,0-4-50 16,0-5 4-16,0 2-1 15,4-3 0-15,0 0-18 16,1 0 2-16,-3-2-67 16,0 0 21-16,0-4-80 15,0-2-42-15,0-4-72 16</inkml:trace>
  <inkml:trace contextRef="#ctx0" brushRef="#br1" timeOffset="163068.74">3451 8165 377 0,'0'0'62'16,"0"0"13"-16,0 0-23 15,0 0-29-15,0 0-23 16,0 0 0-16,6 21-23 16,12-6-2-16,-2-5-151 0,-3-6-125 15</inkml:trace>
  <inkml:trace contextRef="#ctx0" brushRef="#br1" timeOffset="163535.24">3615 8256 364 0,'0'0'138'0,"0"0"-74"15,0 0 44-15,0 0-49 16,0 0-25-16,0 0-34 15,-2 0 0-15,14 0-6 16,1 0 7-16,1 1-1 16,-1 5 0-16,0 1 14 15,-4 2-30-15,0 5 16 16,-3 2-19-16,-6 4 3 16,0 1-15-16,0 3 16 15,-8 0 7-15,-11-2 8 16,-4-2-6-16,0-1 6 15,5-4 0-15,7-3 10 0,3-6-4 16,5 0-6-16,3-4 0 16,0-2 9-16,0 0 3 15,0 0-12-15,9 0 0 16,8 0 74-16,4 0-71 16,1 0 10-16,5-4-13 15,0-6 12-15,-1 2-31 16,-4-2-26-16,1 0-86 15,-8-2-15-15,-1-2-143 16</inkml:trace>
  <inkml:trace contextRef="#ctx0" brushRef="#br1" timeOffset="163924.37">3841 8386 214 0,'0'0'226'0,"0"0"-157"0,0 0 18 16,0 0-39-16,0 0-28 15,0 0-20-15,25 4 0 16,-6-18 0-16,1-1 13 16,0 1 6-16,-4 0-19 15,-3 5 0-15,-3 0 4 16,-6 3-4-16,-4 0 0 16,0 3 0-16,0-1 10 15,0 0-20-15,0 1 10 16,0 3 0-16,0 0-7 15,-12 0 7-15,-3 0-8 16,-3 0 4-16,-2 8 4 16,2 4-4-16,7-1 4 0,3-2 0 15,2 5 2-15,6 7-2 16,0 7 0-16,0 6-1 16,0-1 11-16,0-2 10 15,10-9-20-15,7-10 0 16,8-12 1-16,10 0-1 15,13-26-32-15,0-20 4 16,-1-8-191-16,-9 3-166 16</inkml:trace>
  <inkml:trace contextRef="#ctx0" brushRef="#br1" timeOffset="164457.75">4230 8365 135 0,'0'0'148'0,"0"0"-78"16,0 0 25-16,0 0 19 16,0 0-96-16,0 0-12 15,-19 67 24-15,19-55-26 16,0 0 0-16,0-4-4 15,8-4 5-15,3-4-17 16,3 0 12-16,-1 0-7 16,1-2-6-16,-3-12 11 15,-5 0 2-15,-4-2 0 16,1-2 5-16,-3 2-2 0,0 2-3 16,0 1 0-1,-5 8 19-15,-6 0-11 0,3 4 13 16,-6 1 0-16,-1 0-15 15,1 0 18-15,-3 9-24 16,1 6-10-16,3-3 4 16,5-2-23-16,8-5-72 15,0-5-106-15,18 0-117 16</inkml:trace>
  <inkml:trace contextRef="#ctx0" brushRef="#br1" timeOffset="164711.34">4452 8343 159 0,'0'0'326'0,"0"0"-315"0,0 0 19 16,0 0 26-16,0 0-24 16,0 0-29-16,93-16-3 15,-67 11-47-15,-1 3-45 16,-7 2-223-16</inkml:trace>
  <inkml:trace contextRef="#ctx0" brushRef="#br1" timeOffset="165169.64">4660 8186 187 0,'0'0'52'16,"0"0"32"-16,0 0 17 15,0 0-52-15,0 0-47 16,0 0 36-16,-27-93-29 15,21 81-3-15,-1 8 24 16,-1 2-14-16,-2 2-7 0,-1 0-9 16,1 0-7-16,3 8-7 15,-2 2 14-15,4 1 0 16,-1 9 13-16,1 1-9 16,3 8 19-16,2 0-7 15,0 1-12-15,0 4 60 16,0 0-55-16,0 1 6 15,2-1 27-15,7 2-27 16,2 2 19-16,-1 4-34 16,-2 2 7-16,1 0 12 15,0-4-19-15,-2-4 0 16,-5-4 13-16,-2-7-13 0,0-1 22 16,0-2-22-1,0-6 0-15,-9-4 13 0,-7-8-13 16,3-4-16-16,-5 0-7 15,2-22-86-15,1-28-35 16,-1-18-321-16</inkml:trace>
  <inkml:trace contextRef="#ctx0" brushRef="#br1" timeOffset="165681.64">4879 8197 153 0,'0'0'109'0,"0"0"37"16,0 0-15-16,0 0-63 15,0 0-12-15,0 0 14 16,-18-20-27-16,12 20-28 16,-6 24 40-16,-1 14-55 15,4 12 14-15,4 7 19 16,5-3-17-16,0 0-16 15,2-2-21-15,19-4-17 16,8-2-11-16,4-18-164 16,3-16-170-16</inkml:trace>
  <inkml:trace contextRef="#ctx0" brushRef="#br1" timeOffset="166535.49">5115 8117 286 0,'0'0'239'0,"0"0"-226"0,0 0 25 15,0 0 36-15,-4 128-21 16,4-72 30-16,0 1-55 15,0-6 9-15,0 2 3 16,0-1-39-16,0-8 15 16,0-6-16-16,0-8 0 15,0-11-2-15,0-7 2 16,0-5-20-16,0-4 12 16,-9-3-13-16,-5 0 18 15,-3-9-39-15,1-9 18 16,1-2-2-16,5 6 36 15,4 4-10-15,4 6 40 16,2 4-8-16,0 0-6 0,0 0-26 16,0 0 0-1,2 0-8-15,16 0 19 0,3 0-2 16,0 4 3-16,-1 8-9 16,0-1 6-16,0-2-9 15,-2 3-29-15,-3-2 23 16,4-3-86-16,-2-6-34 15,-3-1-55-15,-1-8-125 16</inkml:trace>
  <inkml:trace contextRef="#ctx0" brushRef="#br1" timeOffset="166717.2">5277 8468 350 0,'0'0'137'0,"0"0"-7"15,0 0-13-15,0 0 1 0,0 0-116 16,0 0-1-16,14 46 18 15,-5-23-14-15,-3 0 5 16,4 5-10-16,-3-6-25 16,-3 3 25-16,-2-6-130 15,-2-4-24-15,0-12-45 16,0-3-134-16</inkml:trace>
  <inkml:trace contextRef="#ctx0" brushRef="#br1" timeOffset="166878.06">5302 8213 467 0,'0'0'20'0,"0"0"-18"16,0 0 37-16,0 0-39 16,0 0 12-16,31 111-26 15,-19-84-72-15,-5-6-157 16</inkml:trace>
  <inkml:trace contextRef="#ctx0" brushRef="#br1" timeOffset="167304.22">5474 8420 379 0,'0'0'117'0,"0"0"-72"0,0 0 69 15,0 0-114-15,0 0 2 16,0 0-15-16,-2 0 12 16,0 0-15-16,-4 4 6 15,4 2 10-15,0 4-16 16,0-2 16-16,2 0 0 16,0-2-24-16,0 2 24 15,0 0 0-15,0 4-1 16,2 0 4-16,10 6-2 15,1 6-1-15,-2 1 0 16,3-2-6-16,-6-1 8 0,1-4-2 16,-4-8 0-16,-3-3 3 15,-2-3 45-15,0-4-37 16,0 0 22-16,0 0 49 16,0 4-40-16,-2-1 5 15,-12 4-46-15,-1-3 19 16,1 0-15-16,6-4-5 15,-1 0-30-15,7 0 10 16,2-4-61-16,0-17-64 16,0-5-143-16</inkml:trace>
  <inkml:trace contextRef="#ctx0" brushRef="#br1" timeOffset="167572.1">5647 8498 562 0,'0'0'15'16,"0"0"102"-16,0 0-30 15,0 0-81-15,0 0 12 16,0 0-18-16,72-10 0 15,-48 8 15-15,-6 2-15 16,-4 0-35-16,-3 0-50 16,-7 0-83-16,-4 8-28 0,0-6-106 15</inkml:trace>
  <inkml:trace contextRef="#ctx0" brushRef="#br1" timeOffset="167807.94">5647 8498 371 0,'101'-133'121'0,"-103"133"-41"16,2 0 98-16,0 0-106 15,0 0-68-15,0 0-8 16,0 17 2-16,0 23-7 16,0 20 1-16,-5 8 16 0,5-1-9 15,0-12 1 1,0-14 0-16,0-17-14 0,7-18 13 15,15-6-33-15,9-28 15 16,5-27-41-16,-4-9 60 16,-9 0-109-16</inkml:trace>
  <inkml:trace contextRef="#ctx0" brushRef="#br1" timeOffset="168629.04">6131 8153 13 0,'0'0'123'0,"0"0"-51"16,0 0 82-16,0 0-51 16,0 0-27-16,0 0-20 0,2 30-14 15,-2 12 64 1,0 7-43-16,0 2-21 0,0 4 41 15,-2-8-74-15,-4 0-5 16,3-7 14-16,1-8-10 16,2-8-16-16,-2-12-5 15,2-4-63-15,0-6 52 16,0-2-81-16,0 0 7 16,0-20-1-16,0-12-65 15,0-14-27-15,2 0 94 16</inkml:trace>
  <inkml:trace contextRef="#ctx0" brushRef="#br1" timeOffset="168831.14">6122 8283 129 0,'0'0'113'16,"0"0"36"-16,0 0-48 0,0 0-67 15,0 0 14-15,0 0-23 16,20 14 31-16,-8 9 5 16,-2 8-32-16,4 6 24 15,-5 5-53-15,0 2 11 16,-3-4-8-16,-1 0-3 15,0-6-11-15,-1-8-3 16,-2-8-39-16,2-10 8 16,3-8-75-16,3 0-87 15,0-27 95-15,1-16-125 16</inkml:trace>
  <inkml:trace contextRef="#ctx0" brushRef="#br1" timeOffset="169031.75">6330 8217 349 0,'0'0'36'0,"0"0"22"15,0 0-40-15,0 0-3 16,0 0 15-16,9 103-28 16,-9-53-3-16,0 7 1 15,0 4-46-15,-5-3 12 16,-2-9-56-16,5-18-2 15,2-12-56-15</inkml:trace>
  <inkml:trace contextRef="#ctx0" brushRef="#br1" timeOffset="169510.62">6420 8516 281 0,'0'0'117'0,"0"0"-60"0,0 0 75 16,0 0-101-16,0 0-28 15,0 0 3-15,3 101 4 16,6-92-20-16,2 0 7 16,-3-6-15-16,4-3 1 15,-1 0 8-15,1 0-26 16,1-3 22-16,-2-15 6 15,0-7 4-15,-2-5-12 0,-5-6-7 16,-4 2 16 0,0 6-63-16,0 6 69 0,-2 12 6 15,-9 4 43 1,-3 6 26-16,1 0-18 0,0 0-47 16,-3 26-4-16,0 8-6 15,3 8-61-15,3-6-69 16,2-12-176-16</inkml:trace>
  <inkml:trace contextRef="#ctx0" brushRef="#br1" timeOffset="170666.26">6831 8466 142 0,'0'0'198'0,"0"0"-122"16,0 0 54-16,0 0-73 15,0 0 7-15,0 0-61 16,-36-14 4-16,27 14 5 0,0 0-9 16,-2 0 17-1,0 0-20-15,2 12 0 0,3 2-11 16,3 4 11-16,1 2-8 15,2-2 5-15,0-2 3 16,0-6-13-16,0-6 1 16,7-2-3-16,3-2-4 15,4 0-16-15,2-14 13 16,0-12 13-16,-1-4 18 16,-4-2-9-16,-2 0 0 15,-5 0 0-15,-4 6 7 16,0-2 7-16,0 0-14 15,0-1 14-15,0-1-3 16,0 0 11-16,0 5-22 16,0 10 0-16,0 7 1 0,0 6-1 15,0 2-2-15,0 0-5 16,0 6 14-16,0 24-4 16,0 12 3-16,0 15-1 15,0-1 13-15,0 4-16 16,0 0-2-16,0-10 0 15,0-8-50-15,9-14-12 16,5-18-178-16</inkml:trace>
  <inkml:trace contextRef="#ctx0" brushRef="#br1" timeOffset="171076.44">6944 8542 426 0,'0'0'3'15,"0"0"21"-15,0 0-18 16,0 0 37-16,0 0-43 16,0 0-14-16,130-60 8 15,-117 48-28-15,-7 1 7 16,-4 4 1-16,-2 1 26 15,0-2 6-15,0 0-6 16,-4 0 0-16,-7 2 13 0,1-1-6 16,-4 6 11-1,-1 1 3-15,-2 0-15 0,2 0 26 16,-1 0-32-16,1 8 0 16,1 8 14-16,4 4-10 15,3 6 8-15,2 2 7 16,5 3-15-16,0 2 53 15,0 3-51-15,0-4-5 16,2-7 7-16,18-12-8 16,9-13-12-16,16-1-57 15,6-36-122-15,1-9-107 16</inkml:trace>
  <inkml:trace contextRef="#ctx0" brushRef="#br1" timeOffset="171605.87">7270 8229 270 0,'0'0'143'0,"0"0"-55"16,0 0 33-16,0 0-59 15,0 0-54-15,0 0 27 0,4 0-30 16,5 13 12-16,0 4 30 15,-2 7-19-15,-1 8 5 16,-4 9-6-16,-2 9-27 16,0 6 45-16,0 6-45 15,0 1-4-15,-2-5-4 16,-13 0-63-16,-8-10 71 16,-8-7-179-16</inkml:trace>
  <inkml:trace contextRef="#ctx0" brushRef="#br1" timeOffset="187473.81">10690 5526 392 0,'0'0'96'0,"0"0"-81"15,0 0 117-15,0 0-55 16,0 0-13-16,0 0-13 16,0 0-15-16,4-4 4 15,-4 4-18-15,0-2-21 16,0 0 35-16,0 2-36 0,0-2 0 15,0 2 5 1,0 0-5-16,0-4-1 0,0-2-12 16,0-2 1-16,0-2-11 15,-9 2 8-15,-4 0-25 16,-7 0 16-16,-3 6-23 16,1 2 18-16,-4 0-7 15,1 8 36-15,3 20-11 16,1 8 11-16,6 7 0 15,7 3 11-15,5-1 11 16,3-2 12-16,0-5-31 16,5-5 0-16,10-4 27 0,5-1-30 15,-2-2 0 1,0-2 7-16,-5 0-5 0,-4 6-4 16,-7 4-8-16,-2 3 10 15,0 1-23-15,-4-6 23 16,-8-6-7-16,4-8 1 15,6-8-1-15,-1-4-2 16,3-6-22-16,0 2-10 16,0-2 39-16,0 2-33 15,0 0 29-15,9 2 1 16,-2 6 5-16,0 4-1 16,-3 8-12-16,-2 8 13 15,-2 5-3-15,0 9 3 16,0 7 0-16,-6 6 11 15,-8 11 7-15,-1 4 20 0,3 2-2 16,4-3-9 0,8-12 41-16,0-10-63 0,8-16-5 15,26-14-21-15,11-19-59 16,5-12-7-16,0-32-231 16</inkml:trace>
  <inkml:trace contextRef="#ctx0" brushRef="#br1" timeOffset="189567.02">11057 5382 474 0,'0'0'57'0,"0"0"-43"15,0 0 51-15,0 0-30 16,0 0-29-16,0 0 33 0,0 70-15 16,0-40 19-1,0-4 5-15,0-2-39 0,0-4 24 16,0-4-33-16,0 0 0 15,0-5-13-15,0-4-48 16,0 0-45-16,0-7-13 16,0 0-135-16,0 0-12 15</inkml:trace>
  <inkml:trace contextRef="#ctx0" brushRef="#br1" timeOffset="190074.12">10933 5378 212 0,'0'0'81'0,"0"0"-80"16,0 0 56-16,0 0 54 15,-13 128-80-15,13-86 8 16,0-6-1-16,6-7-33 16,7-7 49-16,3-7-54 15,-1-2 0-15,4-1 17 0,-2-5-8 16,3 2-2 0,3-7-7-16,-4-2 8 0,8 0-13 15,0 0 5-15,0-12-1 16,0-9-10-16,-5-3 11 15,-5-6-3-15,-3-2-1 16,-7-4 8-16,-5-4-5 16,-2-2 1-16,0-2-4 15,0 6-2-15,-14 4 8 16,-3 5-2-16,-1 7 0 16,0 7 1-16,-4 5 29 15,-5 3-27-15,2 7 4 16,-4 0 28-16,3 0-22 15,-1 13-3-15,5-1-10 16,6 4 5-16,3 0-20 0,4 4 15 16,7 8-79-1,0-3-32-15,2-7-197 0</inkml:trace>
  <inkml:trace contextRef="#ctx0" brushRef="#br1" timeOffset="191728.54">11556 5131 641 0,'0'0'63'15,"0"0"-61"-15,0 0 34 16,0 0-16-16,0 0-20 16,0 0-10-16,14 53 3 15,-3-35-51-15,0-4-1 16,-2-1-58-16,0-7-94 0,-3-6-11 16</inkml:trace>
  <inkml:trace contextRef="#ctx0" brushRef="#br1" timeOffset="191876.25">11556 5131 387 0,'123'46'89'0,"-143"-25"-77"16,0 1 47-16,2 1-23 16,-2 4-36-16,2-1-70 15,-2-6-78-15,-2-4-78 16</inkml:trace>
  <inkml:trace contextRef="#ctx0" brushRef="#br1" timeOffset="192226.31">11465 5348 186 0,'0'0'88'0,"0"0"25"16,0 0-11-16,0 0-51 16,0 0 10-16,0 0-4 15,103-32-49-15,-74 27 0 16,-1 5-8-16,-3 0-17 15,-7 0 3-15,-7 11-25 16,-7 1-16-16,-4 2 5 16,0 2 11-16,0-4 38 15,-13-1-5-15,-1-6 6 0,-1-1 26 16,4-4-26-16,0 2-3 16,2 2 3-16,0 4-6 15,2 8 1-15,0 6 1 16,1 8 4-16,2 7 39 15,1-4-3-15,1-3-4 16,2-2 20-16,0 1-34 16,0-5 28-16,0-2-46 15,0-6-22-15,0-6 18 16,0-4-98-16,0-6-90 16,0 0-109-16</inkml:trace>
  <inkml:trace contextRef="#ctx0" brushRef="#br1" timeOffset="192504.84">11572 5550 249 0,'0'0'272'0,"0"0"-265"15,0 0 57-15,0 0-48 16,0 0 3-16,0 0 11 16,113-24-23-16,-86 20 7 15,-6 2-14-15,-9 0 0 16,0 2 1-16,-5 0 2 15,-1 0-3-15,-2 4 25 16,1 16-11-16,0 8 53 16,-5 2-47-16,0 6-14 0,0-4 23 15,0-1-29 1,0-8-5-16,0-7-19 0,0-7-52 16,0-3 25-16,-7-6-75 15,-2 0-45-15,0 0-32 16</inkml:trace>
  <inkml:trace contextRef="#ctx0" brushRef="#br1" timeOffset="192657.93">11610 5673 494 0,'0'0'59'0,"0"0"-59"15,0 0 0-15,0 0-9 16,0 0 9-16,0 0-57 15,98-32-88-15,-84 27-99 0</inkml:trace>
  <inkml:trace contextRef="#ctx0" brushRef="#br1" timeOffset="192889.46">11610 5673 350 0,'52'34'76'0,"-52"-34"-30"16,0 0 20-16,0 2-66 15,0 4-7-15,0 0 7 16,6 4-18-16,0 2 18 0,1-5-22 16,-5 4 22-1,0-5 0-15,1-2-3 0,0-2 7 16,1-2-18 0,5 0 14-16,3 0 0 0,9-14-9 15,4-10 9-15,-3-2-93 16,-2-2-159-16</inkml:trace>
  <inkml:trace contextRef="#ctx0" brushRef="#br1" timeOffset="193073.77">11942 5452 642 0,'0'0'147'0,"0"0"-127"15,0 0 78-15,0 0-98 16,0 0 8-16,0 0-31 0,78-8-27 16,-56 0-69-16,-4 0-34 15,-7 2-117-15</inkml:trace>
  <inkml:trace contextRef="#ctx0" brushRef="#br1" timeOffset="193305.77">11942 5452 159 0,'94'-94'261'16,"-99"94"-190"-16,3 0 35 16,2 0-44-16,-2 26-49 15,-1 14-6-15,-1 12 40 16,-1 4-44-16,1 0 12 0,-2-5 32 16,3-13-33-16,3-12 0 15,0-12-12-15,0-10 11 16,9-4-4-16,20-6-9 15,11-28 0-15,5-12-7 16,-3-11-56-16,-7 1-89 16,-10 0-160-16</inkml:trace>
  <inkml:trace contextRef="#ctx0" brushRef="#br1" timeOffset="193728.56">12187 5484 349 0,'0'0'106'15,"0"0"36"-15,0 0-54 16,0 0-23-16,0 0-26 16,0 0-17-16,98-60 47 15,-60 40-69-15,-1 3 0 0,-5 4-1 16,-8 7 1 0,-5 2-6-16,-6 4-5 0,-7 0 4 15,-1 0-21-15,-5 2 19 16,0 14-8-16,0 4 12 15,0 6-4-15,-7 0-5 16,-6-2-14-16,-1-8-28 16,8-6 54-16,1-8-54 15,1-2-5-15,2 0 23 16,2-22-129-16,0-12 34 16,0-4 7-16</inkml:trace>
  <inkml:trace contextRef="#ctx0" brushRef="#br1" timeOffset="193875.84">12408 5352 53 0,'0'0'111'0,"0"0"-1"15,0 0-25 1,0 0-37-16,0 0-13 0,0 0 17 16,-23 62-52-16,15-36 0 15,-3 4-2-15,-3 0 2 16,-1-8-32-16,1-8-21 16,3-3-10-16,5-11 19 15,2 0-38-15,4-5-20 16</inkml:trace>
  <inkml:trace contextRef="#ctx0" brushRef="#br1" timeOffset="194113.14">12408 5352 55 0,'-119'-68'148'0,"115"68"-13"16,0 0-43-16,-3 23-23 0,0 12-40 15,3 10 18-15,-1 10 10 16,3 1-17-16,2 2 9 15,-2-1-14-15,2-7-34 16,0-9 63-16,0-13-64 16,0-10-3-16,17-13-3 15,18-5-3-15,13-17-11 16,12-28-18-16,7-9-130 16,-3-8-71-16</inkml:trace>
  <inkml:trace contextRef="#ctx0" brushRef="#br1" timeOffset="194375.98">12617 5482 76 0,'0'0'427'0,"0"0"-390"16,0 0 17-16,0 0-5 16,0 0 27-16,0 0-48 15,90-20-19-15,-69 10-9 0,-3 2-48 16,-7 0 12 0,-1 2-76-16,-8 0-27 0,-2-2-3 15,0 0-7-15</inkml:trace>
  <inkml:trace contextRef="#ctx0" brushRef="#br1" timeOffset="194574.83">12617 5482 105 0,'111'-98'134'16,"-122"101"-3"-16,1 10-35 15,0 3-31-15,1 4-33 16,5 4 42-16,0 4-42 16,2 4-1-16,2-2 16 15,0-3-32-15,0-9 4 16,0-4-19-16,10-8 0 15,9-6-8-15,2 0 8 16,8-15-5-16,7-17-2 0,2-14-24 16,-2-6-39-1,-5-2-110-15,-2 0-147 0</inkml:trace>
  <inkml:trace contextRef="#ctx0" brushRef="#br1" timeOffset="194755.49">13027 5209 371 0,'0'0'70'0,"0"0"38"15,0 0-14-15,0 0 3 16,0 0-32-16,0 111-50 16,4-81 1-16,3 2-16 15,-3 2 0-15,-1-2-23 16,-1 0 7-16,-2-6-49 0,0-8 15 16,0-6-46-16,0-10-22 15,0-2-93-15,3 0-16 16</inkml:trace>
  <inkml:trace contextRef="#ctx0" brushRef="#br1" timeOffset="194918.53">13089 5462 242 0,'0'0'51'15,"0"0"148"-15,0 0-98 16,0 0-17-16,0 0-21 16,0 0-48-16,74 0-1 15,-65 0-14-15,2 0-22 16,-5 0 19-16,-1 2-81 15,-5-2-22-15,0 2 6 0,0-2-41 16,-13 0-23 0</inkml:trace>
  <inkml:trace contextRef="#ctx0" brushRef="#br1" timeOffset="195101.22">13089 5462 84 0,'-145'-94'246'0,"145"120"-193"15,0 6 57-15,0 2-30 16,0 4-22-16,0 0-58 16,0 0 0-16,0-2 10 15,-4-4-10-15,-3-3-26 0,1-11-57 16,-4-10-125-16,4-8-107 16</inkml:trace>
  <inkml:trace contextRef="#ctx0" brushRef="#br1" timeOffset="195267.87">12862 5677 388 0,'0'0'175'0,"0"0"-138"16,0 0 84-16,0 0-30 16,0 0-43-16,113 0-42 15,-55 0 30-15,9-10-36 16,5-7-108-16,-7-2-144 0</inkml:trace>
  <inkml:trace contextRef="#ctx0" brushRef="#br1" timeOffset="205795.95">11030 6396 429 0,'0'0'43'16,"0"0"58"-16,0 0-38 16,0 0 16-16,0 0-79 15,0 0 0-15,0 0 11 16,12 0 2-16,1-1 17 0,2-2-27 16,-1 3 9-1,-5 0-1-15,-1 0-11 0,-2 0-12 16,-6 8 5-16,0 17-38 15,0 3 18-15,-8 2 9 16,-9-4 18-16,1-6-21 16,7-8 21-16,5-6 0 15,2-6 10-15,2 0-10 16,0 0 20-16,0 0-20 16,0 0 2-16,0 0-18 15,15 0 16-15,5-2 0 16,3-4 13-16,-2 0-13 15,-4 2-8-15,-4 2-78 16,-6-4-78-16,-7 0-53 0</inkml:trace>
  <inkml:trace contextRef="#ctx0" brushRef="#br1" timeOffset="205939.14">11030 6396 175 0</inkml:trace>
  <inkml:trace contextRef="#ctx0" brushRef="#br1" timeOffset="206260.46">11030 6396 175 0,'-41'-146'51'0,"34"144"59"0,2 2 1 0,-2 0-43 0,1 10-68 0,-3 18 0 15,-3 14 20-15,6 2-3 16,4 2 41-16,2-1-34 15,0-5-14-15,0-5 58 16,0-5-58-16,16-5-8 16,5-7 13-16,4-4-10 15,4-4-5-15,2-7 0 16,1-3 0-16,1 0-11 16,-2-7 11-16,2-15-11 15,-1-8 4-15,-6-4-4 0,-5-4 9 16,-8-1-31-1,-9-2 33-15,-4 0-23 16,0 5 23-16,-6 6 0 16,-17 6 5-16,-3 8-3 0,-1 2 17 15,3 6-19-15,-3 6 0 16,0 2-2-16,2 0 2 16,-2 16-19-16,6 8 14 15,5 0-53-15,7-3-17 16,9-8-168-16</inkml:trace>
  <inkml:trace contextRef="#ctx0" brushRef="#br1" timeOffset="207041.72">11456 6288 472 0,'0'0'28'0,"0"0"23"16,0 0 44-16,0 0-82 15,0 0-13-15,0 0 27 16,71-5-24-16,-59 5-6 16,-6 8-16-16,-3 11-38 15,-3 4 49-15,0 0-49 16,-11-1-3-16,-5-4 50 16,5-5 0-16,1 0-6 0,6 0 14 15,0 2 2 1,2 6 32-16,2 3-24 0,0 2 8 15,0-2 19-15,0-4-15 16,0-2 3-16,0-6-23 16,0-1 0-16,0-4 6 15,0 1-6-15,-9 0 0 16,-11-2-5-16,-9-3-11 16,2-3-9-16,-7 0-43 15,7-3-18-15,6-14 57 16,5-2-23-16,5 1 52 15,9 5 5-15,-2 6 46 0,4 7 72 16,0 0-62-16,0 0-39 16,6 0 42-16,21 0-18 15,6 0 10-15,7 12 3 16,4 4-10-16,-1 2 20 16,3 4-65-16,-5-1 8 15,-3 6 3-15,-7-2-15 16,-2-2-30-16,-9-5-27 15,-4-9-101-15,-4-9-50 16,-8 0-152-16</inkml:trace>
  <inkml:trace contextRef="#ctx0" brushRef="#br1" timeOffset="207305.45">11681 6194 483 0,'0'0'58'0,"0"0"-7"15,0 0-20-15,0 0 24 16,0 0-3-16,0 0-48 0,127 0-8 15,-100 6-11 1,-7 0-105-16,-9-2-9 0,-7-2-217 16</inkml:trace>
  <inkml:trace contextRef="#ctx0" brushRef="#br1" timeOffset="207580.24">11793 6265 324 0,'0'0'48'0,"0"0"69"15,0 0-48-15,0 0-65 16,0 0 26-16,0 0-30 16,-19 76 0-16,15-47 1 15,-4 5 5-15,-1-3-6 16,-1-3 0-16,4-10 0 16,4-9-2-16,2-6 2 0,0-3 0 15,0 0 0-15,8 0 3 16,15 0 40-16,-1 0-43 15,5-3 5-15,0-2 13 16,-5-1-18-16,-2 4-18 16,-5 2-26-16,-7 0-55 15,-8 0-28-15,0 0-83 16</inkml:trace>
  <inkml:trace contextRef="#ctx0" brushRef="#br1" timeOffset="207835.72">11683 6374 328 0,'0'0'106'15,"0"0"-44"-15,0 0 14 16,0 0 16-16,0 0-84 16,0 0 9-16,-77 115 15 15,68-77-14-15,4-4 18 16,5-2-36-16,0-8 0 15,0-6 25-15,9-6-24 16,15-6-1-16,7-6 16 16,12 0-15-16,3-15-1 15,4-10-38-15,-3-5-139 16,-9 4-77-16</inkml:trace>
  <inkml:trace contextRef="#ctx0" brushRef="#br1" timeOffset="208661.5">12234 6188 192 0,'0'0'205'16,"0"0"-154"-16,0 0 63 15,0 0 16-15,0 0-65 0,0 0-5 16,2-4-60-16,-20 14 1 16,-8 14-3-16,-1 4 2 15,2 0-15-15,10-8-17 16,5-5-27-16,4-6 34 16,6-5-54-16,0-2-55 15,0-2 41-15,4 0-7 16,12 0 58-16,-3 0 41 15,1 0 1-15,-3 12 2 16,0 8 24-16,-2 7 38 16,-2 5 47-16,-3 3-10 15,-2 4-42-15,0-1 9 16,-2-4-31-16,0 0-7 0,0-8-30 16,0-6 0-1,0-5-3-15,0-10 3 0,0-3-37 16,5-2-40-16,4 0-84 15,6-18-16-15,2-12-93 16</inkml:trace>
  <inkml:trace contextRef="#ctx0" brushRef="#br1" timeOffset="208842.79">12363 6292 400 0,'0'0'103'0,"0"0"-57"16,0 0 33-16,0 0-34 15,0 0 7-15,0 0-52 16,11 54 7-16,-6-33 2 0,-3-3-9 16,-2 1-17-16,0-2-22 15,0-2-67-15,0-4-6 16,-2-9-141-16</inkml:trace>
  <inkml:trace contextRef="#ctx0" brushRef="#br1" timeOffset="209155.26">12403 6304 285 0,'0'0'36'15,"0"0"-1"-15,0 0 100 16,0 0-100-16,0 0-21 16,0 0 29-16,117 0-34 0,-98 0-6 15,1 0 2-15,-5 0-3 16,-3-4 14-16,-3 4-16 15,-5 0 0-15,-4 0 28 16,0 0-17-16,0 0-6 16,0 12 18-16,0 12 7 15,0 7 30-15,0-3-48 16,0-1-8-16,0-2 15 16,0-1-19-16,-2-2-1 15,-2 0 0-15,-5-2-58 16,-1-5 19-16,-3 0-86 15,-3-7-37-15,1-8-40 16</inkml:trace>
  <inkml:trace contextRef="#ctx0" brushRef="#br1" timeOffset="209336.03">12437 6404 339 0,'0'0'53'0,"0"0"-37"15,0 0 94-15,0 0-74 16,0 0-16-16,0 0-20 16,58 18 0-16,-41-11-4 15,-5 0-98-15,-6 0-67 16,-6-1-56-16</inkml:trace>
  <inkml:trace contextRef="#ctx0" brushRef="#br1" timeOffset="209535.41">12341 6573 351 0,'0'0'76'0,"0"0"49"0,0 0-35 15,0 0-50-15,0 0 19 16,0 0-50-16,84-5 24 16,-45-6-19-16,-4-3 1 15,-6 2-10-15,-4 4-5 16,-6 3-40-16,-5 4 30 15,-3-1-116-15,-2 0-23 16,0-4-85-16</inkml:trace>
  <inkml:trace contextRef="#ctx0" brushRef="#br1" timeOffset="209840.74">12483 6073 330 0,'0'0'83'0,"0"0"-13"16,0 0 9-16,0 0 8 15,0 0-7-15,0 155-37 16,0-81 66-16,-4 15-83 16,-5 5-8-16,3 4-18 15,1-6-33-15,0-11-213 16,-1-12-187-16</inkml:trace>
  <inkml:trace contextRef="#ctx0" brushRef="#br0" timeOffset="-189874.92">24764 3403 19 0,'0'0'41'16,"0"0"-39"-16,0 0 45 16,0 0 29-16,0 0-5 15,0 0-31-15,0 0 7 0,0 0 38 16,0 0-34 0,0 0-12-16,0 0 5 0,0 0-2 15,0 0-7-15,0 0-29 16,0 4 0-16,0 6 40 15,0 4-27-15,0 4-5 16,0 2 12-16,0-2-18 16,0 2 15-16,0 0-23 15,0 4 0-15,0 3 30 16,0 4-27-16,-4 1-3 16,-2 4 17-16,-1 3-8 15,-2 1 18-15,0-3-27 16,2 2 5-16,1-2 18 0,1 2-23 15,0-1 0-15,3 0 17 16,0 4-13-16,-2 2 9 16,2 0-13-16,-3 1 0 15,3-4 14-15,-2 4-14 16,1 3 0-16,-2 0 15 16,1-2-13-16,0 4 13 15,-3 2-15-15,-1 2 0 16,-2 3 22-16,-1-1-22 15,3-4 0-15,-2-2 11 16,6 2-11-16,-1-2 18 16,5 0-18-16,-2-1 0 0,2-1 8 15,0 2-8-15,0-4 0 16,0 4 5-16,0 0-4 16,0 7 8-16,0 5-9 15,0 2 0-15,0 0 23 16,0-6-23-16,0-4 0 15,0-1 9-15,0-5-7 16,0-2 7-16,0-5-9 16,0 4 0-16,0-1 5 15,0 2-5-15,0 0 0 16,4 2 11-16,-1-2-9 16,-3 1 19-16,2 3-21 15,0-2 0-15,0 0 12 16,6-4-12-16,-4-2 0 0,0-4 4 15,3 1-1 1,-3-2-2-16,-4 6-1 0,2-4 0 16,-2 8 3-16,0 6-3 15,0 3 0-15,0-3 0 16,0 2 4-16,0-8-4 16,-4 4 0-16,2 3 0 15,2 4 4-15,0 8-4 16,0 3 0-16,0 8 8 15,-3 5-7-15,-1 7 11 16,-2 3-12-16,-6-2 0 16,3-3-1-16,-1-5 1 15,-7-6-1-15,0 0-11 0,-5-1 0 16,-7 3-37-16,-5-2-85 16,-9-4-145-16,-3-13-33 15</inkml:trace>
  <inkml:trace contextRef="#ctx0" brushRef="#br0" timeOffset="-188668.87">24947 3387 534 0,'0'0'39'0,"0"0"17"16,0 0 2 0,0 0 1-16,0 0-42 0,0 0-17 15,9 0-8-15,5 2 7 16,3 4 2-16,5-1 6 15,1 2-7-15,4-3 0 16,4-2 15-16,0-1-5 16,3-1-2-16,-1 0-8 15,-2 0 10-15,0 0 11 16,-2 0-21-16,-2 0 0 16,2 0 3-16,-2 0-3 15,6 0 0-15,5 0-1 0,4 0 11 16,7 3 5-1,10 1-15-15,1-2 0 0,2 2 6 16,-2-3-6-16,-7 2 0 16,-6-3-2-16,-3 1 8 15,-3-1-8-15,-3 0 2 16,2 3 0-16,-1-1 0 16,7 0 0-16,5 0 0 15,4-2-4-15,5 0 8 16,-2 0-18-16,-4 0 14 15,-5 0-2-15,-4 0-8 16,-8 0 10-16,-3 0 0 16,-5 0-2-16,-5 0 4 0,-1 0-2 15,-2 0 0 1,2-2 0-16,0 2 1 0,1 0 0 16,3-2-1-16,2 0 0 15,2-1 1-15,1-1 15 16,5 3-16-16,-1 1 0 15,-1 0 1-15,1 0-1 16,-3 0-8-16,2 0-2 16,6 0-50-16,3 0-5 15,8 0-96-15,-6-6-190 16</inkml:trace>
  <inkml:trace contextRef="#ctx0" brushRef="#br0" timeOffset="-187975.23">27307 3391 184 0,'0'0'39'0,"0"0"8"16,0 0 10-1,0 0-32-15,0 0 19 0,0 0-44 16,125 28-13-16,-77-28-99 15</inkml:trace>
  <inkml:trace contextRef="#ctx0" brushRef="#br0" timeOffset="-186320.68">27563 3431 149 0,'0'0'69'0,"0"0"7"0,0 0 31 16,0 0-2-16,0 0-63 15,0 0-4-15,0 14-37 16,0-4 8-16,0 2 50 16,0 5-43-16,0 2 12 15,0 5 18-15,0 4-7 16,-2 4 22-16,2 4-38 15,-2 0-17-15,2 4 39 16,0-1-45-16,0-2 0 16,0 2 6-16,0-5-2 0,0 2 0 15,0-4-4 1,0 2 0-16,0 0 25 0,0 0-22 16,0-4-3-16,0 1 23 15,0 1-23-15,0-4 13 16,0 4-13-16,0-3 0 15,0 5 8-15,0-1-8 16,0 3 0-16,4 2 14 16,-4 0-8-16,2 0 6 15,-2-2-12-15,0 0 0 16,0-1 17-16,0 1-17 16,0 0 0-16,0 2 17 15,0-2-17-15,0 2 16 16,0 1-16-16,0 0 0 0,0 2 6 15,0-4-6 1,0 2 0-16,0 1 10 0,2-1-8 16,3 2 10-16,-1-1-12 15,3 0 0-15,0 0 10 16,-1-4-10-16,1 2 0 16,-1 0 2-16,0 0 0 15,0 3 4-15,-2-3-6 16,3 0 0-16,-3-2-2 15,4 0 2-15,-2-2 0 16,0-3 0-16,-3 0 5 16,1 0-7-16,0-1 2 0,-2 2 0 15,6-4 2-15,-6-2-2 16,2 2 0-16,1-2 4 16,-1-2-4-16,2 0 3 15,0-1-3-15,-2 6 0 16,-2-1 6-16,0 0-6 15,-2-2 0-15,0-3 8 16,0-2-4-16,0 2 2 16,0-1-6-16,0 0 1 15,0-2 7-15,0 2-8 16,0-2 0-16,0 0 2 16,0-1 1-16,0 4-2 15,0-1-1-15,0 0 3 16,0 3-2-16,0-2-1 15,0 5 0-15,0 6 14 0,0-3-9 16,0 3-2-16,0-4-3 16,0 2 5-16,0 0 3 15,0 0-8-15,0 0 0 16,0 1 8-16,0 0-7 16,0-4-1-16,0 2 0 15,0-1 7-15,0 2-4 16,0 4-3-16,0 3 0 15,0-2 11-15,0 0-11 16,0-1 0-16,0 0-1 16,0 0 5-16,0-2-3 15,0-2-1-15,0 1 0 16,0-4 1-16,0 3-1 0,0-3 0 16,0-1-2-16,0 0 6 15,0-2-4-15,0 0 0 16,0 0 0-16,3 0 0 15,-3 2 0-15,2 2 0 16,2 4-1-16,0 0 8 16,3 5-1-16,-2-3-6 15,-1 0 0-15,1 6 4 16,-1 0-3-16,-2 6-1 16,-2 4 0-16,0 5 4 15,0 1-6-15,0 0 2 16,0-2 0-16,9-2-3 0,3-1 3 15,3-3-25-15,-1-4-75 16,-6-7 19-16,-8-9-73 16</inkml:trace>
  <inkml:trace contextRef="#ctx0" brushRef="#br0" timeOffset="-184540.92">24434 8448 136 0,'0'0'55'15,"0"0"47"-15,0 0-20 0,0 0-9 16,0 0 11 0,0 0-39-16,0 0 27 0,23 0-34 15,-17 0-16-15,8 0 56 16,-1 0-56-16,5 0 3 15,7 0 13-15,1 0-21 16,5 0 32-16,0 0-49 16,4 0 0-16,-4 0 23 15,2 0-23-15,-4 0 0 16,2 4-4-16,1 0 11 16,-3 2-4-16,2 4-3 15,2-2 0-15,5 2 17 16,-1 2-9-16,5-4-7 15,4 2 13-15,-2-4-13 16,1 0 12-16,1 0-13 0,-1 0 0 16,-3 0-1-1,-2 4 1-15,1 0 0 0,-4 2-4 16,3 1 10-16,3-4-2 16,3 0-4-16,4-3 0 15,4-1 5-15,-2-3-5 16,4 4 0-16,-4-1-3 15,-6-2 8-15,-5 3-9 16,-6 1 4-16,1-2 0 16,-3 1-3-16,5 1 3 0,3-6 0 15,3 2-1 1,5-3 8-16,4 0-6 0,5 0-1 16,-2 0 0-16,0-3-3 15,-3 0 3-15,-4 1 0 16,0 2-3-16,-5 0 8 15,2 0-5-15,0 0 0 16,-1 0 0-16,3 0-1 16,0 0 1-16,0 0 0 15,4 0-9-15,-1-4 18 16,0 1-12-16,3 0 3 16,-3 0 0-16,0-1-1 15,-2 0 1-15,1 3 0 16,-4 1 3-16,-4 0 1 0,-6 0-3 15,-10 0-1-15,-3 0 0 16,-5 0-21-16,-1 0 21 16,1 5-98-16,5 5-72 15,1 2-93-15,-4 3-6 16</inkml:trace>
  <inkml:trace contextRef="#ctx0" brushRef="#br0" timeOffset="-180242.58">24733 4217 82 0,'0'0'309'0,"0"0"-304"16,0 0 13-16,0 0 96 16,0 0-55-16,0 0-53 15,0 0 2-15,-2 0-3 16,2 0 18-16,0 0-8 16,0 0 7-16,0 0 57 15,0 0-39-15,0 0-4 16,0 0 9-16,0 0-21 15,0 0-8-15,7 2-16 16,2-2 0-16,4 0 2 16,5 2-2-16,2 2 0 0,4 0-1 15,-1-2 5-15,-6 2-6 16,-1 0 2-16,-7-4 0 16,-5 2-1-1,-4 0 1-15,2-2 0 0,-2 0 7 16,0 0-6-16,0 0 2 15,3 0-3-15,2 0 0 16,3 0-6-16,3 3 6 16,1 0 0-16,1 1-7 15,-7-2 7-15,1 2-23 16,-2-2-8-16,-3 0-19 16,-2-1 46-16,3 2-41 15,-3-3 30-15,2 2 8 16,2 0 7-16,0 0 0 15,3 0 0-15,2 0 1 0,-2 0-3 16,-1-2 2 0,1 2 0-16,-1 1 4 0,2-3-2 15,3 1 0-15,-1 1-2 16,9 2 6-16,1 0 11 16,4 0-17-16,3-1 0 15,-1-3 14-15,1 0-12 16,0 0 0-16,-4 0-2 15,-4 0 1-15,-1 1-2 16,0 1 1-16,-2 0 0 16,-3 0 4-16,5 0-2 15,7 0 0-15,6-1-2 0,9 2 7 16,2-3 10 0,5 0-17-16,2 0 0 15,-5 0 3-15,4 4-3 0,-6 0 0 16,-5 2 0-16,1 0 3 15,-9-2-6-15,0 1 3 16,0 1 0-16,0-3 7 16,2-1-3-16,2-2 4 15,5 0-8-15,3 0 6 16,5 0 11-16,1 0-17 16,2 0 0-16,-2 0 1 15,-3 0 1-15,-1 0-2 16,-5 0 0-16,-5 0 1 15,1 0-4-15,-1 0 3 16,5 0 0-16,0 0 6 0,2 0-6 16,0 0 0-16,1 0-1 15,-2 0 8-15,-1 0-4 16,2 0-3-16,-4 0 0 16,0 0 8-16,-3 0-7 15,0 0 2-15,3 0-3 16,4 0 10-16,3 0 2 15,1 0-12-15,-4-4 0 16,-6-3 11-16,-6 4-9 16,-8-1-2-16,-3 2 0 15,-5 2 2-15,5-2-2 16,-2 2 0-16,3-1 0 0,-1-2-4 16,-1 1 4-16,-5 2-54 15,-7 0-67-15,-4 0-178 16</inkml:trace>
  <inkml:trace contextRef="#ctx0" brushRef="#br0" timeOffset="-177713.23">24685 6032 188 0,'0'0'41'16,"0"0"-26"-16,0 0 109 15,0 0-25-15,0 0-53 16,0 0 1-16,69-22-14 16,-48 19 3-16,6 1-2 15,-2 0-24-15,2 2 47 16,2 0-53-16,0 0 0 16,0 0 25-16,4 0-24 15,0 0-1-15,1 0-4 16,-1 0 7-16,0 0-2 15,1 0-5-15,1 0 0 16,6 0 0-16,1 4 0 0,-2 3 0 16,1-1-1-16,-2-1 2 15,3 4-1-15,1-1 0 16,4-3 0-16,6 2 1 16,5-4-1-16,5 0 0 15,3-2 0-15,-5 2 3 16,-6 1-7-16,-5 1 4 15,-6 1 0-15,-4-1-4 16,-5 1 5-16,2 0-1 16,-6-2 0-16,2 0 3 15,5-3-3-15,0-1 0 16,7 0 0-16,3 0 10 0,-1 0-8 16,0 0-2-16,-2 0 0 15,-3 0 5-15,-2 0-7 16,-2 0 2-16,0 0 0 15,-3 5-2-15,3-3 5 16,2 0-3-16,1-2 0 16,1 0 6-16,3 0 19 15,-3 0-25-15,0 0 0 16,-2 0 9-16,-4 0-9 16,-3 0 0-16,-2 0-5 15,-2 0 10-15,0 0-4 16,0 0-1-16,0 0 0 15,1 0 3-15,1 0 2 0,0 0-5 16,4 0 0 0,3 0 10-16,2-4 21 0,-2-1-31 15,2 4 0-15,4-3 27 16,-1 4-23-16,-1-3 7 16,-6 2-11-16,-14-2 13 15,-1 2-4-15,-10-1-9 16,-3 0-19-16,4-7 4 15,-6-2-105-15,-1-10-85 16</inkml:trace>
  <inkml:trace contextRef="#ctx0" brushRef="#br0" timeOffset="-176328.72">24816 6994 238 0,'0'0'57'15,"0"0"-6"-15,0 0 70 16,0 0-47-16,0 0 7 15,0 0-39-15,67-4-10 16,-43 4 57-16,5 0-48 16,0 0-1-16,5 0-3 15,1 0-29-15,3 0 14 16,2 2-22-16,5 0 0 16,-1 0 4-16,3 0-4 15,-1 2 0-15,2-2 0 16,0 0 5-16,-1-2 2 15,-2 4-7-15,2 0 0 16,-1 4-2-16,3 0 2 0,3 2 0 16,1-2-6-16,1 3 14 15,-5-2-11-15,2 0 3 16,-4-2 0-16,2-3-4 16,2 0 4-16,-4-1 0 15,2-2-2-15,0 4 10 16,-3-2-10-16,4 2 2 15,-3 0 0-15,-1 1-6 16,-2 1 6-16,1 1 0 16,0-3-2-16,4-3 7 0,3 1-5 15,0-3 0 1,6 0 0-16,0 0 0 16,-2 0 0-16,-4 0 0 0,-6-3-3 15,-3 1 8-15,-3 2-5 16,0 0 0-16,-5 0 0 15,1 0 0-15,-2 0 0 16,-1 0 0-16,3 0-5 16,1 0 12-16,3 0-9 15,1 0 2-15,-3 0 0 16,-3 0 1-16,1 0-1 16,-5 0 0-16,-2 0-10 15,-2 0 19-15,-5 6-18 16,0-1-34-16,-2 1-55 15,1 0 48-15,-2-1-94 0,-9 2-126 16,-8-1-37 0</inkml:trace>
  <inkml:trace contextRef="#ctx0" brushRef="#br0" timeOffset="-174993.15">24767 7869 129 0,'0'0'172'0,"0"0"-143"16,0 0 60-16,0 0-8 16,0 0-34-16,0 0-34 15,26 9 58-15,-7-2-52 16,2 0 2-16,10 4 27 15,3-4-12-15,7-3-3 0,0-1-4 16,7-1-27-16,-6-2 52 16,0 0-54-16,-4 2 0 15,-2-1 5-15,-1 4-2 16,-1 0-2-16,3 2-1 16,1-1 1-16,5-2 19 15,-1 0-20-15,-1-3 0 16,3-1 25-16,0 0-21 15,1 0 3-15,3 0-7 16,-2 3 3-16,0-2 1 16,1 4-4-16,-5-1 0 15,5 0 12-15,-5 0-12 16,1 2 6-16,1-2-6 16,4-3 11-16,-2 2 17 0,3-3-28 15,-2 0 0-15,4 0 11 16,-2 0-10-16,-2 0-1 15,-1 0 0-15,-5 0 1 16,-3 0-1-16,-5 1 0 16,-2-1 0-16,-2 3 0 15,-2-1 0-15,0 0 0 16,-2-2 0-16,-2 0 1 16,6 0 0-16,0 0-1 15,5 0 0-15,4 0 2 16,0 0-2-16,0 0 1 0,-3 0-2 15,3 0 6 1,3 0-6-16,0 0 1 0,1-2 0 16,-3 2 1-1,-1 0-1-15,-1-2 0 0,1-2 0 16,1 1 4-16,-8 3-4 16,-2 0 0-16,-5 0 0 15,0 0-1-15,1 0 1 16,-2 0 0-16,0 0-3 15,0 0 8-15,2 0 0 16,-1 0-5-16,5 0 0 16,0 0 3-16,0 0-3 15,5 0-6-15,-3 0 4 16,7 0-57-16,1 0 56 0,-1 9-117 16,-4 4-4-16,-12 8-10 15,-8-1-120-15,-14-2 7 16</inkml:trace>
  <inkml:trace contextRef="#ctx0" brushRef="#br0" timeOffset="-174183.46">27396 8737 126 0,'0'0'163'0,"0"0"-154"15,0 0 21-15,0 0 52 16,0 0 39-16,0 0-79 0,107-6 1 16,-70 6 21-16,6 0-18 15,1 0 32-15,12 4-46 16,2 12-20-16,3 2 45 15,-3-2-57-15,-3-2-5 16,-2 0-4-16,-5-5-69 16,-11-4-73-16,-14-5-172 15</inkml:trace>
  <inkml:trace contextRef="#ctx0" brushRef="#br0" timeOffset="-173685.82">27926 8351 376 0,'0'0'48'0,"0"0"47"15,0 0 27-15,0 0-11 16,0 0-42-16,0 0-62 16,0-1 19-16,0 7-26 15,0 30 1-15,0 14 95 16,-6 10-63-16,-8 0-13 0,3-8-8 15,5-8-7 1,3-7-10-16,3-7-69 0,0-10-120 16,0-8-6-16</inkml:trace>
  <inkml:trace contextRef="#ctx0" brushRef="#br0" timeOffset="-169491.69">25014 3912 120 0,'0'0'73'0,"0"0"-73"16,0 0 122-16,0 0-68 15,0 0-20-15,0 0-1 16,0 0-23-16,66 54-4 16,-60-50-6-16,-6-4 2 15,0 2 11-15,0-2-6 16,0 0-7-16,0 0 15 0,-8-4-15 15,2-14-42 1,2-2 5-16,4-2 30 0,0 4-8 16,0 8 19-16,0 6-4 15,0 4 22-15,0 0-17 16,0 0 4-16,6 2 4 16,-2 8-11-16,1 0 55 15,-5 2-54-15,0-2 5 16,0 2 19-16,0-4-18 15,-15-2 0-15,2-4-9 16,-1-2 9-16,3 0 2 16,3-4-11-16,6-14-17 15,2-4-16-15,0 2 14 16,0 8 13-16,0 4-7 0,8 4 26 16,0 4-9-16,1 0-4 15,1 0 0-15,-4 0 8 16,-2 0-8-16,-1 0 0 15,-3 6-1-15,0 0 3 16,0 6 16-16,-5 0-18 16,-11-4 0-16,3-2 10 15,1-6-8-15,4 0-1 16,6 0-1-16,2-18-43 16,0-2 28-16,0 2 4 15,2 6 9-15,12 8-3 16,-1 4 5-16,-3 0-7 15,2 0 7-15,-1 8 13 0,-5 4 19 16,2 2-27 0,-6 2 2-16,-2-2 25 0,0 0-30 15,0-2 3-15,0-2-5 16,0-6 10-16,-10-2-13 16,4-2 3-16,0 0-30 15,1-8-36-15,-3-12-141 16</inkml:trace>
  <inkml:trace contextRef="#ctx0" brushRef="#br0" timeOffset="-168931.18">25047 3880 261 0,'0'0'161'16,"0"0"-159"-16,0 0 112 15,0 0-65-15,0 0-35 16,0 0-14-16,0 0 7 15,-2 0 1-15,-9 0-8 16,-1 0 0-16,2 0 27 0,-1-8-17 16,-1 0-8-1,-3 0-2-15,-1-4 8 0,1 0-12 16,-6-4 4-16,2-7 0 16,-6 1 0-16,1-1 1 15,1-4-1-15,1-1 0 16,4-3 4-16,5-8-15 15,4-7 0-15,4-4 11 16,5-10-20-16,0-7 19 16,0 1-17-16,0 8 11 0,0 10 7 15,7 10 11 1,7 8-11-16,7 2 0 0,14 2 29 16,7-2-27-16,7 0 8 15,6-2 4 1,1 2-13-16,-2 6 21 0,-12 3-22 15,-9 7-1-15,-13 8-17 16,-11 2-7-16,-9 2-48 16,0 0-111-16,-15 6-144 15</inkml:trace>
  <inkml:trace contextRef="#ctx0" brushRef="#br0" timeOffset="-168337.4">25606 2621 338 0,'0'0'150'16,"0"0"-142"-16,0 0 105 0,0 0-47 15,0 0-15-15,0 0-50 16,0 10 11-16,0 23-5 16,0 12 11-16,0 6-15 15,0 2 56-15,-4-7-48 16,0-7 17-16,4-10-2 16,-3-8-25-16,3-10 1 15,0-3-2-15,0-1-44 16,0-7-3-16,0 0-107 15,0 0-117-15,0-26-90 16</inkml:trace>
  <inkml:trace contextRef="#ctx0" brushRef="#br0" timeOffset="-167828.72">25986 2555 274 0,'0'0'139'16,"0"0"-112"-16,0 0 77 15,0 0-41-15,0 0-35 16,0 0-22-16,0 54 15 16,0-18 58-16,0 6-53 15,0-2 0-15,0-1 15 16,0-6-41-16,0-7 4 0,0-3-4 16,0-5 0-1,0-7-21-15,0-1 18 0,0-8-42 16,0 0 8-16,0-2-26 15,0 0-4-15,0-4-56 16,0-17-164-16</inkml:trace>
  <inkml:trace contextRef="#ctx0" brushRef="#br0" timeOffset="-167351.12">26019 2519 454 0,'0'0'20'0,"0"0"-19"0,0 0 38 15,0 0-11-15,0 0 9 16,0 0-37-16,87 15 2 16,-76-6-7-16,-5 3 5 15,-6 3-15-15,0 8 15 16,0-2-20-16,-6 2 3 15,-12-3 2-15,3-8 8 16,4-4-13-16,3-3 16 16,4-2 1-16,2-1 1 15,2 0 2-15,0 0-3 16,0 5-4-16,0 0 7 0,8 4 16 16,6-2-16-16,-3 3 0 15,3 2 15-15,-5 1-13 16,-1-3 4-16,-3 3-6 15,-3-3 5-15,-2 2 17 16,0-2-17-16,0 0 8 16,-17-2 20-16,-6 3-5 15,-2-6-6-15,6 1-18 16,1-4 10-16,7 0 3 16,4-4-17-16,4 0-21 15,3 0-3-15,0-14-75 16,19-12-35-16,10-4-24 15,4 0 38-15</inkml:trace>
  <inkml:trace contextRef="#ctx0" brushRef="#br0" timeOffset="-166882.37">26289 2678 4 0,'0'0'50'16,"0"0"66"-16,0 0-16 16,0 0 7-16,0 0-1 15,0 0-40-15,2 75-15 16,-4-51-20-16,2-6-26 15,0-3 22-15,0-2-27 16,0-5-5-16,6-4 0 16,3-4 5-16,0 0-7 15,7 0-9-15,-3 0 7 16,5-12-12-16,2-8 6 0,-5-2-29 16,1-2 16-16,-5 2-24 15,-2 8-13-15,-7 6 43 16,-2 5 22-16,0 3 40 15,0 0-26-15,0 0 32 16,0 0-4-16,0 0-23 16,0 15 1-16,-6 3 4 15,3 2-23-15,1 2 43 16,0-2-44-16,0 3 0 16,0 6 15-16,-3 3-10 15,-4 4 15-15,0 2-2 16,-4-3-14-16,1-3 60 15,4-5-39-15,-1-8-7 16,0-5 19-16,4-6-24 0,1-5-2 16,0 0-11-16,-1-3 6 15,1 0-21-15,-3 0 15 16,-4 0-61-16,2-18-19 16,0-11-75-16,6-3-126 15</inkml:trace>
  <inkml:trace contextRef="#ctx0" brushRef="#br0" timeOffset="-166568.28">26549 2757 462 0,'0'0'20'0,"0"0"4"15,0 0 31-15,0 0 21 16,0 0-70-16,0 0-5 15,133-2-1-15,-104 0-2 0,-6 2-73 16,-5 0-104-16,-11-2-93 16</inkml:trace>
  <inkml:trace contextRef="#ctx0" brushRef="#br0" timeOffset="-166299.12">26705 2635 404 0,'0'0'71'0,"0"0"-43"16,0 0 106-16,0 0-113 15,0 0-5-15,0 0-9 16,-6 100-4-16,-5-42-3 16,-3 4 25-16,-1-8-24 0,5-12 52 15,8-13-43-15,2-13 1 16,0-11 5-16,4-5-16 15,23 0 0-15,4-18-3 16,3-12-3-16,2 0-17 16,-5-2-107-16,-9 1-143 15,-6 6 223-15</inkml:trace>
  <inkml:trace contextRef="#ctx0" brushRef="#br0" timeOffset="-165803.83">26899 2813 313 0,'0'0'59'0,"0"0"4"15,0 0 11-15,0 0-32 16,0 0-42-16,0 0-5 15,93-18 5-15,-75 10-25 16,1 2-20-16,-4-2-7 16,-5 1 0-16,0-6 40 0,-1 1-23 15,-1-1 4 1,0 2 10-16,-4 3-4 0,-2 2 21 16,-2 1-26-16,0 0 1 15,0 1 26-15,0-4-11 16,-6 4 14-16,-6-2 7 15,1 4 6-15,-3 2 28 16,1 0-7-16,-3 0 8 16,-1 12 29-16,-3 8-39 15,0 6 19-15,0 0-9 16,2 2-7-16,2 0 26 16,3 0-36-16,8 1-8 15,5-1 38-15,0-5-41 16,0-2-4-16,2-6-2 15,14-5-2-15,5-2-2 0,3-4-4 16,2-4-40 0,1 0 8-16,0-4-174 0,-10-16 204 15</inkml:trace>
  <inkml:trace contextRef="#ctx0" brushRef="#br0" timeOffset="-161422.83">16275 6635 503 0,'0'0'105'0,"0"0"-53"16,0 0 93-16,0 0-23 15,0 0 18-15,0 0-95 16,0 3-5-16,0-3 14 16,0 0-26-16,0 0 7 0,0 0-35 15,0 0 0 1,0 0 1-16,0 0-1 0,18 0 0 16,7 0 12-16,6 0-6 15,0 0 17-15,1-5-23 16,-3 1 0-16,-3 0 6 15,1 0-6-15,-1 1-1 16,-3 2-13-16,-5 1-24 16,-9 0-83-16,-9 16-119 15,0 7-182-15</inkml:trace>
  <inkml:trace contextRef="#ctx0" brushRef="#br0" timeOffset="-157989.41">16483 6912 137 0,'0'0'49'0,"0"0"16"16,0 0 59-16,0 0-49 15,0 0-46-15,0 0-1 16,0-8-13-16,0 8 16 15,0 0-31-15,0 0 0 0,0 8 14 16,-9 20-8-16,-9 10-6 16,-4 2 14-16,-7 4-9 15,2-7 23-15,0-9-28 16,5-6 5-16,5-7 14 16,0-4-19-16,9-3 0 15,4-5 5-15,1 0-1 16,3-3-8-16,0 0 0 15,0 0 4-15,0 0-8 16,0 0 8-16,0 0 0 16,0 0 5-16,0 0-3 15,0 0 23-15,0 0-25 0,0 0 0 16,0 0 21-16,0 0-21 16,0 0 0-16,0 0 18 15,13 0-3-15,3 0 25 16,-1 0-27-16,4 0-6 15,0 0 46-15,6 0-51 16,0-4 5-16,4 0 21 16,0 0-23-16,2 2 17 15,2-2-22-15,5 0 0 16,2-4 1-16,-2 0-1 16,-7 2-13-16,-9 3-23 15,-8 3-77-15,-12 0-41 16,-2 3-211-16</inkml:trace>
  <inkml:trace contextRef="#ctx0" brushRef="#br0" timeOffset="-156961.28">16563 6894 37 0,'0'0'44'0,"0"0"-7"16,0 0-37-16,0 0 0 15,0 0-1-15,0 0 3 16,0-3 4-16,0 2 6 16,-2 1-11-16,0 0 16 15,2 0-17-15,-2 0-10 0,2-2 0 16,0 2-12 0,0 0 6-16,0 0 11 0,0 0 5 15,0 0 44-15,0 0-14 16,0 0 16-16,0 0 17 15,0 0-13-15,0 0-12 16,0 0-22-16,0 0-11 16,0 0 27-16,0 0-32 15,0 0 0-15,0-2-6 16,0 0 6-16,0 2 3 16,0-2 5-16,0 2 1 15,0 0 37-15,0 0-44 16,0 0 3-16,-2 0 14 0,2 0-16 15,0 0-3 1,0 0-2-16,0 0 2 0,0 9 16 16,0 12-10-16,0-3 7 15,0 2 18-15,-4 2-11 16,4-4 8-16,0 2-13 16,0 4-6-16,0 1 31 15,0 6-35-15,0 6 2 16,0 0 34-16,0 2-19 15,0-2 13-15,0 0-9 16,0-3-24-16,-2-2 56 16,0 2-53-16,0 0-5 0,2 2 31 15,0 0-18 1,0-2-2-16,0-1-10 0,0-5 13 16,0-4 13-16,0-4-27 15,0-2 0-15,0-4-11 16,2 0 9-16,2-2-78 15,-4-2-90-15,0-6-188 16</inkml:trace>
  <inkml:trace contextRef="#ctx0" brushRef="#br0" timeOffset="-153636.72">24806 3489 305 0,'0'0'211'16,"0"0"-168"-16,0 0 27 16,0 0 62-16,0 0-75 15,0 0-38-15,83-23-5 0,-36 12-14 16,2 7-42 0,-8 4-131-16,-10 0-265 0</inkml:trace>
  <inkml:trace contextRef="#ctx0" brushRef="#br0" timeOffset="-148151.87">23332 5839 173 0,'0'0'52'0,"0"0"40"16,0 0-8-16,0 0-29 15,0 0 8-15,0 0-22 16,0 0 15-16,-5 0-19 16,5-4-18-16,0 4 63 15,0-3-60-15,0 3 4 0,0 0 23 16,0 0-31 0,3 0 15-16,21-3-33 0,9-1 5 15,12 0 44-15,2 0-49 16,-2-2 0-16,-6 2 8 15,-3-3-3-15,-1 2-6 16,2 1 1-16,-4 1-4 16,-9 0-22-16,-4 3-24 15,-9 0-53-15,-8 0-25 16,-3 10-123-16,-3 2-70 16</inkml:trace>
  <inkml:trace contextRef="#ctx0" brushRef="#br0" timeOffset="-147893.68">23368 5899 191 0,'0'0'206'16,"0"0"-135"-16,0 0 88 15,0 0-78-15,0 0-24 16,0 0-5-16,8-6-41 15,24 4 20-15,3 2-31 16,-2 0 11-16,1 0-9 16,-7 0-2-16,-3 4-42 15,-1 4-4-15,-2-2-57 16,0-2-26-16,-1-4-72 0,-7 0-75 16</inkml:trace>
  <inkml:trace contextRef="#ctx0" brushRef="#br0" timeOffset="-147342.47">23663 5566 289 0,'0'0'102'16,"0"0"-67"-16,0 0 30 15,0 0-42-15,0 0 44 16,0 0-40-16,25 57-15 16,-4-44 11-16,5 4-21 15,1-3-2-15,-1 0 0 16,1-4 5-16,-4-1-2 16,-5 2-3-16,-5-4-5 0,-2 2-7 15,-4-4 6-15,-1 2-13 16,-3-5-2-16,-3 0-15 15,0-2 16-15,0 0 7 16,0 0 8-16,-3 0-2 16,-8 0 7-16,2 4 0 15,0 4-1-15,-1-2 5 16,-2 4-5-16,1 1 1 16,-7 4 0-16,-9 5 10 15,-4 8-6-15,-7 6 7 16,-6 8-11-16,3 0-68 15,1-6-112-15</inkml:trace>
  <inkml:trace contextRef="#ctx0" brushRef="#br2" timeOffset="-140398.12">25132 3496 5 0,'0'0'48'0,"0"0"-16"16,0 0-6-16,0 0-8 15,0 0-2-15,0 0 31 16,0 0 27-16,2 0-40 16,-2 0 47-16,0 0-47 15,0 0-1-15,0 0 4 16,0 0-23-16,0 0-2 0,0 0-12 15,0 0 5-15,0 0 8 16,0 0-13-16,0 0 0 16,-4 9 18-16,-7 3-5 15,-5 5 1-15,-1 4-14 16,-4 5 7-16,-3 9 26 16,-3 2-33-16,-7 8 0 15,3 3 13-15,0-6-8 16,6-6 14-16,8-10-19 15,5-8 8-15,6-6 5 16,4-6-13-16,2-2-15 16,0-2 7-16,0 2-34 15,0 2-26-15,0-2-13 0,0 2-51 16,0-4 9-16,0-2-31 16</inkml:trace>
  <inkml:trace contextRef="#ctx0" brushRef="#br2" timeOffset="-139880.98">25326 3549 61 0,'0'0'71'15,"0"0"-23"-15,0 0 21 16,0 0-3-16,0 0-53 16,0 0-7-16,-40 20 3 0,22-5-5 15,-2 2 37 1,-7 7-35-16,-4 8-6 0,-2 4 28 16,-5 5-24-16,-1 5 29 15,2-2 0-15,-3 0-24 16,5-2 46-16,1-4-50 15,5-4 3-15,0-2 19 16,2-4-26-16,3 0 2 16,3-6-3-16,6-5 6 15,4-8-11-15,6-3 5 16,5-3-14-16,0-1-11 16,0-2-50-16,0 0-78 15,20-6 3-15</inkml:trace>
  <inkml:trace contextRef="#ctx0" brushRef="#br2" timeOffset="-139349.06">25473 3591 12 0,'0'0'1'15,"0"0"41"-15,0 0-11 16,0 0-22-16,0 0 15 15,0 0-24-15,9-2 37 16,-9 2 15-16,0 7-23 16,-7 8 70-16,-8 5-73 15,-3 2-6-15,-3 6 18 16,-2 4-30-16,-2 3-1 16,-2 5-7-16,-6 2 11 15,-3 4 4-15,-7 2-11 0,-1-2-2 16,2-2 33-1,-1-6-35-15,1-2 27 0,5 3-16 16,-2 1-3-16,3 0 4 16,3 2-12-16,2 0 0 15,4-2 1-15,2-2-1 16,2-2 0-16,2-7 0 16,3-4 4-16,5-7-8 15,7-8 4-15,3-5-35 16,3-5 7-16,0 0-155 15,24-17 5-15</inkml:trace>
  <inkml:trace contextRef="#ctx0" brushRef="#br2" timeOffset="-138597.83">25872 3566 107 0,'0'0'82'16,"0"0"-20"-16,0 0 1 16,0 0 8-16,0 0-62 15,0 0-3-15,-73 61 13 0,54-40-9 16,-1 0 23 0,1 5-7-16,-4 3-22 0,-2 3 28 15,-2-4-29-15,4 4-2 16,-2-2-1-16,0 0 8 15,-2 2-2-15,-2 0-6 16,3 2 0-16,-1-2 7 16,1-1-7-16,-1-2 0 15,0 1-1-15,0 1 8 16,2 3-1-16,1 0-6 16,0 2 0-16,-3 2 9 15,-2 4-9-15,-2 0 0 0,-5-2 7 16,5-2-4-16,2-3 17 15,2-3-20-15,1 0 0 16,3-1 43-16,-2 6-42 16,4 1-1-16,-4 0 2 15,0 2 7-15,1-4-8 16,-3-2-1-16,5-4 0 16,4-6 0-16,3-3 0 15,1-7-6-15,7-5-1 16,5 0-47-16,2-9-30 15,0 0-161-15</inkml:trace>
  <inkml:trace contextRef="#ctx0" brushRef="#br2" timeOffset="-137709.28">26281 3559 193 0,'0'0'26'0,"0"0"-23"0,0 0 83 16,0 0-41-16,0 0-14 16,-104 114-9-16,77-80-6 15,-2 5 44-15,0-1-41 16,-4 2-7-16,2 2 42 15,-5 0-52-15,1 0 11 16,-1 0 9-16,3-2-22 16,0-2 14-16,3 3-14 15,-1-2 0-15,-3 4 5 16,1-1-5-16,-3 0 0 16,1 0-3-16,-3-2 11 15,0 3-11-15,5-2 3 0,-1-3 0 16,5 2-1-1,3-4 1-15,3 3 0 0,3-5 0 16,3-2 7-16,-2-2-9 16,4-4 2-16,-5 3 0 15,-1-2-2-15,-3 4 2 16,0-2 0-16,-5 5-3 16,0 1 9-16,2-2-6 15,0 2 0-15,3-7 0 16,4 0 0-16,2-2 0 15,0-2 0-15,0 2-2 16,-2-2 5-16,3 2-5 16,-4 2 2-16,-1 2 0 15,2 1 1-15,-4 1-1 16,1-2 0-16,1 0 0 0,2-2 5 16,0 2-9-16,-3-2 4 15,4 0 0-15,-2-2-17 16,3-2-14-16,5-7-46 15,7-8-54-15,6-9-58 16</inkml:trace>
  <inkml:trace contextRef="#ctx0" brushRef="#br2" timeOffset="-130467.83">27478 4614 189 0,'0'0'105'0,"0"0"-90"0,0 0 115 16,0 0-44-16,0 0-49 15,-120 60 14-15,96-38-43 16,-3 4 1-16,-6 2 33 15,-4 4-26-15,2 0 17 16,1 1-31-16,3-1 5 16,2-2 32-16,4-4-39 15,4 2 0-15,1-2 3 16,1-2 2-16,2 4-5 16,-6-2 0-16,4 4 0 15,-6 0-4-15,-2 4 4 16,1 4 0-16,-3 0 2 0,2 3 0 15,0-3 1 1,5 0-3-16,0-6 0 0,1 0 1 16,-1-2-1-16,-2-2 0 15,-3 6 2-15,-2-2 0 16,-2 4-2-16,-2 3 0 16,-3-2 0-16,-2 6 2 15,2-2-2-15,3-4 0 16,4-3 9-16,6-4-5 15,4-2 12-15,0-2-16 16,2-3 1-16,-3 0 3 16,-1 1-4-16,0 5 0 15,-8 2-1-15,-2 6 6 0,-5-1-2 16,0 0-3-16,0-4 0 16,1 0 36-16,1-2-34 15,1-2 4-15,0 2 22 16,-1 2-27-16,-3 1 14 15,-2 4-15-15,1 8 0 16,-1 3 6-16,-4 6-6 16,-4 1 0-16,0-4 15 15,3-5-11-15,6-6 6 16,9-8-10-16,7-10 0 16,6-5-3-16,9-11 3 15,3-1-28-15,0 3-6 0,-1 5-79 16,-1-1-28-1,-2-5-91-15,6-7-101 0</inkml:trace>
  <inkml:trace contextRef="#ctx0" brushRef="#br2" timeOffset="-129550.14">27565 5237 74 0,'0'0'181'15,"0"0"-161"-15,0 0 93 16,0 0-47-16,0 0 42 15,0 0-85-15,-58 27-19 16,29-7 31-16,-4 6-14 16,-3 4 7-16,-4 6-15 15,5 4-5-15,-8 2 35 0,1 0-43 16,4-1 0 0,0-4 19-16,0 5-6 0,3-2-2 15,-3 0-11-15,2 1 9 16,0-3 0-16,5 0-9 15,-3 2 0-15,3 2 5 16,-2-2-5-16,0 0 0 16,-3-3-1-16,3-1 4 15,-3 2-4-15,1-2 1 16,-2 4 0-16,4-2 1 16,2 0-1-16,2-2 0 15,0 2 0-15,-2-2 4 0,-1 3-4 16,1 1 0-16,0-4 0 15,0 0 0-15,2-4 0 16,3 0 0-16,1 0-1 16,0 0 4-16,-1 0-1 15,1-2-2-15,-2 4 0 16,1-1-1-16,-3 3 1 16,0 4 0-16,-4 0-3 15,2 2 11-15,2-6 1 16,4-4-9-16,9-8 0 15,5-8 1-15,7-4-1 16,4-6-11-16,0-6-49 16,35-11-100-16,19-34 46 0,8-13-220 15</inkml:trace>
  <inkml:trace contextRef="#ctx0" brushRef="#br2" timeOffset="-128875.64">27656 5921 69 0,'0'0'78'15,"0"0"-15"-15,0 0 27 0,0 0-20 16,0 0-14-16,0 0-39 16,-49 13 42-16,20 6-21 15,-4 3-15-15,-7 6 24 16,-6 7-16-16,-4 2-8 15,1 6-16-15,0 3 7 16,4 0 15-16,3 2-29 16,5 0 0-16,3-4 3 15,-1 1-1-15,-2-1-2 16,2-2 0-16,-3 2 4 16,3-1-4-16,-1-2 0 15,3-3 0-15,-4 0 10 0,4 0-10 16,-2 3 1-16,-1-2-1 15,3 1 6-15,2-1 7 16,4-3-13-16,6-4 0 16,6-8 1-16,1-4-1 15,8-6 0-15,1-8-1 16,5 0-48-16,0 0 15 16,7-6-100-16,18 0-58 15,4-2 10-15</inkml:trace>
  <inkml:trace contextRef="#ctx0" brushRef="#br2" timeOffset="-128451.71">27673 6471 142 0,'0'0'106'0,"0"0"-94"16,0 0 100-16,0 0-15 16,0 0-52-16,0 0-6 15,0-3-31-15,-12 18 28 16,-13 5 5-16,-4 4-34 0,-4 2 58 15,-7 6-63-15,-2-2 7 16,-3 2 28-16,5 0-30 16,-2 2-7-16,3 0 0 15,4 4 18-15,-1-1-3 16,1-3-15-16,6-4 0 16,4-2 18-16,5-6-18 15,5-6 2-15,6-8-2 16,7-2 7-16,2-6-37 15,0 0 7-15,13 0-99 16,18-26 45-16,2-8-159 16</inkml:trace>
  <inkml:trace contextRef="#ctx0" brushRef="#br2" timeOffset="-127601.8">27748 5659 104 0,'0'0'63'0,"0"0"-25"0,0 0 74 16,0 0-48-16,0 0-8 16,0 0-51-16,-40-5 8 15,28 5 15-15,-3 6-22 16,-7 9 25-16,-7 5 19 15,-5 3-19-15,-3 4-5 16,-6 3 3-16,-1 2-27 16,-1 0 35-16,2-1-37 15,6-2 0-15,4-1 4 16,-3 2-4-16,5 5 0 16,-2 1-6-16,-1-3 16 0,3 3-5 15,0 1-5 1,0-5 0-16,2-2 0 0,2-2 1 15,2-4-1-15,2 0 0 16,4-2 2-16,-1-1-1 16,1 0-1-16,2 2 0 15,-1-4-2-15,1 3 2 16,1 0-1-16,-3 1 0 16,2-3 2-16,1 0-1 15,3-2 0-15,-3 4 0 16,1 0-2-16,2 4 3 15,-1-4-1-15,1-2 0 16,-1 0 2-16,-1-2 0 16,-1 4-2-16,-1 2 0 15,-2 2 2-15,-3 2-2 0,-2 4 0 16,-3 5-4-16,0-3 9 16,3-2-6-16,3-10 1 15,11-9 0-15,10-13-15 16,0-1-119-16,22-33-182 15</inkml:trace>
  <inkml:trace contextRef="#ctx0" brushRef="#br2" timeOffset="-124898.18">26351 4502 45 0,'0'0'96'0,"0"0"8"15,0 0-28-15,0 0 1 16,0 0-12-16,0 0-33 16,0 0 48-16,0-3-46 15,0 2 0-15,0 1 48 16,0 0-68-16,0 0 12 15,0 0-26-15,0 0 19 16,0 0-24-16,0 0 5 0,0 0 0 16,0 0-3-16,0 0 3 15,0 0-4-15,0 0-13 16,0 0-94-16,0 0-63 16</inkml:trace>
  <inkml:trace contextRef="#ctx0" brushRef="#br2" timeOffset="-119664.96">26861 3616 164 0,'0'0'28'16,"0"0"65"-16,0 0 1 15,0 0-56-15,0 0-6 16,0 0-29-16,-67 29 14 16,45-7 36-16,0 0-31 15,4-2-4-15,2-5 41 16,1-1-58-16,-4-1 20 0,2 5-21 15,-10 6 0-15,-4 7-9 16,-4 3 21-16,-8 4-12 16,-1-2 0-16,-1 4 9 15,3-1 0-15,2-2-9 16,4-3 0-16,7-3 11 16,0-2-7-16,2 2-4 15,-2 1 0-15,-4 6 7 16,-5 0-5-16,3 2-2 15,-4 0 0-15,6-3 9 16,4-8-4-16,7-4-5 16,8-3 0-16,4 2-9 0,-4 6-14 15,-4-1-108-15,-6 0-195 16</inkml:trace>
  <inkml:trace contextRef="#ctx0" brushRef="#br2" timeOffset="-119040.35">25660 4963 210 0,'0'0'165'16,"0"0"-150"-16,0 0 65 15,0 0 11-15,0 0-42 16,0 0-3-16,-36 28-39 15,16-2 0-15,-4 0 23 16,-3 6-27-16,-4 6 32 16,-2 2-35-16,0 6 0 15,-4 3 42-15,4-1-38 16,-3 2 1-16,1 0 19 16,-3 0-21-16,-3 2 28 15,-3 2-31-15,0 0 0 16,-3 0 27-16,3 1-23 0,1-3-4 15,7-4 6 1,7-6 3-16,7-8-12 0,7-5 3 16,8-10-59-16,7-15-23 15,0-4 82-15,17-23-237 16</inkml:trace>
  <inkml:trace contextRef="#ctx0" brushRef="#br2" timeOffset="-118291.02">27403 3862 213 0,'0'0'63'0,"0"0"-1"15,0 0 26-15,0 0-21 0,0 0-39 16,0 0-28-16,-119 76 0 16,82-35 56-16,-2 6-46 15,-1 1 10-15,1 5 2 16,1-1-10-16,1-4 11 15,2-2-23-15,2-5 0 16,-1-2 3-16,3-3-3 16,0-2 0-16,2-4 0 15,0 2 6-15,-2 2-5 16,0 3-1-16,-1 1 0 16,1 2-3-16,0-2 3 0,2 0 0 15,0 0-6 1,0-4 14-16,2 2-9 0,-1-2 1 15,-3 3 0-15,0-1 3 16,-1 2-3-16,0 4-2 16,9 0 0-16,0 4-16 15,5-7-20-15,3-4-200 16</inkml:trace>
  <inkml:trace contextRef="#ctx0" brushRef="#br2" timeOffset="-117600.24">25522 5953 232 0,'0'0'30'0,"0"0"44"15,0 0 19-15,0 0-40 16,0 0-9-16,0 0-23 0,-60 52 22 16,42-29-15-16,1-1-23 15,-2 1 50-15,-3 6-54 16,0 1 6-16,-5 2 17 16,-4 6-16-16,-2 0 20 15,0 2-28-15,-6 2 2 16,3-4 45-16,3-2-42 15,4-1 9-15,2-5 14 16,2 2-25-16,4-2 8 16,-4 0-11-16,3 2 0 15,2-6 0-15,0-2 0 16,2-6 0-16,5-6-5 16,2-4 14-16,3-2-18 0,6-6-8 15,2 0-69 1,0-2-30-16,25-28-66 0,4-11 78 15</inkml:trace>
  <inkml:trace contextRef="#ctx0" brushRef="#br2" timeOffset="-116999.5">25791 6029 139 0,'0'0'66'0,"0"0"31"16,0 0-21-16,0 0-22 15,0 0 10-15,0 0-46 0,0 0 3 16,0 0 21-1,-6 0-16-15,-3 9 20 0,-2 5-45 16,-5 0 2-16,-1 6 48 16,-3 2-49-16,-9 6 2 15,0 2 17-15,-1-2-15 16,6 0 17-16,4 0-23 16,2-2 0-16,3 0 8 15,1-1-8-15,5-3 0 16,-2 1 0-16,-2 5 5 15,0 3-7-15,-8 6 2 16,-3 8 0-16,-5 5-2 0,0 0 2 16,-3 0 0-1,8-6 3-15,2-10 1 0,8-8-7 16,8-9 3-16,4-8 0 16,2-2-23-16,0-7-74 15,0 0-256-15</inkml:trace>
  <inkml:trace contextRef="#ctx0" brushRef="#br0" timeOffset="-112345.54">24600 5187 89 0,'0'0'109'0,"0"0"-26"15,0 0 21-15,0 0-30 16,0 0-39-16,0 0 43 15,0 0-57-15,0 0-12 16,0 0 20-16,6 0-23 16,3 0-2-16,3 0-4 15,1 0 14-15,5 0 0 16,-3 0-14-16,3 0 0 16,2 2 6-16,0 2-6 0,3-4 0 15,-4 0 0-15,1 0 9 16,1 0-11-16,-6 0 2 15,1 0 0-15,-3 0-3 16,-1 0 3-16,-4 2-4 16,1 1 1-16,0 1 6 15,0-1-5-15,0 1 2 16,-1 0 0-16,2 0 4 16,1-4-3-16,0 0-1 15,0 3 0-15,2-3 3 16,-2 4-4-16,1-1 1 15,-1 1-8-15,-3 0 2 16,2 3 6-16,-1-4-10 16,-1 4 10-16,2-4 0 0,1 2-12 15,-1-1 12-15,2-4-6 16,1 2-1-16,3-2-1 16,-3 1-2-16,3-1 3 15,-5 3 7-15,0-2-10 16,0-1 10-16,-2 0 0 15,2 3-4-15,1-3 4 16,1 0 0-16,3 1-5 16,-3-1 15-16,3 0-14 15,-1 0 4-15,1 0 0 16,-1 0-4-16,1 0 4 16,-1 0 0-16,-1 0-2 15,1 0 8-15,1 0-14 0,2 0 8 16,4 0-67-16,5 0-70 15,2 0-100-15</inkml:trace>
  <inkml:trace contextRef="#ctx0" brushRef="#br0" timeOffset="-111333.11">26881 5217 95 0,'0'0'71'15,"0"0"33"-15,0 0 54 16,0 0-78-16,0 0-37 16,0 0 21-16,9-4-48 15,5 4 8-15,5 0 8 16,4 0-18-16,4 0 24 0,-3 0-38 16,-2 0 0-1,3 0 26-15,-5 0-19 0,3 0-7 16,-4 0 13-16,1 0-12 15,0 0 18-15,0 0-19 16,1 0 0-16,-4 4 16 16,5-4-13-16,-1 3-3 15,-2-3 7-15,-1 1-3 16,3 3 4-16,-6 2-8 16,3-2 0-16,-3 0 2 15,-3 0-2-15,-1 1 0 16,2 0-7-16,5 3 19 15,2 5-15-15,4-2 3 16,3 6 0-16,0-3 0 16,2-2 0-16,-2-3 0 0,-5-4-8 15,-4-3 20 1,-4 0-15-16,-2 0 3 0,-7-2 0 16,-1 0-1-16,-2 0 2 15,-2 0-1-15,0 0 7 16,0 0 0-16,0 4-14 15,-6 2-36-15,-14-6-99 16,2 0-124-16</inkml:trace>
  <inkml:trace contextRef="#ctx0" brushRef="#br2" timeOffset="-99375.08">25976 5023 400 0,'0'0'59'0,"0"0"22"16,0 0 64-16,0 0-94 16,0 0-15-16,0 0-36 15,0 0 9-15,12-3 20 16,23 10-17-16,7 1-9 15,-3 2 41-15,-4 0-44 16,-3 6 0-16,-13 4-4 16,-5 6 10-16,-12 10-17 15,-2 6 11-15,-16 5 0 0,-19-2-1 16,-7 2 1 0,-4-9-7-16,5-8-3 0,5-6 20 15,11-10-10-15,10-8 0 16,10-4 0-16,5-2-21 15,0 0-1-15,3 0-1 16,21 0 22-16,9 0 1 16,6-2 0-16,1 2 0 15,2-2 0-15,-2 2 6 16,-4 0-6-16,-5 0 0 16,-6 0-4-16,-6 12 8 15,-5 2-7-15,-7 2 3 16,-5 2 0-16,-2 4-1 15,0 2 6-15,-23 3-5 0,-8-2 29 16,-2-3-22-16,-1-5 30 16,3-4-37-16,0 0 6 15,4-3 4-15,4-2-10 16,6 4-26-16,3 2-38 16,4 4-67-16,3-2-42 15,3-8-95-15</inkml:trace>
  <inkml:trace contextRef="#ctx0" brushRef="#br2" timeOffset="-97779.06">17862 5973 111 0,'0'0'82'0,"0"0"-8"0,0 0-3 15,0 0-9-15,0 0-2 16,0 0-22-16,-18-21-27 15,16 18-1-15,-1 1 47 16,-1 0-39-16,-2-4-4 16,-5 2 7-16,-1 3-13 15,-7-2 8-15,0 3-16 16,-3 0 0-16,-1 0 14 16,4 0-14-16,-2 0 0 15,2 0 11-15,1 0-8 16,0 0 2-16,0 0-5 15,2 0 0-15,-1 0 0 0,-1 4 0 16,-5 8 0-16,2 4 6 16,-2 2-5-16,1 4 13 15,2 3-14-15,2-3 0 16,0 1 22-16,0 4-15 16,2-5-7-16,6 4 20 15,1-4-13-15,5-2 3 16,4-2-10-16,0 0 0 15,0-2 13-15,0 7-6 16,0-4-4-16,0 6 23 16,0 2-13-16,2 2 17 15,9 5-9-15,-3-2-16 16,4-2 30-16,1-1-35 0,5-2 0 16,-1-3 9-1,4-2-7-15,1-4 10 0,4-6-12 16,3-5 0-16,6-4 3 15,4-3-3-15,5-3 0 16,4-18 14-16,-2-5-14 16,-3-4 8-16,-5 0-8 15,-5 2 0-15,-6 2 0 16,-8 4 0-16,-1-3 0 16,-4 0 4-16,-5-4-1 15,0 1 0-15,-5-4-3 16,0-2 0-16,-4 0 2 0,0 0-2 15,0 2 0 1,0 2 1-16,0 6 1 0,0 0-1 16,-6 4-1-16,-3 3 1 15,-2 5 0-15,0 0-1 16,-4 2 0-16,-6 0 9 16,1 2 4-16,-2 2-3 15,-3-2-10-15,1 4 6 16,-1-2 16-16,6 5-22 15,0-2 0-15,3 1 6 16,6 2-5-16,1-2-2 16,5 2-1-16,4 0-30 15,0 0 22-15,0 8-157 16,0 16-52-16,0 4-60 16</inkml:trace>
  <inkml:trace contextRef="#ctx0" brushRef="#br1" timeOffset="-73745.21">18022 11819 49 0,'0'0'33'0,"0"0"3"0,0 0-36 16,0 0 0-16,0 0 5 16,0 0-3-16,0 0 5 15,0 0 10-15,0-3-2 16,0 3 35-16,0 0-29 15,0 0 0-15,0 0 3 16,0 0-9-16,0 3-1 16,0 4-5-16,0 2-8 15,0 3 39-15,-2-2-37 16,0 2-3-16,0 6 14 16,-3 2-13-16,1 5 6 0,0 2 5 15,-2 1-10 1,2-1 66-16,-2-4-66 0,1 0 10 15,1-8 9-15,-2 1-10 16,0-8-1-16,4-2-10 16,2-3 13-16,0-3-4 15,0 0-9-15,0 0 0 16,0 0-6-16,0 0 6 16,0 0-26-16,0 0-34 15,0-4-94-15,0-11 5 16</inkml:trace>
  <inkml:trace contextRef="#ctx0" brushRef="#br1" timeOffset="-73391.47">18018 11811 211 0,'0'0'53'16,"0"0"-28"-16,0 0 3 15,0 0 32-15,0 0-31 16,0 0-28-16,6 28 13 16,4-3 31-16,-1 5-25 15,-1 5 45-15,3 1-50 0,-1 0 4 16,-4 0 12-16,1-2-11 15,-1-6-3-15,-1-5-13 16,0-9 6-16,-1-6 2 16,-2-3-12-16,0-5-14 15,0 0 6-15,3 0-62 16,-3 0-64-16,0 0-21 16,-2-5-114-16</inkml:trace>
  <inkml:trace contextRef="#ctx0" brushRef="#br1" timeOffset="-73182.69">17989 12133 506 0,'0'0'50'16,"0"0"-36"-16,0 0 67 15,0 0-58-15,0 0-9 16,0 0-3-16,80 0-11 16,-51 3-85-16,-7 1-131 15</inkml:trace>
  <inkml:trace contextRef="#ctx0" brushRef="#br1" timeOffset="-62420.3">28365 3628 139 0,'0'0'25'16,"0"0"-25"-16,0 0 54 15,0 0 5-15,0 0-35 16,0 0-8-16,0 0 1 16,0 0-6-16,0 0 44 15,0 0-29-15,0 0-3 16,0 0 28-16,0 7-36 0,0 3 1 15,0 7 8-15,0 6-17 16,0 8 38-16,0 6-42 16,-6 6 15-16,-1 3 13 15,0-2-5-15,-2-6-2 16,3-10-2-16,-3-4-11 16,4-10 60-16,2-4-59 15,1-4-1-15,2-4 5 16,0 1-15-16,0-3-2 15,0 0 1-15,0 0 0 16,0 0-31-16,0 0 3 16,0 0-53-16,0 0-4 0,0 0-82 15,0-3-114-15</inkml:trace>
  <inkml:trace contextRef="#ctx0" brushRef="#br1" timeOffset="-61128.94">28610 3775 141 0,'0'0'52'16,"0"0"9"-16,0 0 48 15,0 0 8-15,0 0-84 16,0 0-19-16,0 0 12 16,2 0-18-16,-2 0 3 15,0 0-6-15,0 0 5 16,0 0 21-16,0 0-31 15,0 0 0-15,0 0 6 16,0 0-6-16,0 0 0 0,0 0-3 16,0 0 7-16,0 0 5 15,0 0-9-15,0 0 0 16,0 0 17-16,0 0-13 16,0 0-4-16,0 5 0 15,0 1 2-15,0 1 0 16,0 1-2-16,0 1 0 15,0-5-1-15,0 1 1 16,0 0 0-16,0 1 0 16,0 2 6-16,0 2-5 15,0 4-1-15,0-4 0 16,0 2 5-16,0-2-3 16,0-4-2-16,0 0 0 15,0-2 2-15,0-4-4 0,0 2 2 16,2 0-5-16,3-2 3 15,1 4 2-15,2-2 0 16,-4-2-1-16,2 4 7 16,1-4-3-16,-3 0-3 15,4 0 0-15,-4 0-2 16,3 0 2-16,-3 0 0 16,4 0-4-16,0-4 12 15,1-8 5-15,-3 2-13 16,0 0 0-16,-3 0 13 15,0 4-8-15,-3-4-5 16,0 2 0-16,0-4 9 0,0 0 21 16,0-2-30-16,0-1 0 15,-8 2 0-15,4-1 0 16,0 4-1-16,2 3-3 16,-1 3 8-16,1 0-8 15,0 4 4-15,-2-1 0 16,-2-1-2-16,2-1 2 15,0 2 0-15,0-3-5 16,-3 1 13-16,1 2-15 16,0 1 7-16,0-3-7 15,1 2-14-15,-1 1-19 16,0 0-9-16,0 0-33 16,0 0-16-16,1 0-24 15,1 0-129-15</inkml:trace>
  <inkml:trace contextRef="#ctx0" brushRef="#br1" timeOffset="-60469.51">29024 3688 89 0,'0'0'131'0,"0"0"-119"16,0 0 90-16,0 0 59 16,0 0-82-16,0 0-21 15,0 0 13-15,0 0-58 16,0 0 54-16,0 0-67 16,0 0 0-16,0 0 13 15,0 0-13-15,0 11-4 16,0 14 4-16,0 7 22 15,0 5 24-15,0 4-37 16,0-1-1-16,0-2 43 0,0-4-48 16,0-6 3-16,0-4 5 15,0-4-9-15,0-6 2 16,0 2-4-16,0-2 0 16,0-6 3-16,0 1-3 15,0-7-14-15,0-1-20 16,0-1-88-16,0 0-43 15,0-3-208-15</inkml:trace>
  <inkml:trace contextRef="#ctx0" brushRef="#br1" timeOffset="-59250.24">28394 4602 120 0,'0'0'163'15,"0"0"-154"-15,0 0-9 0,0 0 78 16,0 0-28-16,0 0-40 16,0 0 12-16,0 0-20 15,0 0 9-15,0 2 9 16,0 8-2-16,2 4 26 16,-2 10-12-16,0 6-25 15,0 6 53-15,0 4-42 16,0 0 0-16,0-4 23 15,0-6-14-15,0-3-4 16,0-5-23-16,0-4 0 16,-2-2 6-16,2-6-6 15,0-3-1-15,0-4-8 16,0-3-10-16,0 0-25 16,0 0-47-16,0-10-61 15,11-15 0-15,1-4-147 0</inkml:trace>
  <inkml:trace contextRef="#ctx0" brushRef="#br1" timeOffset="-58608.4">28650 4744 88 0,'0'0'211'16,"0"0"-185"-16,0 0 25 16,0 0 75-16,0 0-119 0,0 0 2 15,2 30 28 1,0-22-16-16,0 2 3 0,4-4-17 15,-2 1 0-15,0-2 13 16,1-1-20-16,-1-2-2 16,2 0-2-16,4-2 4 15,1 0-7-15,0 0 7 16,-2 0 0-16,0 0-12 16,-1-12 12-16,0-2 0 15,-4-2-6-15,-2 0 6 16,-2 3-6-16,0 0 6 15,0 1 0-15,0 4 17 0,0 0-17 16,-4 2 0 0,-10 0 14-16,-1 2-1 0,-1 2-11 15,-1 2-2-15,3 0 0 16,1 0-4-16,1 0 4 16,3 6-25-16,3 2-4 15,2 0-38-15,4-2-82 16,0-2-56-16</inkml:trace>
  <inkml:trace contextRef="#ctx0" brushRef="#br1" timeOffset="-57696.48">29018 4644 130 0,'0'0'315'0,"0"0"-308"15,0 0 7-15,0 0 9 16,0 0-1-16,0 0-12 16,47-8-7-16,-32 8 29 15,-1 0-28-15,1 6-4 16,-3 2 41-16,-4 2-36 16,-1-2 5-16,-5 4-10 15,-2 6 12-15,0 6 11 16,0 6-23-16,-17 4 0 15,-6-4 8-15,3-4-8 16,3-8-2-16,1-5 0 16,3-5 4-16,1-4-9 0,1-3 7 15,2-1 0-15,2 0-7 16,5 0 7-16,0-4-37 16,2-4 8-16,0 1 18 15,0 0-3-15,0 2 14 16,0 0 0-16,2 4 25 15,3-3-15-15,-1 4-4 16,3 0 1-16,-1 0-4 16,1 0 25-16,2 0-28 15,0 7 0-15,0 4 32 16,-1 0-18-16,2 0-12 16,1-1 21-16,-1-2-16 15,2-2 47-15,-1-5-53 0,3-1 0 16,5 0 46-16,6 0-47 15,2-7-8-15,0-7-31 16,-8-2-106-16,-11 3-80 16</inkml:trace>
  <inkml:trace contextRef="#ctx0" brushRef="#br1" timeOffset="-56703.29">28548 5565 356 0,'0'0'18'15,"0"0"2"-15,0 0 106 16,0 0-67-16,0 0-35 0,0 0-24 15,0 13 0 1,0 13 19-16,0 12 2 0,0 5 0 16,0-1 8-16,0 1-13 15,0-4 29-15,-5-7-44 16,1-3 7-16,2-10 15 16,0-8-23-16,2-4-2 15,0-5-1-15,0-2-37 16,0 0-11-16,8 0-25 15,12-16-91-15,0-7-1 16,-4-6-111-16</inkml:trace>
  <inkml:trace contextRef="#ctx0" brushRef="#br1" timeOffset="-56315.46">28757 5707 311 0,'0'0'16'0,"0"0"21"0,0 0 104 16,0 0-77-16,0 0-26 15,0 0-38-15,-2 78 1 16,2-64 15-16,0-4-16 16,0 1 0-16,7-6 0 15,4 1 4-15,0-6-8 16,0 0 1-16,0 0 3 15,1 0-18-15,-4-6 18 16,1-8-9-16,-2-4 4 16,-5-4 2-16,1-2 0 0,-3 4-17 15,0 2 6-15,0 4 1 16,-3 8 13-16,-13 2 0 16,-2 4 19-16,-1 0 9 15,-2 0-22-15,6 6-6 16,1 2 0-16,6 2-19 15,3-1 18-15,3 2-39 16,2-2-23-16,0-4-43 16,5-5-35-16</inkml:trace>
  <inkml:trace contextRef="#ctx0" brushRef="#br1" timeOffset="-55751.95">29205 5554 428 0,'0'0'128'0,"0"0"-121"0,0 0 58 15,0 0-36-15,0 0 6 16,0 0 4-16,0 0-38 16,89-6-2-16,-75 6 0 15,-5 6 1-15,-5 13-22 16,-4 0 16-16,0 7-27 15,-9 1 19-15,-13-4 3 16,-1 0 2-16,2-10-16 16,4-4 22-16,9-5-12 15,1-3 15-15,7-1-5 16,0 0-1-16,0 3-8 16,11 1 13-16,7 2-10 0,4 2 11 15,-2 0 3 1,-5 0-3-16,2-2 0 0,-7 0 1 15,-5-2 0-15,0 2 5 16,-5 2-6-16,0 4 0 16,-2 4 83-16,-21 6-57 15,-6 2-4-15,-4 2 15 16,4-4-31-16,2-6-6 16,4 0-16-16,10-6-112 15,0-2-90-15</inkml:trace>
  <inkml:trace contextRef="#ctx0" brushRef="#br1" timeOffset="-55235.87">28581 6521 397 0,'0'0'95'0,"0"0"-84"15,0 0 86-15,0 0-48 16,0 0 19-16,0 0-56 0,0 129 13 16,-2-77 32-16,-4-2-23 15,1-9-14-15,3-5-20 16,2-7 5-16,0-5-29 16,0-8 24-16,0-6-86 15,0-6-9-15,2-4-91 16,5 0-115-16</inkml:trace>
  <inkml:trace contextRef="#ctx0" brushRef="#br1" timeOffset="-54918.73">28762 6738 274 0,'0'0'156'16,"0"0"-152"-16,0 0 32 0,0 0 13 15,0 0 4 1,0 0-53-16,20 68 0 0,-7-68-3 16,5 0 3-16,0 0-2 15,0-3-7-15,-1-12-11 16,-3-2 1-16,-5 2 11 16,-3 2 0-16,-6-3 5 15,0 2 3-15,0 3-2 16,-4-3-1-16,-7 3 6 15,-5 2 5-15,3 6-8 16,-1 3 0-16,3 0-8 0,5 0-4 16,1 0-39-16,5 8-56 15,0 3-64-15</inkml:trace>
  <inkml:trace contextRef="#ctx0" brushRef="#br1" timeOffset="-54396.96">29306 6506 195 0,'0'0'371'15,"0"0"-329"-15,0 0-21 16,0 0-14-16,0 0 20 16,0 0-26-16,-19 47-1 15,11-19 0-15,0-2 1 16,6 0 8-16,2-3-9 0,0-4 0 15,0-5 19 1,12-1-17-16,5-8-3 0,8-1 1 16,0-4 0-1,-1 0-1-15,3 0 1 0,-9 0 0 16,-5-8-14-16,-2-2 8 16,-4 1-3-16,-5 0 8 15,-2 1 1-15,0 0-4 16,0-1 4-16,0 4 0 15,0 3-3-15,-2 2 6 16,-7 0-3-16,0 13 0 16,-4 15 13-16,2 9-20 15,-3 7 7-15,-1 11-15 16,1 7 11-16,-6 6-98 16,0 0-173-16</inkml:trace>
  <inkml:trace contextRef="#ctx0" brushRef="#br1" timeOffset="-53869.64">28714 7470 501 0,'0'0'99'0,"0"0"-89"15,0 0 75-15,0 0-32 16,0 0 9-16,0 0-62 16,-46 144 9-16,32-94 9 15,1-2-18-15,0-2-1 16,4-3-11-16,2-10-66 16,3-7 9-16,4-5-87 15,0-12-72-15,0-9 4 16</inkml:trace>
  <inkml:trace contextRef="#ctx0" brushRef="#br1" timeOffset="-53567.62">28824 7740 200 0,'0'0'190'0,"0"0"-189"0,0 0-1 15,0 0 101-15,0 0-54 16,0 0-28-16,4 64-16 15,5-48 3-15,3-6-11 16,3-4 5-16,1-6-11 16,1 0-4-16,4 0-6 15,-1-8-2-15,-5-6 20 16,-4-2 3-16,-4 2-4 16,-4 4 4-16,-3-2 0 0,0 0 15 15,0 2-15 1,-17-2 0-16,2 0-4 0,-1 4-5 15,3 4 1-15,2 0-76 16,2 4-95-16,7 0-2 16</inkml:trace>
  <inkml:trace contextRef="#ctx0" brushRef="#br1" timeOffset="-53096.53">29341 7475 562 0,'0'0'13'0,"0"0"2"16,0 0 33-16,0 0-6 16,0 0-7-16,0 0-35 15,13-10-6-15,-13 12-1 16,0 19 14-16,0 2 0 15,-6 7-7-15,-7 1 0 16,-1-1 3-16,5-4-1 16,1-4-2-16,4-4 0 15,4-4 6-15,0-2-7 16,0-2 1-16,4-2 0 16,11 2-9-16,1 0 9 15,3 0-1-15,-1 0-3 0,-5 0-2 16,1-2-3-16,-7-2-1 15,-1 0 10-15,-4-4-2 16,-2 0 2-16,0 0 0 16,0 2 10-16,0 0 7 15,0 2 24-15,-10 0-41 16,-9 0 0-16,0 0 23 16,-4-2-23-16,3 2 0 15,1-6-3-15,0 0 3 16,3 0-41-16,3-26-121 15,3-8-202-15</inkml:trace>
  <inkml:trace contextRef="#ctx0" brushRef="#br1" timeOffset="-52954.06">29366 7618 402 0,'0'0'123'0,"0"0"-123"16,0 0 0-16,0 0 0 15,0 0-7-15,0 0-22 16,125 6-285-16</inkml:trace>
  <inkml:trace contextRef="#ctx0" brushRef="#br1" timeOffset="-52398.02">28681 8576 496 0,'0'0'97'0,"0"0"-65"15,0 0 43-15,0 0-20 0,0 0-13 16,0 0-42-16,0-4-1 15,0 22 1-15,-8 20 0 16,-15 12 10-16,1 3-10 16,0-5-11-16,4-8 0 15,5-14-62-15,6-8-8 16,7-16-40-16,0-2-108 16</inkml:trace>
  <inkml:trace contextRef="#ctx0" brushRef="#br1" timeOffset="-51957.69">28984 8640 337 0,'0'0'97'0,"0"0"-90"16,0 0 94-16,0 0 2 16,0 0-59-16,0 0-38 15,-2 107 37-15,2-100-43 16,0 0 0-16,9-7-9 0,11 0 7 15,5-4-1-15,0-18-43 16,-2-2-10-16,-2 3 47 16,-8 2-31-16,-6 5 9 15,-7 2 31-15,0 5 2 16,-7 6 6-16,-17 1-5 16,-5 0 2-16,-2 0 16 15,4 16-21-15,4 2-4 16,10-2-4-16,6-3-8 15,7-2-49-15,0-7-72 16,5-4-77-16</inkml:trace>
  <inkml:trace contextRef="#ctx0" brushRef="#br1" timeOffset="-51437.68">29489 8427 324 0,'0'0'141'0,"0"0"-94"0,0 0 82 15,0 0-20-15,0 0-72 16,0 0-27-16,-6 35 19 16,-7 7-29-16,-1 4 0 15,6 2 18-15,1 0-16 16,3-7 0-16,4-7-2 15,0-12 5-15,0-11-23 16,0-4 18-16,0-7-43 0,15 0 29 16,5-10-22-16,-1-19 16 15,0 2-2-15,-3-4 15 16,-5 7-14-16,-7 3 21 16,-4 2 0-16,0 7 7 15,-8 4 8-15,-13 6 9 16,2 2-6-16,-2 0 1 15,8 12-38-15,2 11-1 16,9 4-55-16,-1-3-54 16,3-6-77-16</inkml:trace>
  <inkml:trace contextRef="#ctx0" brushRef="#br1" timeOffset="-43245.77">17783 11815 252 0,'0'0'233'15,"0"0"-224"-15,0 0 25 16,0 0 61-16,0 0-24 16,0 0-27-16,0 0 30 0,0 0-17 15,70 0 46 1,-55 0-83-16,-1 0-6 0,-1 0 18 16,3 0-18-16,2 0-1 15,4 0-13-15,5 0 9 16,6 0 23-16,3 0-32 15,-1 0 0-15,3 0 26 16,1 0-15-16,-4-4 4 16,-4 0-15-16,-2 0 8 15,0 4 7-15,-2 0-15 16,-1 0 0-16,-1 0 1 16,2 0 1-16,4 2-1 15,7 2-1-15,4 2 3 16,3-5 8-16,2 2-11 15,-3-3 0-15,-4 0 8 0,1 0-8 16,-8 0 8-16,-2 0-8 16,-6 0 6-16,-6 0 3 15,-7-3-9-15,-8 2 0 16,-2 1-8-16,-2 0 8 16,0 0-40-16,5 0-74 15,-3 6-111-15,-2-1 49 16</inkml:trace>
  <inkml:trace contextRef="#ctx0" brushRef="#br1" timeOffset="-42708.7">18521 12110 435 0,'0'0'124'16,"0"0"-81"-16,0 0 107 15,0 0-64-15,0 0-41 16,0 0-9-16,20 19-35 15,5 3 37-15,2 5 8 16,0 1-42-16,-3 2 88 16,-4 0-91-16,0-2 0 0,0 0 58 15,-2-4-59 1,-5-2 6-16,-3-6-6 0,-6-4 6 16,0-8-17-16,-2 0 11 15,1-2-61-15,-3-2 12 16,0 0-66-16,0 0-58 15,0-6-5-15,-7-14-232 16</inkml:trace>
  <inkml:trace contextRef="#ctx0" brushRef="#br1" timeOffset="-42209.4">18321 12222 353 0,'0'0'141'16,"0"0"-95"-16,0 0 29 0,0 0 27 16,0 0-72-1,0 0-12-15,0-5-10 0,13 5-5 16,7 13 78-16,3 3-50 16,-4 2-4-16,4-2 37 15,-3 0-63-15,-2 0 2 16,2 0-2-16,2 4 6 15,2 4 32-15,1 0-37 16,2 4-2-16,-5 1 37 16,-1-3-37-16,-2-2 0 15,-3-2-3-15,-1-6 12 16,-3-2 0-16,-3-4-9 16,-5-4 0-16,-2-4 1 15,-2 0-1-15,0-2-16 16,0 0-36-16,2 0-101 15,0-13 151-15,-2-16-156 16</inkml:trace>
  <inkml:trace contextRef="#ctx0" brushRef="#br1" timeOffset="-41183.59">19030 12573 139 0,'0'0'169'16,"0"0"-108"-16,0 0 32 16,0 0 6-16,0 0-22 15,0 0-58-15,2 0-12 16,-2 0 36-16,2 0-42 15,0 0-1-15,0 2 14 16,0 12 0-16,-2 2 34 16,0 4-37-16,0 6-6 15,0 5 46-15,0 2-48 0,0 7 6 16,-6 6 17-16,-1-1-24 16,-1-4 40-16,5-6-42 15,0-9 0-15,3-8 6 16,0-6-6-16,0-6-8 15,0-5 5-15,0-1-52 16,6 0-13-16,7-5-63 16,-3-17-61-16,-2-4-82 15</inkml:trace>
  <inkml:trace contextRef="#ctx0" brushRef="#br1" timeOffset="-40421.08">19275 12761 279 0,'0'0'141'0,"0"0"-96"0,0 0 57 15,0 0-33-15,0 0-35 16,0 0-32-16,0 78 0 16,0-52 57-16,-2-1-47 15,2-6 7-15,0-2 13 16,0-6-23-16,0-2-6 15,6-3-3-15,7-6 0 16,5 0 9-16,3 0-9 16,0-18-3-16,0-4-2 0,-5-3 10 15,-8 2-10-15,-1 0-10 16,-7 5 15-16,0 0-26 16,0 4 25-16,0 2-12 15,-13 4 9-15,-3 4-2 16,3 2 1-16,-1 2-18 15,3 0-16-15,5 0 35 16,-2 0-70-16,4 13-4 16,4-2-30-16,0 0-23 15,0-6-76-15</inkml:trace>
  <inkml:trace contextRef="#ctx0" brushRef="#br1" timeOffset="-39818.71">19593 12691 154 0,'0'0'98'0,"0"0"-42"16,0 0 39-16,0 0-7 15,0 0-47-15,0 0-29 16,0 0 10-16,0 0 57 0,0 0-43 15,0 0-3-15,0 0 14 16,0 10-12-16,0 1 15 16,0 4-32-16,0 5-12 15,0 4 27-15,0 2-33 16,0 6 0-16,0 0 16 16,0 1-8-16,0-4 8 15,0-2-16-15,0-3 0 16,0-4 32-16,0-2-32 15,0-2-3-15,0 2-5 16,0-2-55-16,0-8 63 16,0-8-167-16</inkml:trace>
  <inkml:trace contextRef="#ctx0" brushRef="#br1" timeOffset="-27796.47">18842 13418 198 0,'0'0'222'0,"0"0"-186"15,0 0 1-15,0 0 18 16,0 0 56-16,0 0-91 16,-20 0-14-16,20 1-3 15,0-1 1-15,0 0-4 16,2 0 0-16,19 0 1 15,1 0 16-15,2 0-6 16,5-10-11-16,2-4 32 0,2 2-18 16,2 0 4-16,2 3-8 15,1 2-2-15,0 3 39 16,-1 3-46-16,-2 1 1 16,0 0 9-16,-1 0-9 15,3 0 5-15,1 0-7 16,3 0 2-16,1-5 12 15,0-10-14-15,-2 0 0 16,-6 1 14-16,-11 2-10 16,-4 6-3-16,-5 3-1 15,-6 0 0-15,1 3 0 16,-3-2 0-16,-1-1 0 16,-2 2 0-16,1 1 3 0,-2 0-3 15,0 0 0-15,1 0 0 16,-3-2-1-16,2 2 1 15,-2 0 0-15,0 0-12 16,0 0 11-16,4 0-50 16,2 20-59-16,2 0-44 15,-4-8-107-15</inkml:trace>
  <inkml:trace contextRef="#ctx0" brushRef="#br1" timeOffset="-17278.72">15994 11780 145 0,'0'0'55'16,"0"0"-5"-16,0 0 49 15,0 0-38-15,0 0-17 16,0 0-38-16,0-1-4 0,0 1 28 15,0 0-30 1,0 0-6-16,0 0-1 0,0 0 14 16,0 0-2-16,0 0-5 15,0 10 8-15,-8 12-2 16,-5 0-6-16,-1 0 0 16,3-4 0-16,3-4 0 15,0 0-10-15,-3 4 4 16,3 0 6-16,-2 0 38 15,4-6-38-15,3-8 0 16,3-2 1-16,0-2 6 16,0 0-14-16,0 2 4 0,0 2-60 15,0 2-15 1,0 0-43-16,3-6-73 0</inkml:trace>
  <inkml:trace contextRef="#ctx0" brushRef="#br1" timeOffset="-16811.53">16088 11733 142 0,'0'0'53'16,"0"0"-25"-16,0 0 16 16,0 0 31-16,0 0-75 15,0 0 11-15,0 0 7 16,0 8-17-16,2 4 18 15,-2 2 30-15,3 10-17 16,-3 0 32-16,0 2-54 16,0 0-2-16,0-4 21 15,0-6-29-15,0 0 0 0,0 0 7 16,0-4-3-16,0 3 8 16,0-3-12-16,0-1 0 15,0-1 3-15,0 0-3 16,0-2-7-16,0-2 5 15,0-2-32-15,0-1-24 16,0-2-42-16,0-1-52 16,0 0 2-16</inkml:trace>
  <inkml:trace contextRef="#ctx0" brushRef="#br1" timeOffset="-16468.72">15899 12047 175 0,'0'0'82'0,"0"0"36"15,0 0-14-15,0 0-62 16,0 0-39-16,0 0 9 16,-7-8-12-16,16 8 0 0,7-2 17 15,3 0-14 1,0-1 14-16,-3-1-17 0,-1 4 0 16,-1 0 0-16,-3 0 0 15,1 0-4-15,0 0 1 16,3 11-22-16,1 3-40 15,-3-7-166-15</inkml:trace>
  <inkml:trace contextRef="#ctx0" brushRef="#br1" timeOffset="-12938.57">16692 11275 150 0,'0'0'45'16,"0"0"9"-16,0 0-20 15,0 0 7-15,0 0 26 16,0 0-23-16,-16-46 8 16,16 43-52-16,0 0 4 0,0 1 39 15,0-4-33 1,0-2 4-16,0 0 21 0,0-6-14 16,0 2 9-16,0-3-30 15,0 3 0-15,0-3 42 16,-4 3-41-16,2 0-1 15,-1 4 21-15,3-2-17 16,0 2 10-16,0-4-14 16,0-2 0-16,0-2 3 15,0-2-3-15,0-2 0 16,3 4-3-16,-1-2 8 16,2-3-7-16,4 3 2 15,-4-4 0-15,4 4 12 16,1 3-12-16,3-4 0 15,-1 1 0-15,3-4 8 0,1-2-10 16,3-2 2-16,-1 0 0 16,4 1-1-16,-6 2 1 15,3-1 0-15,-5 4-1 16,-1 3 5-16,-2 1-4 16,2 3 0-16,-1-4 0 15,0 3 6-15,1 0-6 16,0-2 0-16,-1 1 0 15,5 1 5-15,-5 1-7 16,-1 5 2-16,-6 4 0 0,0 0 4 16,-4 2-4-1,3 2 0-15,-1 0 0 0,-2 0 2 16,2 0-2-16,-2 0 0 16,0-1 0-16,0 1-2 15,0 0 2-15,0 0 0 16,0 0 3-16,0 0-1 15,0 0 8-15,0 0-10 16,0 0 0-16,0 0 18 16,0 0-18-16,0 0 0 15,0 0 9-15,0 0-4 16,0 0-8-16,0 0 3 16,0 0 0-16,0 0-1 15,0 0 1-15,0 0 0 16,0 0 8-16,0 0-8 0,0 0 9 15,0 0-9 1,0 0 0-16,2 0-24 0,7 1-16 16,-4 3-219-16</inkml:trace>
  <inkml:trace contextRef="#ctx0" brushRef="#br1" timeOffset="-7147.06">17053 10605 4 0,'0'0'10'0,"0"0"-2"0,0 0-7 16,0 0 27-16,0 0-23 15,0 0 14-15,0 0 28 16,0 0-20-16,0 0 6 15,0 0-2-15,0 0-25 16,0 0 33-16,0 0-30 16,0 0 28-16,0 0-10 15,0-4-19-15,0-1-8 16,0-1 0-16,0 2 3 16,0 1-7-16,0 1 4 15,0 2 0-15,0 0 8 16,0 0 2-16,0 0-7 15,0 0-3-15,0 0 6 0,-9 6 7 16,0 0-13-16,-2 2 0 16,3 2 16-16,-4 1-13 15,6 0 8-15,-3 0-2 16,1 3-5-16,0-3 17 16,-1 4-18-16,-3-1-3 15,2 0 21-15,1 2-19 16,-3-4 2-16,1 2-2 15,3-2 9-15,1-2 3 16,0-2-14-16,5 0 0 16,-3 2 0-16,1 2 1 15,-2 0-1-15,1 0 0 0,1-2 2 16,4 2 1 0,-3-2-3-16,1-2 0 0,0 2 2 15,-1-2-2-15,1 0 0 16,0-2 0-16,0 5 4 15,-5-2-1-15,3 2-3 16,-1-3 0-16,1 0 10 16,-1-3-10-16,3 4 0 15,2-1-4-15,0 2 9 16,0 0 16-16,0 2-21 16,-4-2 0-16,4-1 14 15,-2 2-12-15,-1-1-2 16,3-3 0-16,-2 4 10 15,0-1 5-15,2-2-15 0,0-2 0 16,-2-2 10-16,2-2-10 16,0 0 0-16,0 2-1 15,-2-4 13-15,2 2-6 16,-3-1-6-16,3 5 0 16,-5-3 14-16,1 5-11 15,2 0-3-15,-2-2 4 16,4 2 7-16,-3-6 3 15,3 2-14-15,0-4 0 16,0 0 14-16,0 2-14 16,-4 1 0-16,0 4 0 15,2 3 4-15,-2 2-19 16,4 4-42-16,0-4-95 0,0-6-67 16</inkml:trace>
  <inkml:trace contextRef="#ctx0" brushRef="#br1" timeOffset="-5766.86">16530 11111 24 0,'0'0'77'0,"0"0"-35"15,0 0 59-15,0 0-31 16,0 0-31-16,0 0 12 15,-18-20-35-15,18 20 16 16,0 0 2-16,0 0-25 16,0 0 41-16,0 0-49 15,-3 0 6-15,3 0 7 0,0 0-13 16,0 0 1 0,0 2-2-16,5 12 0 0,11 2 15 15,-1 2-14-15,3-2-1 16,2-2 9-16,-2-2-4 15,-2-4-4-15,-5-2-1 16,-1-2 0-16,0 0-1 16,-1-1 1-16,-1 0 0 15,-3 0 0-15,-3-2 7 16,0-1-10-16,0 0 3 16,3 0 0-16,2 0 5 15,4 0-5-15,5 0 0 16,-1-4-6-16,-1-4 13 0,1-2-14 15,-3 0 7 1,1-2 0-16,2-2 0 0,3-4 0 16,9-2 0-16,2-3-3 15,2 2 3-15,4 1-1 16,3 4-86-16,-2 2-110 16,-5 1 13-16</inkml:trace>
  <inkml:trace contextRef="#ctx0" brushRef="#br1" timeOffset="-4896.9">17394 10235 5 0,'0'0'70'15,"0"0"9"-15,0 0-2 16,0 0 3-16,0 0 13 15,0 0-47-15,-27-20 0 0,25 20-1 16,0 0-24-16,0 0-21 16,0 0-3-16,-6 21 3 15,2 10 14-15,-3 7-13 16,-2-3-1-16,0 0 16 16,2-3-4-16,0-4 4 15,4-5-16-15,-1-6 11 16,3-2-3-16,-1-2-8 15,4-1 0-15,-2-2-1 16,2 0 1-16,-2 1-12 16,2-4-9-16,0 3-27 15,0-4 37-15,0-1-110 16,0-4 11-16,0-1 17 0,0 0-33 16</inkml:trace>
  <inkml:trace contextRef="#ctx0" brushRef="#br1" timeOffset="-4340.84">17581 10403 69 0,'0'0'86'0,"0"0"-54"15,0 0 0-15,0 0-13 0,0 0-15 16,0 0-4-16,-8 28 0 16,8-20 0-16,6 0 3 15,1-4-3-15,1-2 0 16,0 0 4-16,2-2-1 15,3 0-3-15,-3 0 0 16,1-4 8-16,-3-10-11 16,-1 2 3-16,-4-2-1 15,-3 2 1-15,0 2 0 16,0 0-2-16,-3 4 0 16,-8 0 4-16,0 2-4 15,2 2 2-15,0-1 0 16,5 3-4-16,2 0 0 15,2 0-40-15,0 0-78 0</inkml:trace>
  <inkml:trace contextRef="#ctx0" brushRef="#br1" timeOffset="-3959.18">17882 10225 76 0,'0'0'52'0,"0"0"43"0,0 0-41 15,0 0 16-15,0 0-10 16,0 0-52-16,0-13-8 16,0 27-5-16,0 25 5 15,0 11 57-15,-11 14-50 16,-5 8-7-16,3 5 0 0,4-5-51 15,2-21-140-15</inkml:trace>
  <inkml:trace contextRef="#ctx0" brushRef="#br1" timeOffset="619.47">24555 3589 32 0,'0'0'50'16,"0"0"23"-16,0 0-34 16,0 0-15-16,0 0 22 15,0 0-18-15,0 0 1 16,0 0 8-16,0 0-16 16,0 0 23-16,0 0-31 15,0 0-6-15,0 0 43 16,0 0-44-16,0 0 8 15,0 0 0-15,0 0-13 16,0 0 5-16,0 0-6 0,0 0 0 16,0 0-13-16,0 0 13 15,0 0-3-15,0 0 3 16,0 0 0-16,0 0-9 16,0 0 9-16,0 0 0 15,0 0 4-15,0 0 4 16,0 0-5-16,0 0 27 15,0 0 1-15,0 0 22 16,-2 0-47-16,-1 0 1 16,1 0 11-16,2-2-18 15,0 2 0-15,0 0-4 16,0 0 14-16,0 0-22 0,0 0-14 16,0 0-113-16,14 0-95 15</inkml:trace>
  <inkml:trace contextRef="#ctx0" brushRef="#br1" timeOffset="1826.2">24310 3507 26 0,'0'0'66'16,"0"0"43"-16,0 0-42 0,0 0-4 16,0 0 13-16,0 0-14 15,-11-18 3-15,9 18-29 16,2 0-23-16,0 0 39 15,-2 0-51-15,2 0 6 16,-3 0 16-16,3 0-20 16,0 0 17-16,0 0-20 15,0 0 6-15,0 0-12 16,0 0 6-16,0 0 0 16,0 0 10-16,0 0-7 15,0 0 10-15,0 0-13 16,5 0 0-16,8 0 23 15,1 0-23-15,3 0 0 0,3 0 14 16,1 0-13-16,-2 0 3 16,-1 0-4-16,-1 0 0 15,0 0 4-15,-4 0-4 16,0 0 0-16,-2 0 1 16,1 0 2-16,-1 0 5 15,0 0-8-15,0 0 0 16,2 0 2-16,3 0-2 15,2 0 0-15,-2 2 2 16,-1 2 16-16,-1-3-33 16,-1 2 15-16,1-1 0 15,-4-2-3-15,1 0 3 0,3 0 0 16,-3 0 25 0,2 0-23-16,-1 0 7 0,-2 0-9 15,-3 0 0-15,-2 0 6 16,-3 0-6-16,-2 0 0 15,0 0 6-15,0 0-4 16,0 0 0-16,5 0-2 16,3 0-41-16,5 2-60 15,-1 0-216-15</inkml:trace>
  <inkml:trace contextRef="#ctx0" brushRef="#br1" timeOffset="2583.36">24656 3367 104 0,'0'0'106'16,"0"0"-80"-16,0 0 70 15,0 0-18-15,0 0-23 16,0 0-24-16,-16 0-19 15,16 0 22-15,0 0-34 0,0 0 0 16,2 6 27-16,10-1-20 16,-2 4 2-16,3 3 14 15,1 3-14-15,1-1 12 16,-1 3-21-16,-1-3 0 16,-2 0-2-16,1-3 2 15,-4-2 0-15,-3-3 5 16,-3-4-3-16,-2 0-3 15,0-2 1-15,2 0 0 16,-2 0 8-16,0 0-8 16,0 0 0-16,0 0 6 15,2 0-3-15,1 0-6 16,-3 0 0-16,2 0 1 0,-2 0-20 16,0 0 22-16,3 2 0 15,-3-2-2-15,0 0 4 16,0 0 4-16,0 0-6 15,0 0 0-15,-3 2 11 16,-21 8-11-16,-5 8-7 16,0 8 4-16,0 8-53 15,2-4-101-15,0-6-185 16</inkml:trace>
  <inkml:trace contextRef="#ctx0" brushRef="#br1" timeOffset="11342.34">15331 11087 1 0,'0'0'8'15,"0"0"-7"-15,0 0-1 16,0 0 9-16,0 0 11 15,0 0 20-15,0 0-12 16,-16-11-4-16,16 8 31 16,0 1-27-16,0-2-4 15,-2 1 6-15,2 0-10 16,-2-1 7-16,-3-2-24 16,3 2-3-16,0-2 48 15,-2 2 1-15,-4-3-29 16,2 3-6-16,-1 1-2 15,1 1 32-15,-1 0-44 0,0 0 8 16,0 0 13-16,-1-1-17 16,-1-1-4-16,0 4 1 15,-2-1 4-15,-2 1-2 16,-1 0-3-16,-3 0 0 16,-4 0 11-16,-3 0-6 15,-1 0-5-15,0 0 5 16,4 1 1-16,0 6 3 15,6-1-9-15,-3 2 0 16,3-2 0-16,-4-2 0 16,3 4 0-16,1-2-1 15,1 5 8-15,-1 0-6 0,-3 1-1 16,3 2 0 0,-1 0-1-16,-4 2 1 0,4-1 0 15,-1 0 1-15,3-3 5 16,1 0 6-16,1 0-12 15,2-1 0-15,1 2 2 16,-1 1-2-16,4-2 0 16,0 2-1-16,-1 3 10 15,1-6-9-15,0 1 0 16,4 5 0-16,0-2-1 16,0 1 1-16,0 3 0 15,-1-8-4-15,1 2 13 16,2-4-10-16,0 4 1 15,0-4 0-15,0 2 4 16,0 3-4-16,0-2 0 0,0 2-2 16,0 4 8-16,0-2-4 15,7 4-2-15,-1-2 0 16,2 2 6-16,-2-2-6 16,1 2 0-16,1-2-3 15,0 2 11-15,0 0-2 16,1-2-6-16,-3 0 0 15,2 1 7-15,1 0-7 16,-1 2 0-16,2-3-2 16,-4-2 9-16,1 0 5 15,-1-4-12-15,3-2 0 16,-2-2 6-16,2-1 0 0,-3 4-6 16,1-5 0-16,0 2 4 15,0-1-2-15,-1 0-2 16,1-1 0-16,-1-1 14 15,4 2-14-15,1-1 0 16,-3 1 0-16,6-2 11 16,3 1-2-16,4 1-9 15,-1 0 0-15,2-2 7 16,-4 2-6-16,-5-1-1 16,3-4 0-16,-3 3 5 15,1-5-2-15,-1 1-3 16,1-1 0-16,1 0 14 15,3 0-6-15,2 0-8 16,-2 0 0-16,0 0 7 16,-1 0 2-16,1 0-9 0,-2-1 0 15,0 1 6-15,-1-3-6 16,-1 1-3-16,1 0 0 16,-1 0 6-16,-1 0 1 15,-3 0-4-15,2 0 0 16,-5 2-1-16,1-2 1 15,0 2 0-15,3-3-1 16,1 2 5-16,2-1-4 16,2-2 0-16,2-1 0 15,1-4-1-15,4 0 1 16,-1-2 0-16,-1 2-1 16,-2 2 9-16,-3 2-12 0,-3-2 4 15,-1 3 0-15,-3 2-1 16,-3-2 1-16,0 0 0 15,4-4-1-15,-1-4 8 16,6-4-5-16,3-4-2 16,2 0 0-16,0-3 0 15,-2 8 0-15,-1 1 0 16,-1 2-2-16,-3 0 9 16,1-1-10-16,-3 3 3 15,-4-5 0-15,0-2 4 16,-1-2-2-16,3-10-2 15,-2 3 0-15,0 0 7 16,-3 2-7-16,-2 6 0 0,1-2 0 16,-1 2-3-16,-2 0 4 15,0-1-1-15,0 4 0 16,0-6 4-16,0 1-6 16,0 0 2-16,0 1 0 15,0 0 0-15,0-1 0 16,0 0 0-16,0 2-2 15,0 0 10-15,0 4-15 16,0 0 7-16,-2 2 0 16,-5 1 3-16,-5-2 1 15,2-1-4-15,-1-2 0 16,-1 2 5-16,3 1 1 0,1 2-6 16,-2 1 0-1,2 1 6-15,-1-2-4 0,-1 2-2 16,4 2 0-16,-3 2 7 15,1-2 36-15,-6 1-43 16,1-1 0-16,-3 4 11 16,-4-1-10-16,0 0 0 15,-3 1-1-15,-1-2 8 16,0 1 22-16,-3-5-30 16,-2 4 0-16,0-3 32 15,0 2-16-15,-2 2-5 16,0-2-11-16,-3 2 14 15,1 1 13-15,0 2-27 16,-6-1 0-16,-1 2 4 16,2 0-4-16,-1 0-9 0,-6 13-33 15,-7 24-155-15,-15 7-1 16,-10-3-204-16</inkml:trace>
  <inkml:trace contextRef="#ctx0" brushRef="#br1" timeOffset="16892.79">28259 4367 142 0,'0'0'26'16,"0"0"-16"-16,0 0 12 15,0 0 55-15,0 0 41 16,0 0-79-16,0 0-18 15,0 0 33-15,0 0-25 16,0 0 5-16,0 0-9 16,2 0-23-16,-2 0 34 15,0 0-36-15,2-3 0 0,2 3 13 16,5-3-11-16,5-1-2 16,3 0 0-16,6 0 8 15,3 1 1-15,1 2-9 16,2-1 0-16,2 2 6 15,-5 0-6-15,3 0 0 16,0 0 0-16,0 0 0 16,9 0 15-16,5 0-15 15,5 0 0-15,6 2 21 16,2-1-19-16,4 2-2 16,-2 3 0-16,3 0-11 15,1 4 0-15,2 3-86 16,-3-8-107-16,-5-5-81 15</inkml:trace>
  <inkml:trace contextRef="#ctx0" brushRef="#br1" timeOffset="20312.18">27607 3478 78 0,'0'0'73'0,"0"0"-31"16,0 0 19-16,0 0-1 16,0 0-2-16,0 0-58 15,0-15 9-15,0 15 16 16,0 0-24-16,0 0 16 15,0 0 5-15,0 0-19 16,0 0 18-16,0 0-21 16,0 0 0-16,0 0 11 15,2 0-11-15,6 0 0 0,0 0 2 16,3 0 4-16,-1 4-8 16,3 4 2-16,-5-2 0 15,4 0 6-15,-1 2-6 16,0-2 0-16,-2 0-5 15,-2-2 11-15,-1 2-9 16,-2 2 3-16,4 1 0 16,-2 0 7-16,1 1-7 15,-3-2 0-15,1 0 5 16,-3 1 0-16,2 2 0 16,-1 1-5-16,-1 3 0 15,0-3 7-15,3 1-7 16,-3 1 0-16,2 0-1 15,1 1 9-15,-5 0 5 16,2-2-13-16,-2 2 0 0,0 0 19 16,0 5-15-16,0 0 3 15,0-1 9-15,0 2-16 16,0-3 18-16,0 0-18 16,0 0 0-16,0-2 13 15,0 0-10-15,0-2-3 16,0-2 2-16,0 0 5 15,0 3-2-15,0-4-5 16,0 1 0-16,0 2 15 16,0-1-13-16,0-1-2 15,0 3 9-15,-2 2-6 16,-1-2 11-16,3 3-14 0,0-1 0 16,0 2 9-1,0 3-5-15,0-1-4 0,0-3 4 16,-2-3 5-16,0 2 3 15,2-3-12-15,-2 0 0 16,0-2 16-16,0 0-9 16,2 3-7-16,-5-3 0 15,5 6 6-15,-2 3-3 16,-1-1-3-16,3 0 0 16,0 3 0-16,0-5 0 15,0 0 0-15,-2 0-2 16,2-3 10-16,-4-2-7 15,1 0-1-15,1 0 0 16,0-2-1-16,2 2 1 16,-4-1 0-16,2 0-3 0,2 0 9 15,-3-3-7-15,3 0 1 16,0-3 0-16,0 0-3 16,0 0 3-16,0 2-2 15,0 0-1-15,0 0 6 16,5 0-8-16,6 0 5 15,-5-4 0-15,6 0-5 16,-4-2 5-16,1 0-1 16,5 0-2-16,-1 0 6 15,3 0-3-15,-1 2 0 0,3-2 0 16,-3 2-3 0,1-2 3-16,2 0 0 0,-4 0-2 15,1 0 5-15,-3-2-14 16,0 2 11-16,0-2 0 15,-1 0-16-15,0 0 16 16,1 0-3-16,-6 0 0 16,1 0 6-16,-5 0-15 15,-2 0 12-15,0 0 0 16,0 0 6-16,0 0-4 16,0 0-2-16,0 0 0 15,0 0 5-15,0 0-12 16,-5 0 7-16,3 0 0 0,0 0 0 15,-2 0 0 1,-1 0 0-16,-2 0-4 0,3 0 9 16,-1 0-8-16,-1 0 3 15,-3 10 0-15,-3 0-4 16,2 6 4-16,-4 0 0 16,3-1-3-16,0-2 7 15,4-3-1-15,0-1-3 16,3-4 0-16,-3 3 0 15,3-2 0-15,0 2 0 16,-4 2-3-16,6 5 8 16,-2-4-3-16,0 6-2 15,1-3 0-15,1-2-1 16,0 0 3-16,2-2-2 0,0 1 0 16,-2 2 3-1,2-3 1-15,0 2-4 0,-2-1 0 16,2 2 10-16,-2 1-8 15,0 4-2-15,-2 0 0 16,2-2 8-16,0 0 7 16,0-4-15-16,2-1 0 15,-2 4 6-15,2-1-5 16,0-2 0-16,0 4-1 16,0 0 3-16,0 4 13 15,0 3-16-15,0 0 0 16,0 5 14-16,0 1-14 15,0-5 0-15,0 2-1 0,0-6 4 16,0-2 5 0,0-2-2-16,0 0-6 0,0 0 15 15,0 2-6-15,0 4 12 16,0 0-21-16,0-1 8 16,0-2 14-16,0 1-22 15,0 0 0-15,0 1 2 16,0 4 4-16,6 1 11 15,2 0-17-15,-4-1 0 16,2-1 9-16,1 2-9 16,-1 0 0-16,0 0 8 15,-2 2 0-15,-2-2 9 0,2-4-17 16,-1 0 0 0,-1-2 13-16,2-2-13 0,-2 3 0 15,3-2 10-15,0-1-10 16,-1 0 5-16,0-1-5 15,-1 1 0-15,-3 1 10 16,0 2-10-16,0-1 0 16,0 0 20-16,0 0-19 15,0 2 17-15,0-4-18 16,0 2 0-16,0-4 17 16,0 0-17-16,0 0 0 15,0 0 2-15,2 2 0 16,0 0 3-16,0 3-5 15,0-3 0-15,-2 0 2 16,2 0-2-16,-2-4 0 0,3 0 5 16,-1 2-1-16,1-2-3 15,1 1-1-15,1 6 0 16,-1-3 11-16,-2 2-11 16,0-2 0-16,-2-2 7 15,2-2-4-15,3 0 2 16,-3 2-5-16,0 0 0 15,1 1 8-15,-1-2-8 16,0-1 0-16,-2 1 3 16,0 2 1-16,0 0 0 15,0 2-4-15,0-1 0 16,0 2 6-16,0 0-6 0,0-2 0 16,0-1 0-16,0-2 2 15,0-1 5-15,0-1-7 16,0 1 0-16,0-1-1 15,0 2 1-15,-4-1 0 16,-1 0-6-16,0-2 18 16,1 0-8-16,0-3-4 15,2 0 0-15,-3 1 0 16,3-4 0-16,-2 0 0 16,1 0 3-16,-4 0 2 15,3 0 1-15,-7 2-6 16,-9 6 0-16,-7 10-10 15,-11 10 10-15,-2 9-4 0,2 3-22 16,7-1-100 0,11-14 126-16,2-17-201 0</inkml:trace>
  <inkml:trace contextRef="#ctx0" brushRef="#br1" timeOffset="41315.42">25899 3926 32 0,'0'0'34'0,"0"0"23"16,0 0-1-16,0 0-31 16,0 0 18-16,0 0-42 15,0 0 15-15,0 18 37 16,0-14-23-16,0-2 1 15,0 0-15-15,0 0-10 16,0 5-2-16,0 2-4 0,0 1-129 16,0-4-98-1</inkml:trace>
  <inkml:trace contextRef="#ctx0" brushRef="#br1" timeOffset="85093.89">15881 16333 34 0,'0'0'14'0,"0"0"-7"16,0 0 23-16,0 0-27 15,0 0 1-15,0 0-4 16,0 0 0-16,0 0-1 16,-7 0-9-16,5 0 10 0,2 0 5 15,-2 0 0-15,2 0-3 16,0 0 18-16,0 0 1 15,0 0 11-15,0 0-18 16,0 0-1-16,0 0 35 16,0 0-31-16,0 0 5 15,0 0 18-15,-2 0-9 16,-1 0 13-16,-1 0-25 16,0 0 13-16,-3 0 16 15,-2 0-48-15,-2 0 5 16,2 0 20-16,-2 0-21 15,2 5 21-15,-2 0-24 16,1 1-1-16,0 1 35 0,-1 2-34 16,1 5-1-16,0-5 20 15,1 8-13-15,-1-3 14 16,4 4-21-16,-1 0 0 16,5-6 8-16,-2 2-8 15,2 0 0-15,0-7 3 16,2 8 1-16,0 2 1 15,0 10-5-15,0 2 0 16,0 0 46-16,4 3-46 16,7-10 0-16,0 0 15 15,0 1-12-15,0-10 6 16,1 5-9-16,-4-5 0 16,3 0 22-16,-1 2-22 15,1-7 0-15,-1 1 15 0,2 4-11 16,1-8 4-16,5 4-8 15,0-9 0-15,2 0 6 16,3 0-6-16,0 0 0 16,4-18 17-16,-4 0-17 15,-5 0 10-15,-3-5-10 16,-1 2 0-16,-3-2 8 16,-1-7-8-16,0 2 0 15,-6-2 3-15,-1-2 0 16,-3 0 1-16,0-2-4 0,0 2 0 15,0 4-2 1,-5 6 2-16,-4 0 0 16,2 0 2-16,-4 4 3 15,2 4 1-15,0-8-6 0,-4 5 0 16,1 4 1-16,0-5 0 16,-5 7-1-16,4-1 11 15,1 6-5-15,-2 3 25 16,-1-2-30-16,1 5 3 15,1 0 46-15,1 0-48 16,1 0 0-16,0 0 4 16,2 0 3-16,-4 0-18 15,0 10-13-15,-1 17-121 16,-4-1-18-16,0-4-248 16</inkml:trace>
  <inkml:trace contextRef="#ctx0" brushRef="#br1" timeOffset="99722.02">19506 16481 225 0,'0'0'375'0,"0"0"-369"16,0 0 59-16,0 0-14 16,0 0-31-16,0 0 11 15,0 0-28-15,-49-8-3 16,45 8 0-16,-3 0 2 15,-2 0 0-15,-2 11-2 16,-1 22 0-16,2 2 13 0,1 6-11 16,5-1-2-16,2-10 1 15,2-6 9-15,0-6 1 16,0-10-11-16,13-3 0 16,5-5 4-16,3 0 3 15,4-13-7-15,0-11 8 16,-3-12 2-16,-2-4 4 15,-4-4-14-15,-8-4 0 16,-1-10 10-16,-5-6-10 16,-2 3-1-16,0 7-2 15,0 12 6-15,0 12-3 16,0 16 0-16,0 6 0 16,0 8-5-16,0 0 5 0,0 0-9 15,0 0-4 1,0 14 13-16,0 16 8 0,0 16 13 15,0 11-17-15,0 11 48 16,-2-2-52-16,0-4-2 16,2-12-1-16,0-10-49 15,6-10-12-15,19-16-94 16,-3-14-58-16,1 0-63 16</inkml:trace>
  <inkml:trace contextRef="#ctx0" brushRef="#br1" timeOffset="100630.25">19724 16623 498 0,'0'0'131'15,"0"0"-100"-15,0 0 28 16,0 0 0-16,0 0-58 16,0 0-1-16,47-8 8 15,-32-6-4-15,2-4 22 16,-9 0-26-16,-3 0 0 15,-5 0 13-15,0 2-12 16,0-2-1-16,0 0 0 16,-13 4-39-16,-6 6 34 15,4 4-30-15,-3 4 25 16,-4 8-7-16,0 23 34 0,1 4-12 16,6 5 33-1,9 0-26-15,6-4 50 0,0-4-44 16,2-1-3-16,20-13 5 15,4-4-20-15,6-10 0 16,3-4 0-16,2 0-1 16,-2-18-24-16,1-9-9 15,-3-9-27-15,-4 0 30 16,-4 0-39-16,-8 1 21 16,-3 5 33-16,-10 7 16 15,-2 8 23-15,1 12-4 16,-3 3 29-16,0 0 37 15,0 0-51-15,0 0-7 16,0 14-16-16,0 13-4 0,2-2 32 16,0 11-39-16,0 0 0 15,-2 4 20-15,0 0-15 16,0-8-5-16,0-6 0 16,0-11 8-16,0-12 5 15,2-3-13-15,0 0 0 16,3 0-10-16,6-3 20 15,7-15-10-15,2-13 0 16,3 3 6-16,-2 2-27 16,0 8-2-16,-1 0-24 15,-9 12 39-15,3 2-25 16,-4 4 23-16,-1 0 10 16,5 0 0-16,1 0 1 0,-1 0-1 15,3 6 0 1,2 2 30-16,0-4-23 0,3 0-2 15,3-4-5-15,-2 0 10 16,-4 0-2-16,2 0-8 16,-6-12 0-16,-1-6 8 15,-6 4-7-15,-8-4-1 16,0 0 0-16,0 2 9 16,-13 7-30-16,-14 3 21 15,3 6-17-15,-1 0 12 16,-2 9 1-16,6 13 4 15,0 6 6-15,8 2-2 0,6-2 52 16,5-2-50 0,2-8 2-16,0-4 21 0,0-1-26 15,0-4 3-15,11 0-6 16,11-4 2-16,9-5-28 16,21 0-30-16,10-5-71 15,3-17 25-15,-3-5-406 16</inkml:trace>
  <inkml:trace contextRef="#ctx0" brushRef="#br1" timeOffset="101163.68">20673 16601 697 0,'0'0'116'0,"0"0"-28"16,0 0 4-16,0 0-67 15,0 0 3-15,0 0-28 16,63 0 0-16,-25 0-14 16,2 0-9-16,2 0-4 15,-4 0-69-15,-7-11-38 16,-6-4 9-16,-9-3-108 16,-5-5 25-16,-3-2 53 15,-8 0 142-15,0-4 13 16,0 3 105-16,-2-6 57 0,-9-4-2 15,-5 4-76 1,-1-7-25-16,-1 16 26 0,3 0-36 16,-1 11-10-16,0 6-3 15,3 6-19-15,0 0 68 16,-6 10-77-16,2 24 0 16,-3 8 47-16,2 11-24 15,2 5 3-15,3 0-1 16,6 4-22-16,7-8 25 15,0 4-36-15,0-4 0 16,14-6 14-16,5-3-14 16,2-5 0-16,-7 0 0 15,-1-8 3-15,-9 0-17 16,-4-2 14-16,0-6-20 16,0 2 17-16,-13-8-18 0,-10-4-14 15,-8-5-7 1,-2-9-42-16,0 0 28 0,-1-19-95 15,7-17-30-15,7-4-147 16</inkml:trace>
  <inkml:trace contextRef="#ctx0" brushRef="#br1" timeOffset="102192.7">21097 16659 507 0,'0'0'80'16,"0"0"-64"-16,0 0 16 15,0 0 62-15,0 0-84 16,0 0-1-16,96-8 5 15,-69-10-11-15,-5 0 3 16,-7 0-6-16,-5 4 7 0,-6 3-13 16,-4-4 6-16,0 7-20 15,0 6 18-15,-16-2-21 16,-6 4 7-16,-4 0 13 16,-6 22 3-16,-4 6 7 15,3 2 0-15,4 2-2 16,5-4 33-16,10 2-11 15,10-7 5-15,4-2-31 16,0 2 16-16,13-9 9 16,13-4-26-16,8-2 0 15,7-8 14-15,1 0-13 16,3-18-1-16,-8-4 0 16,1-10-18-16,-7 1-4 0,-4 3-21 15,-8-2 4 1,-7 4 35-16,-5 8-3 0,-5 12 7 15,-2 6 8-15,0 0-2 16,0 0 60-16,0 0-66 16,2 0 0-16,-2 0 0 15,2 6 7-15,0 10-5 16,-2-2-2-16,2 0 11 16,-2 4-4-16,0-6-7 15,0 2 0-15,0 0-4 16,0-1 4-16,0 1-10 15,0-10 6-15,0 0 4 0,0-3-27 16,0-1 27-16,0 0-19 16,4-5 11-16,11-22-20 15,5 0 28-15,0 0-2 16,-2 1 4-16,-1 8 3 16,-1 8-5-16,-1 2 0 15,-1 8 33-15,-1 0-20 16,5 0-1-16,1 0-12 15,0 0 7-15,1 0-26 16,-2 14 4-16,0 0-108 16,-3 2-53-16,-5-2-214 15</inkml:trace>
  <inkml:trace contextRef="#ctx0" brushRef="#br1" timeOffset="103122.66">21652 16775 456 0,'0'0'126'0,"0"0"-59"16,0 0 2-16,0 0-4 0,0 0-55 16,0 0 6-16,60 0-16 15,-37-7 12-15,-4-4-3 16,4-2-9-16,-3-6 0 16,-3 3-5-16,-3-2 5 15,-5 0-19-15,-7 4-3 16,-2 0-13-16,0 2 17 15,0 4-5-15,-7 6 14 16,-11 2 3-16,1 0 7 16,-6 0-1-16,1 10 0 15,5 2 2-15,0 2 5 16,7-4-7-16,3 2 0 0,5 2 15 16,2 4-7-16,0 0 6 15,0 5-4 1,2-5 1-16,13 0 21 0,1-6-32 15,2-7 0-15,2 4 17 16,5-9-15-16,2 0 4 16,4-4-6-16,0-14 11 15,-2-1-21-15,-3-2 10 16,-1-2-25-16,-5 5 15 16,-7 4-18-16,-3 2 14 15,-6 6 10-15,-2 2 4 16,0 4-9-16,-2 0 9 15,0 0 0-15,0 0-3 0,0 4 6 16,0 10 7-16,0 0-10 16,0-5 9-16,0 4 8 15,0-4-17-15,0 0 0 16,0 4 3-16,0-3 1 16,0-7-4-16,0 2 0 15,0-5 0-15,0 0 3 16,0 0-3-16,0 0 0 15,2-12 0-15,3-20 0 16,1-5-27-16,4 1 2 16,-2 2 14-16,1 12-13 15,-5 12 24-15,4 10 0 16,0 0 19-16,5 0 0 16,1 14 22-16,-1 8 5 15,-2 4-35-15,1-4 51 0,-1 1-62 16,0 0 12-16,-4-1 27 15,-1-3-29-15,-1-3-4 16,-1 2-6-16,0-4 11 16,-4-5-18-16,0-4 7 15,2-1-56-15,-2-4-5 16,10 0-46-16,9-14-46 16,10-16-197-16,8 2 144 15</inkml:trace>
  <inkml:trace contextRef="#ctx0" brushRef="#br1" timeOffset="103475.08">22534 16619 257 0,'0'0'185'16,"0"0"-89"-16,0 0 30 15,0 0 14-15,0 0-51 16,0 0-44-16,-87-36-22 16,71 36-14-16,-1 4 29 0,-1 20-37 15,1 10-1-15,3 2 30 16,5 5-19-16,7-9 6 15,2-2-17-15,0-10 6 16,6-4-1-16,15-2-5 16,6-10-16-16,6-4 14 15,7-4-53-15,0-18-47 16,-3-4-59-16,-6 2-140 16</inkml:trace>
  <inkml:trace contextRef="#ctx0" brushRef="#br1" timeOffset="103859.17">22534 16619 458 0,'127'80'102'0,"-124"-75"-66"0,7 0 26 15,9-1 5-15,3-4-45 16,4 0-12-16,-3 0 29 16,-3-4-37-16,-7-6-2 15,-1-2 15-15,-8 6-14 16,-2-2 5-16,0-2-6 15,-2 6 1-15,0-4-3 16,0 2 2-16,-4-2-2 16,-8 0-2-16,-3 2 4 15,-5 2 0-15,2 0-4 16,-6 4 4-16,1 0 16 0,1 4-4 16,-2 14-12-1,-1 8 28-15,3 2-10 0,3 3 21 16,6-4 0-16,7 4-29 15,6-4 59-15,0 0-68 16,0-5-1-16,19-4 5 16,14-8-5-16,4-2-3 15,19-8-32-15,9-4-110 16,1-18-6-16,-8-2-23 16</inkml:trace>
  <inkml:trace contextRef="#ctx0" brushRef="#br1" timeOffset="105281.13">20021 16547 10 0,'0'0'59'0,"0"0"36"16,0 0-36-16,0 0 3 15,0 0 30-15,0 0 5 16,0 0-24-16,0 0-20 15,0 0-32-15,0 0 45 16,0 0-63-16,0 0 3 16,0 0 22-16,0 0-15 15,0 0 11-15,0 10-1 16,0 5-12-16,0 10 84 16,0 11-89-16,0 14-1 0,-11 16 10 15,1 7-15-15,4 1-9 16,4-10-117-16,2-16-100 15</inkml:trace>
  <inkml:trace contextRef="#ctx0" brushRef="#br1" timeOffset="113264.88">16095 17119 119 0,'0'0'87'16,"0"0"-45"-16,0 0 31 15,0 0 49-15,0 0-67 0,0 0-42 16,0 0 43-16,0-4-34 16,0 0 14-16,0 4 19 15,0 0-26-15,0 0 18 16,0 0-47-16,0 0 8 15,0 0 5-15,0 0-13 16,0 0 0-16,0 0-6 16,0 0 13-16,3 0-12 15,3 0 5-15,-2 0 0 16,1 0 2-16,-1 0-2 16,0 0 0-16,2 0 2 15,-2 0 4-15,7 0 6 16,-1 0-12-16,4 0 0 15,2 0 6-15,0 0-6 16,-1 0 0-16,1 0-1 0,-5 0 9 16,3 0-12-16,-4 0 4 15,-1 0 0-15,1 0 8 16,-2 0-8-16,3-5 0 16,1 1 6-16,3-1-2 15,3 1 3-15,5-4-7 16,-2-3 0-16,2 4 5 15,-3-8-5-15,-5 7 0 16,1-6-1-16,-3 6 6 16,-2-2-3-16,-1 2-2 15,-4-2 0-15,3 2 8 16,-1-2-3-16,2-2-5 0,-1 2 17 16,-1-4-15-16,2 2 12 15,1-10-14-15,-5 4 0 16,6 0 10-16,-6 0-10 15,-1 4 0-15,3-2 5 16,-1-4-1-16,0 4 7 16,0-2-11-16,-3 4 0 15,0 0 14-15,1-3-6 16,-5 7-8-16,2 1 24 16,-2-4-20-16,0-1 27 15,0-8-31-15,0-4 0 16,0 2 0-16,0 3 0 15,0 2 0-15,0 1 0 16,-2-2 12-16,-1 2-7 0,1 4-5 16,-2 0 0-16,0 2 16 15,-3 2-9-15,-2-2 0 16,0 2 16-16,0 0-22 16,1-2 28-16,0 2-29 15,0 2 0-15,-1-2 6 16,-1-2-6-16,2-2 0 15,-3 4-4-15,-1 2 11 16,4 3-11-16,-5 0 4 16,-1 2 0-16,3 2 25 15,-3-3-23-15,5 4-2 0,1 0 4 16,-3 0 6-16,-1 0-4 16,1 0-6-16,-5-5 0 15,1 5 0-15,-3 0 0 16,1 0 0-16,-2 0-5 15,4 0 12-15,-3 0-13 16,0 0 6-16,7 0 0 16,-2 5 0-16,-1-1 0 15,6-4 0-15,-6 1-2 16,3 2 10-16,2 2-10 16,3-5 2-16,-4 5 0 15,2 1-7-15,-5 1 7 16,-1 2 0-16,-1 1-5 15,1-2 16-15,3 6-16 16,-3-2 5-16,3-2 0 0,3 0-3 16,-2 6 3-16,3 2 0 15,-3 9-3-15,3 8 10 16,-2 15-19-16,-2 4 12 16,4 12-36-16,1 7 26 15,4 3-157-15,-1-2-97 16,-2-6-172-16</inkml:trace>
  <inkml:trace contextRef="#ctx0" brushRef="#br1" timeOffset="127995.08">15379 14668 214 0,'0'0'80'15,"0"0"-12"-15,0 0-8 16,0 0 52-16,0 0-77 15,0 0-15-15,0 0 9 16,0 0-25-16,10-92 18 16,-10 86-22-16,0 0 0 15,-12 2-17-15,-5 4 11 16,-8 0-1-16,-2 0 3 16,-2 0 4-16,0 6-11 15,5 6 11-15,2 2 0 0,4 4-3 16,3 0 3-1,7 6 0-15,6 5-3 0,2 4 10 16,0 5 9-16,5 0-16 16,11 1 0-16,-3-7 13 15,-2 0-13-15,-9 4-2 16,-2 4-3-16,0 7 10 16,-13 10 11-16,-19 2-16 15,-5-4 0-15,6-8 23 16,6-10-12-16,10-10-9 15,8-5-2-15,5-12 14 16,2-2-7-16,0-4-7 0,0-4 0 16,9 2-6-1,8 0 13-15,1 0-7 0,-3-2 0 16,-1 2 3-16,-3 4-5 16,-1 2 2-16,-4 10-1 15,1 14-8-15,-3 16 18 16,0 12-8-16,-2 15 8 15,-2 1 6-15,0 0 19 16,3-6-34-16,0-6 0 16,1-11 35-16,5-12-35 15,1-6-2-15,9-9 1 16,5-2-29-16,5-6 17 16,5-6-132-16,1-12-85 15,-1 0-66-15</inkml:trace>
  <inkml:trace contextRef="#ctx0" brushRef="#br1" timeOffset="134567.31">15803 14508 162 0,'0'0'39'0,"0"0"24"0,0 0-21 16,-25 132 55-16,19-90-66 16,2-2 14-16,-3-5-8 15,3-3-19-15,-2-8-3 16,2-6-15-16,2-2 0 15,2-11-13-15,0 0 2 16,0-5-85-16,6 0 3 16,11-10-10-16,1-17 12 15</inkml:trace>
  <inkml:trace contextRef="#ctx0" brushRef="#br1" timeOffset="134906.57">15908 14672 126 0,'0'0'117'0,"0"0"-47"16,0 0 24-16,0 0-19 15,0 0-56-15,0 0 35 16,7 28-51-16,4-20 0 16,-1-3-3-16,0-5-3 15,5 0-2-15,-1 0-2 16,-1 0 3-16,1-17-9 15,-5-1 13-15,-3 0-4 16,-4 0 3-16,-2 0 1 0,0 4-3 16,0 2 3-1,-6 2-18-15,-7 6 8 0,-5 2 0 16,1 2-12-16,2 0-20 16,1 4 42-16,10 10 4 15,2 0-4-15,2-2-25 16,0-2-16-16,10-4-73 15,7-6-6-15</inkml:trace>
  <inkml:trace contextRef="#ctx0" brushRef="#br1" timeOffset="135086.03">16200 14524 100 0,'0'0'155'0,"0"0"-79"0,0 0 19 15,0 0 19-15,0 0-82 16,0 0 0-16,0 108-32 16,-7-42 0-16,-9 20-2 15,-3 13-40-15,-2-5-283 16</inkml:trace>
  <inkml:trace contextRef="#ctx0" brushRef="#br1" timeOffset="137786.16">15957 15538 29 0,'0'0'74'0,"0"0"-30"15,0 0-11-15,0 0 13 16,0 0-10-16,0 0 1 15,0 0 3 1,-7-80 27-16,7 80 5 0,-2-4-38 16,0 4-7-16,0 0-1 15,0 0-23-15,-6 0-6 16,0 18-10-16,-3 4 13 16,-7 6 42-16,0 2-42 15,0-3 0-15,0-5 19 16,3-3-16-16,4-2 10 15,4-3-13-15,4-6 0 16,3-2 6-16,0 2-6 16,0-4-1-16,12-4-2 0,12 0 6 15,7 0 26 1,6-4-29-16,-4-8 7 0,0 6 1 16,-6 2-8-16,-5 4-32 15,-6 0-10-15,-6 0-28 16,-5 0-30-16,-5 8-38 15,0-6 6-15,0-2 32 16</inkml:trace>
  <inkml:trace contextRef="#ctx0" brushRef="#br1" timeOffset="137856.79">15957 15538 35 0</inkml:trace>
  <inkml:trace contextRef="#ctx0" brushRef="#br1" timeOffset="137967">15957 15538 35 0,'83'19'128'0,"-90"-19"5"0,0 0-52 0,0 0 7 0,1 0-57 0,1 22-22 15,-1 4 37-15,1 7-45 16,0 8 3-16,3 3-8 16,0 8-6-16,2-5-25 15,0-8-45-15,0-9-46 16,18-21-27-16</inkml:trace>
  <inkml:trace contextRef="#ctx0" brushRef="#br1" timeOffset="138313.07">16422 15418 261 0,'0'0'51'16,"0"0"38"-16,0 0 49 15,-10 139-78-15,5-85 8 16,1-10-48-16,-1 0 10 16,2-4-20-16,3-4-4 15,-2 0 9-15,2-8-15 16,0-2 0-16,-2-14-24 0,2-2-6 15,0-6-28-15,0-4 15 16,0 0-15-16,0-14-14 16,0-20-139-16</inkml:trace>
  <inkml:trace contextRef="#ctx0" brushRef="#br1" timeOffset="139130.96">16438 15526 145 0,'0'0'62'0,"0"0"-55"16,0 0-4-16,0 0 27 0,0 0-8 15,0 0-22-15,51-14-7 16,-51 14-1-16,0 17-17 16,0 6 21-16,-9 4-3 15,-6 1 7-15,-1-2 7 16,5-8-4-16,7 0 14 15,2-10-12-15,2-2 0 16,0 2 1-16,0-4-6 16,4 0 0-16,7 1 7 15,0 0-1-15,-2 2-5 16,-2 4 7-16,-3 5-4 16,-4 4 4-16,0 6-3 15,0 0 6-15,-6 2 20 16,-6-2-31-16,-1-8 8 15,7-8 17-15,-1-2-24 0,5-8 40 16,2 0-29-16,0 0-8 16,0-8-4-16,0-14-31 15,13-2-19-15,9-11 37 16,0 8-24-16,3 1 15 16,2 4-3-16,-3 3 25 15,-1 6 0-15,-4 3 0 16,-5 2 0-16,-5 8 1 15,-5-4 1-15,-4 4 23 16,0 0-15-16,0 0 1 0,0 17 55 16,0 6-2-1,0 4-29-15,0-6 5 0,0-7-38 16,0-6-1-16,11-6-1 16,9-2-33-16,5 0 27 15,-2-6-22-15,3-12 15 16,-6 0-37-16,-6 0 7 15,-3 1 17-15,-7 4-23 16,-4 3 49-16,0 2 7 16,0 4-4-16,0 1 6 15,-7 3 21-15,3 0-9 16,0 0 29-16,-4 0-4 16,0 0-26-16,-1 17 38 15,0 5-39-15,0 12-8 16,5-2 12-16,-3 8 4 0,-4-4 7 15,2 4-32-15,0-6 1 16,0 0 39-16,0 0-38 16,-2-7-4-16,-7 1 28 15,-2-2-25-15,-2-8 38 16,-1-4-41-16,8-10 0 16,3-4-14-16,12-4 7 15,0-36-102-15,6-22-226 16</inkml:trace>
  <inkml:trace contextRef="#ctx0" brushRef="#br1" timeOffset="139689.57">16871 15681 277 0,'0'0'101'0,"0"0"81"15,0 0-101-15,0 0-42 0,0 0-19 16,0 0-19-16,53-4 17 16,-17-4-14-16,-3 8 17 15,-6 0-42-15,-8 0 15 16,-2 8-55-16,-5 6 8 15,-2-4-55-15,-6-2-56 16,1-8 59-16,-3 0-22 16,2 0 34-16</inkml:trace>
  <inkml:trace contextRef="#ctx0" brushRef="#br1" timeOffset="139886.16">17095 15575 37 0,'0'0'97'16,"0"0"-18"-16,0 0 10 0,0 0-17 15,0 0 0-15,0 0-23 16,-22 44-25-16,15-12 58 16,3 0-80-16,2 1 1 15,2 5 14-15,0-8-17 16,0-3 0-16,0-9-9 16,13-4-46-16,1-6 41 15,1-8-88-15,3 0-27 16,-3-4-12-16</inkml:trace>
  <inkml:trace contextRef="#ctx0" brushRef="#br1" timeOffset="140237.91">17232 15775 24 0,'0'0'168'0,"0"0"-127"0,0 0-19 16,0 0 59-16,0 0-48 15,0 0-7-15,84-36-15 16,-64 28-11-16,-7-4-5 15,-1 2 5-15,-6 2-13 16,-3 6 1-16,-3-6 12 16,0 8-1-16,0-8-8 15,-5 2 8-15,-9 2 1 16,-3 0-2-16,1 0 4 16,-1 4 1-16,1 0 1 15,1 0 2-15,-2 4 26 0,2 11-3 16,4 10 0-16,0 3 12 15,4 1-29-15,3 6 41 16,4-3-51-16,0-4 9 16,0-6 12-16,13-5-22 15,12-8-2-15,8-9-2 16,7 0-32-16,7-8 5 16,-3-20-185-16,-8-2-106 15</inkml:trace>
  <inkml:trace contextRef="#ctx0" brushRef="#br1" timeOffset="140584.9">17008 15669 216 0,'0'0'114'0,"0"0"-65"16,0 0-32-16,0 0-15 16,0 0 1-16,0 0-3 15,141 4-92-15,-87-22-201 16</inkml:trace>
  <inkml:trace contextRef="#ctx0" brushRef="#br1" timeOffset="145925.16">26231 4881 11 0,'0'0'155'0,"0"0"-26"0,0 0-48 16,0 0-25-16,0 0 65 16,0 0-79-16,0 0-1 15,-8-45 18-15,8 43-27 16,0 2-3-16,-2 0-29 15,0 0 0-15,-4 0 2 16,-12 13-2-16,-11 19 0 16,-16 12 18-16,-3 6-18 15,-4 4 4-15,5-4-4 16,1 0 0-16,1-2 6 16,5-3-6-16,2-8 0 15,9-2-1-15,4-7 7 16,8-4-8-16,7-8 2 0,2-6 0 15,8-4-8-15,0-4 8 16,0 2 0-16,2 1 0 16,23 2 0-16,8-5 27 15,13-2-27-15,8 0 0 16,4 0 52-16,7-6-52 16,-1-2 0-16,1-4 1 15,-5 2 3-15,-9 2-8 16,-9 4-5-16,-10 4-62 15,-10 0 28-15,-8 0-108 0,-7 4-28 16,-7 4-42 0</inkml:trace>
  <inkml:trace contextRef="#ctx0" brushRef="#br1" timeOffset="146261.4">26287 5011 59 0,'0'0'182'16,"0"0"-74"-16,0 0 19 15,0 0-43-15,0 0 25 16,0 0-70-16,-48-8-14 16,44 8 9-16,0 10-25 15,-4 9 21-15,0 16-30 0,-5 18 2 16,-3 18 52-16,1 13-39 15,-1 9 6-15,3-5 9 16,4-10-4-16,-3-10 1 16,6-7-27-16,-1-7 1 15,1-8 21-15,0-4-22 16,2-4-1-16,4-4-9 16,0-2-13-16,0-7-40 15,0-4-79-15,14-6-58 16,-7-15-96-16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7T02:09:42.6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2649 5198 531 0,'0'0'55'16,"0"0"3"-16,0 0 20 15,0 0 0-15,0 0-18 16,0 0-51-16,0 0 12 16,0 0-21-16,0 0 0 0,2 0 38 15,2 0-38-15,3 0 25 16,4 0 19-16,0 0-26 15,3 0 21-15,3 0-39 16,6 0 2-16,2 0 23 16,4 1-25-16,4-1 0 15,5 3 14-15,1-3-9 16,2 0-1-16,1 0-4 16,0 0 0-16,-3 0 9 15,-4 0-9-15,-4 0 0 0,-2 0 0 16,-2 0 7-1,-1 1-8-15,-3-1 1 0,-1 0 0 16,-7 2 6-16,2-2-6 16,-2 0 0-16,3 0 1 15,4 0 6-15,2 0-6 16,5 2-1-16,2-2 0 16,3 0 2-16,-2 0-2 15,-4 0 0-15,-1 0-4 16,-5 0 10-16,1 0-5 15,-6 0-1-15,-1 0 0 16,1 2-3-16,2 0 3 16,5-2 0-16,3 0-2 15,2 0 10-15,0 0-11 16,-3 0 3-16,-1 0 0 0,-3 0 1 16,1 0-1-1,-4 0 0-15,-3 0-5 0,2 0 14 16,0 0-15-16,0 0 6 15,2 0 0-15,0 0 0 16,-1 0 0-16,2 0 0 16,-1 0-3-16,-3 0 11 15,0 0-12-15,-5 0 4 16,5 0 0-16,-4 0-2 16,3 0 2-16,8 0 0 15,16 0-7-15,18 0 7 16,20 0-39-16,0 0-201 0,-16 0 222 15</inkml:trace>
  <inkml:trace contextRef="#ctx0" brushRef="#br0" timeOffset="22374.38">5032 8839 200 0,'0'0'16'16,"0"0"-12"-16,0 0 80 15,0 0-56-15,0 0-26 16,0 0-4-16,0 0-15 0,-10 4 17 16,10-4 3-1,0 0 0-15,0 0 25 0,0 0-2 16,0 0 1-16,0 0 33 16,0 0-49-16,0 0-2 15,0 0-9-15,0 0-1 16,0 0-96-16,0-14-281 15</inkml:trace>
  <inkml:trace contextRef="#ctx0" brushRef="#br0" timeOffset="23757.86">2562 8619 30 0,'0'0'157'0,"0"0"-23"16,0 0-15-16,0 0-20 16,0 0-15-16,0 0 24 15,-42-9-60-15,42 9-46 16,0 0 52-16,0 0-51 15,0 0 1-15,0 0 15 16,0 0-14-16,0 0 31 0,0 0-36 16,0 0 1-1,6 0 47-15,14 0-46 0,12 0-2 16,7 0 34 0,6 0-17-16,6 0 3 0,1 0-20 15,0 0 0-15,-2 0 3 16,-1 0-3-16,-2 0 0 15,-4-2 1-15,-4-2 2 16,-1 4 4-16,-2-2-7 16,-3 0 0-16,3-2 10 15,2 4-4-15,4-1-6 16,-2-2 19-16,1 3-18 16,-2-4 15-16,-1 3-16 15,0-4 0-15,0 3 9 0,0 0-9 16,0 0 0-16,-1 0 6 15,4 2-2-15,-1-2 3 16,2-1-7-16,3 0 0 16,-3-1 7-16,-1-2-7 15,-2 6 0-15,-1-2 7 16,-5 0-4-16,-1 2 1 16,-3 0-4-16,2 0 0 15,4-2-1-15,3 2 1 16,5 0 0-16,1 0 1 15,1 0 4-15,-1 0-7 16,-1 0 2-16,-5-4 0 16,0 0 0-16,-5 2 0 15,-2 2 0-15,-4-2-1 16,-5 2 8-16,0 0-7 0,3 0 0 16,2 0 0-16,-1 0-4 15,8 0 4-15,-1 0 0 16,1 0 2-16,-1 0 0 15,-4 0 0-15,-2 0-2 16,-5 0 0-16,-1 0-2 16,-4 0 2-16,1 0 0 15,-1 0 0-15,2 0 4 16,3 0-4-16,2 0 0 16,3 0 0-16,4 0-3 15,-2 0 3-15,-2 0 0 16,0 0-1-16,-3-1 6 0,-2 1-7 15,-2-3 2-15,-1 1 0 16,-2 0-1-16,3 2 1 16,1 0 0-16,0 0 1 15,2 0 0-15,-3 0-1 16,0 0 0-16,-6 0 0 16,-4 0-4-16,-1 0 4 15,-5 4-4-15,4 0-7 16,3 8-8-16,1 12-78 15,-2 2-127-15,-10 2-192 16</inkml:trace>
  <inkml:trace contextRef="#ctx0" brushRef="#br0" timeOffset="27269.08">7652 7670 3 0,'0'0'85'0,"0"0"-5"16,0 0 32-16,0 0-37 16,0 0-9-16,0 0-11 15,0 0-12-15,-6-8 7 16,6 5-11-16,-2 2-25 15,-3-1 58-15,-1-2-66 16,-3 0 10-16,0 0 14 16,-2 1-19-16,0 0 7 15,-1 3-18-15,-1-2 4 16,2-1 20-16,0 0-24 16,0 1 0-16,-3 0 13 15,1-2-13-15,-1 2 0 0,-3 0-5 16,-1 2 5-16,-2 0-13 15,-2 0 13-15,-3 0 0 16,0 0 3-16,1 0-1 16,0 0 8-16,4 6-10 15,-3-2 13-15,4 1 8 16,0 0-21-16,1 1 0 16,3 2 0-16,-3 2 9 15,-2 2-9-15,-2 4 0 16,-5 4 6-16,2 0 18 15,-2 0-24-15,4 0 0 16,2-4 19-16,1 0-17 16,7-4-1-16,-3 2-1 0,5 0 4 15,3 2-6 1,-2 0 2-16,1 2 0 0,3 0 1 16,-1 4 1-16,1-1-2 15,1 1 0-15,2 0 6 16,1 0-4-16,2 1-2 15,0-2 0-15,0 1 10 16,0 2-10-16,0 0 0 16,0 0-1-16,0-6 12 15,7 2-2-15,0 0-9 16,2 4 0-16,2 2 44 16,0-2-37-16,-2-6-2 15,2-1-5-15,1-1 10 0,0 3-2 16,7 4-7-16,-2 3-1 15,1 2 30 1,3-2-26-16,-6 0 11 0,3-4-15 16,-1-2 4-16,-1-2 8 15,2 0-12-15,0-4 0 16,-1 2 25-16,1-2-19 16,1 0 3-16,-2 0-9 15,5 1 13-15,3-1 10 16,2 0-23-16,6-2 0 15,1-2 15-15,3-2-12 16,3-2 3-16,-1-2-6 16,-2 1 14-16,3-2 1 15,-2-1-15-15,-1-2 0 0,4 0 13 16,-1 0-12 0,-2 0-1-16,-3 0 0 0,6-9 9 15,-3-5-5-15,1-4-4 16,-3-1 0-16,-2-2 4 15,-3-1-4-15,-9 4 0 16,1 0-4-16,-3-2 14 16,-1 0-7-16,4-4-3 15,2-2 0-15,-6 0 2 16,1 0-2-16,-1 0 0 16,-2-2-2-16,1 2 7 15,-3-1-3-15,-1 2-2 0,-1-5 0 16,-1-2 3-16,-1-3-3 15,-3-5 0-15,2-2-3 16,-4 2 9-16,-1 2-5 16,-3 2-1-16,0 6 0 15,-2 6 2-15,0 4 0 16,0 4-2-16,0 0 0 16,0 0 9-16,-9-5-1 15,-7 2-8-15,-1 1 0 16,-1 0 11-16,1-1 2 15,-6 3-13-15,-2 0 0 16,-4-2 18-16,-4 4 0 16,-3 2-18-16,-1 2 0 0,-2 0 40 15,-7 0-34-15,-4 2-6 16,-5 0 0-16,-8 2 14 16,3 2-6-16,-2 2-8 15,-1 2 0-15,1 0-31 16,-7 17 1-16,-4 28-80 15,-8 20-45-15,-1 1-144 16,8-2 244-16</inkml:trace>
  <inkml:trace contextRef="#ctx0" brushRef="#br0" timeOffset="30815.44">3736 11694 324 0,'0'0'33'0,"0"0"52"15,0 0 62-15,0 0-94 16,0 0-2-16,0 0-6 16,0 0-44-16,-22-16 57 15,17 16-37-15,-4-2-4 16,-6 0 40-16,-5 0-49 16,-3 1-1-16,-2 1 5 0,2 0 0 15,-2 0 11-15,0 0-23 16,1 0 0-16,2 0 8 15,2 0-8-15,-3 3 0 16,0 1-1-16,-5 4 11 16,2 0-13-16,-6 1 3 15,1-1 0-15,0 2 2 16,0 2-2-16,0-4 0 16,2 2-1-16,2 0 6 15,0-2-4-15,2 2-1 16,3-2 0-16,2-2 2 15,-2 2-2-15,1 0 0 0,2 2 0 16,-2-3 6 0,1 4-10-16,1-1 4 0,-4 0 0 15,3 4-2-15,-2 0 2 16,0 2 0-16,-3 0-4 16,-2 4 10-16,0 2-11 15,-2 6 5-15,1 0 0 16,1-2 1-16,-2 0-1 15,7-4 0-15,-3 0-2 16,8 0 7-16,1-4-5 16,3 0 0-16,1-1 0 15,1 5-5-15,0 2 5 16,0 0 0-16,2 0-7 16,2-4 16-16,3 0-13 15,2-2 4-15,-1 0 0 0,3 0-4 16,0-2 4-16,0 0 0 15,0 0-3-15,0 2 8 16,12 1-8-16,-4 2 3 16,6-3 0-16,-1 3-4 15,0-1 4-15,5 0 0 16,-3-2 1-16,-1-1 10 16,5 0-12-16,-4-3 1 15,3 2 0-15,3 0 7 16,4 0-7-16,0 0 0 15,4-2 10-15,0 0-5 16,2 1 13-16,0-4-18 0,0 1 0 16,1 0 12-16,-5-1-12 15,-1 0 0-15,0 1 2 16,3 1 5-16,2-2 5 16,8 3-12-16,1 1 0 15,2-4 20-15,1 2-20 16,1-1 0-16,-2-5 4 15,1 1 1-15,-3-1 4 16,-3-3-9-16,0 2 0 16,-2-2 2-16,1 0-2 15,-1 0 0-15,1-1 2 16,1 0 4-16,2 1 2 16,3-4-8-16,0 0 0 0,3 0 11 15,4 0-11 1,-4 0 0-16,6 0 5 0,-5 0 4 15,8-7-6-15,4 0-3 16,-3 0 0-16,1 0-2 16,-4-1 2-16,-8 1 0 15,-6 2-1-15,-2-4 8 16,-9 5-7-16,2-3 0 16,-5 0 0-16,5-3 1 15,-3 1-1-15,1-6 0 16,4-1 7-16,3-2-2 15,-1 0 4-15,3 0-9 0,-7 3 0 16,-2 0 5 0,-5 1-5-16,-4 0 0 0,2 0-3 15,-2 3 13-15,1-4-11 16,0 1 1-16,-3 0 0 16,-1 0 4-16,-2 0-4 15,1-6 0-15,-4 0 6 16,0-4-5-16,-1-2 15 15,-5 2-16-15,0-1 0 16,-2 6 10-16,-2-4-10 16,0 2 0-16,0-2 13 15,0-1-10-15,0 4 18 16,0-2-21-16,0 4 0 16,-4-6 32-16,-4-2-32 15,-9-6 0-15,2-4 14 0,-3 1-11 16,1 3 18-16,-4 6-21 15,-1 0 0-15,-1 2 21 16,2 2-21-16,0-3 0 16,-1 2 3-16,0 1 2 15,-2 2-2-15,-1 0-3 16,0 0 0-16,-2 2 16 16,-2-2-16-16,1 1 0 15,1-1 6-15,0 5-4 16,1 1 11-16,-1-2-13 15,-2 2 0-15,2-3-3 16,-2 6 3-16,0-2 0 0,0 4-6 16,0 0 16-1,-2 4-17-15,-3-2 7 0,-3 5 0 16,1 0-5-16,3 2 5 16,2 0 0-16,-3 0-4 15,-3 0 12-15,-9 0-12 16,-2 0 4-16,-8 0 0 15,-4 8-1-15,-5 4 1 16,-7 4 0-16,1 0-16 16,3 7 13-16,-1 4-35 15,3 14-100-15,4 3-124 16,-3-4-167-16</inkml:trace>
  <inkml:trace contextRef="#ctx0" brushRef="#br0" timeOffset="34526.32">3251 9200 142 0,'0'0'55'16,"0"0"-53"-16,0 0 6 15,0 0-3-15,0 0 5 16,0 0-10-16,0 0 0 0,-19 0-10 16,17 0 16-1,0 0-6-15,0 0 21 0,-2 2 1 16,-2 2 10-16,0 2-30 16,-5 2 2-16,0 4 8 15,-7 0-12-15,0 4 0 16,-2 2 14-16,-4 0-9 15,3-2 33-15,4 0-23 16,-1-4-7-16,5 3 38 16,1 0-44-16,1 2 5 15,1 2 2-15,2 1-5 16,-1 3 12-16,1 0-16 16,4-1 0-16,-4-1 59 0,2-3-59 15,1-2 4 1,-1-4 20-16,2-1-21 0,-1 2 17 15,5-3-20-15,-3 2 0 16,3 0 10-16,0 0-10 16,0 2 0-16,0 4 11 15,0 2-10-15,8 4 40 16,0-2-40-16,1-2 1 16,0-4 33-16,2-2-35 15,-2 0 0-15,3 0 13 16,1-2-2-16,-3-2 3 15,6 1-14-15,-1-1 0 16,4 0 54-16,-1-2-53 16,1-2-1-16,4-2 14 0,-1-2-1 15,5-2 19-15,1 0-26 16,-3 0 4-16,0 0 25 16,-3-2-35-16,-2-4 0 15,0 2 12-15,-2-1-8 16,0 0-3-16,2 1-1 15,-3-3 0-15,4 2-1 16,-3-4 1-16,-1 0 0 16,4-5 2-16,-1-1 3 15,2-1-1-15,0-3-4 16,-1 1 0-16,-4 1 4 16,1 2-4-16,-5 0 0 15,-1-1-2-15,-2 4 6 0,-3-2-1 16,-1 0-3-16,2-3 0 15,-4 0 11-15,1-7-11 16,-3-6 0-16,-2 0 6 16,0-1-2-16,0 6 0 15,0 0-4-15,0 6 0 16,0 1 9-16,-7-3-9 16,-1 6 0-16,0-2 16 15,2 4-14-15,-3 0 6 16,-1-3-8-16,0 2 5 15,-1-2 10-15,-1 2-15 16,1 2 0-16,-2 0 16 0,-1 2-10 16,-1 2 4-16,-1 2-9 15,-1-2 17-15,-3 2 5 16,-1-1-19-16,-6 4-4 16,-4 1 20-16,0 2-18 15,-7 0-2-15,1 0 0 16,-8 10 12-16,-10 26-22 15,-15 24 10-15,-8 25-52 16,0 15-76-16,9-16-203 16</inkml:trace>
  <inkml:trace contextRef="#ctx0" brushRef="#br1" timeOffset="51475.73">16213 3974 385 0,'0'0'11'16,"0"0"-7"-16,0 0 45 15,0 0 34-15,0 0-60 16,0 0-19-16,0 0 29 16,11 6-21-16,-6-2 20 15,1 4 5-15,1-2-20 16,-2 8 26-16,-1 3-29 16,-1 0 1-16,-3 10 58 15,0 0-53-15,0 4 2 0,0-1 12 16,0 2-21-16,0-2 25 15,0 2-38-15,2 4 1 16,0 4 44-16,0 0-41 16,0 6 1-16,0 3 8 15,0 2-8-15,-2 4 20 16,0 1-25-16,0 2 0 16,0 0 25-16,0 0-19 15,0-1-6-15,0-2 10 16,3 2-2-16,-1 1 9 15,2-2-17-15,1-2 0 16,-2 0 16-16,-1 2-15 0,-2 6-1 16,2 3 5-1,-2-1 3-15,0-2-2 0,0-8-6 16,0 5 0-16,0 1 9 16,0 0-9-16,2 5 0 15,0 0 6-15,-2-1 1 16,2-1-1-16,0-3-6 15,-2-4 0-15,3-4 12 16,-3-4-12-16,0-4 0 16,0 0 3-16,0 2 3 15,4 3 4-15,-2-1-10 16,3 3 0-16,-5 0 9 16,5 3-9-16,-3-2 0 0,-2-2-2 15,0 0 11-15,0 0-6 16,0-1-3-16,0 3 0 15,0 2 4-15,0 0-4 16,0 2 0-16,0-5-4 16,0-1 17-16,0 0-13 15,0 0 0-15,0 0 0 16,0-2 2-16,0-2-2 16,0 3 0-16,-2-3-1 15,-8-1 9-15,1 1-10 16,3-1 2-16,2-5 0 15,-1 2 0-15,3-2 0 16,-1 1 0-16,1-2-4 16,2 3 15-16,0-2-14 0,0 3 3 15,0 3 0-15,0-3 1 16,0 2-1-16,0-2 0 16,0 0-1-16,0-1 9 15,0 2-10-15,0 0 2 16,0 6 0-16,0 7-2 15,0 7 2-15,0 8 0 16,-4 5-1-16,-1-1 9 16,1-2-8-16,0-10 0 15,4-6 0-15,-5-8-10 16,5-6 10-16,0-7-48 16,0-4-26-16,0-11-90 15,0-18-112-15,0-4-310 0</inkml:trace>
  <inkml:trace contextRef="#ctx0" brushRef="#br1" timeOffset="53236.5">16254 3924 370 0,'0'0'90'16,"0"0"-48"-16,0 0 66 16,0 0 24-16,0 0-44 15,0 0-39-15,0 0 26 16,-17 0-57-16,17 0 11 16,-2 0 8-16,2 0-32 15,0 0 45-15,0 0-50 16,0 0 3-16,0 0 26 0,0 0-26 15,9 0-3-15,16 0 8 16,1 0-1-16,8 0 12 16,-3 0-19-16,0 0 0 15,0 0 6-15,3 0-6 16,4 0 0-16,4 0-3 16,10-4 14-16,3 2-12 15,3-2 1-15,2 2 0 16,-2-4-4-16,0 0 4 15,-6 0 0-15,-2 6 0 16,-2 0 9-16,0 0-14 16,6 0 5-16,-1 0 0 15,1 0 2-15,1 0-2 0,-1 0 0 16,-5 0-5 0,-5 0 17-16,-3 0-14 0,-3 0 2 15,-5 0 0-15,-4 0 0 16,0 0 0-16,0 0 0 15,-2 0-2-15,-1 2 9 16,-1 2-5-16,2-2-2 16,2-2 0-16,0 0-1 15,2 2 1-15,0-2 0 16,2 0-1-16,1 0 8 16,-1 0-8-16,0 0 1 15,-2 0 0-15,-4 0-5 0,0 0 5 16,-6 0 0-1,0 0-5-15,0 0 16 0,3 0-16 16,5 0 5-16,2 0 0 16,1 0 2-16,3 2-2 15,1-2 0-15,3 0-5 16,2 0 14-16,3 0-14 16,1 0 5-16,2-2 0 15,-2 0-2-15,-3-2 2 16,-2 4 0-16,-5-2-5 15,2 2 15-15,-6-2-17 16,2 0 7-16,3 0 0 16,-5-4 2-16,4 2-2 15,-1 0 0-15,-3-3-4 16,2 4 13-16,-2-1-14 0,3-2 5 16,1 4 0-1,2-1-1-15,-4 2 1 0,-2-1 0 16,-2 0-3-16,-2-2 13 15,-5 2-13-15,-2 0 3 16,-5 0 0-16,1 2 0 16,-3 0 0-16,-1 0 0 15,3-2-3-15,3 0 10 16,-1 0-9-16,6-3 2 16,0 5-29-16,-6 0 13 15,-5 0-150-15,-12 11-106 16,0 7-208-16</inkml:trace>
  <inkml:trace contextRef="#ctx0" brushRef="#br1" timeOffset="53964.27">19441 3786 261 0,'0'0'79'16,"0"0"15"-16,0 0-6 16,0 0-4-16,0 0-84 15,0 0 14-15,23 2-25 16,10-1 11-16,3 3-29 16,-3 3-159-16,-8-6-181 15</inkml:trace>
  <inkml:trace contextRef="#ctx0" brushRef="#br1" timeOffset="55839.01">19634 3922 109 0,'0'0'135'0,"0"0"-72"15,0 0 39-15,0 0 2 16,0 0-40-16,0 0 22 16,0 22-71-16,0-14 9 15,0 8 28-15,0 10-26 16,0 4-4-16,0 10 13 16,0 1-33-16,0 3 70 15,0 0-64-15,-3 0-2 16,-2 0 38-16,-1 0-30 0,4-5 5 15,-3 0-4-15,1-7-7 16,2 2 39-16,0-1-47 16,0 2 0-16,2 3 37 15,-4 3-26-15,4-1 0 16,0-4-11-16,0 1 17 16,0-4 13-16,0-3-30 15,0 2 0-15,0 0 18 16,0 3-16-16,4-1-1 15,2 0-1-15,-2 0 12 16,3 0-7-16,-5 0-5 16,0 2 0-16,2-1 5 15,-1 4-2-15,0-3-3 16,1 2 0-16,-2 1 9 16,5-1 1-16,-5-2-10 0,2 0 0 15,3-2 10-15,-2 4-10 16,-3-2 0-16,0 3-1 15,0 1 11-15,-2 3 0 16,3 1-10-16,-3-1 0 16,2-4 10-16,-2 0-10 15,2-3 0-15,0 2 0 16,-2 2 9-16,2 2-3 16,0 5-6-16,0 3 0 15,3 0 29-15,-3 0-27 16,5 0 3-16,-4-2-5 15,-1-2 16-15,0 2-1 0,0-5-15 16,2-2 0-16,-2 0 5 16,1 0 1-16,-3 2-6 15,0 2 0-15,2-2 8 16,0-1 1-16,0-2-9 16,1 0 0-16,-1 4 2 15,1-3-1-15,-3 1-1 16,2 0 0-16,0-2 8 15,0 0-7-15,0 2-1 16,0 0 0-16,1 0 4 16,-1 1-3-16,-2-1-1 15,2-2 0-15,-2-2 9 16,0 0-6-16,0 0-3 0,2 2 0 16,0 2-4-16,0 2 5 15,-2 1-1-15,0 0 0 16,3 0 5-16,-3-3-1 15,0 0-4-15,0-4 0 16,0 0 2-16,0 1-2 16,0-2 0-16,0 3-4 15,3-1 11-15,-1-1-7 16,0 0 0-16,0 2 0 16,-2 4-1-16,0 2 1 15,2 0 0-15,-2 1-5 16,2-6 14-16,1 1-8 0,1-2-1 15,-2-1 0 1,2 1-3-16,2 4 4 0,-2 2-1 16,0 4 0-16,3 4 7 15,-3 3-7-15,0-1 0 16,2-6 0-16,-4-4 3 16,0-1-3-16,0-6 0 15,-2-1-6-15,0-1 17 16,0 0-14-16,0-1 3 15,0 0 0-15,0-1-4 16,0-8 4-16,0-2 0 16,0-5-4-16,0-6 16 15,0 0-20-15,0-4 8 16,0 0 0-16,0-4 3 16,0 0-3-16,0-1 0 0,0 0-6 15,-2 1 15-15,0-2-16 16,2 2 7-16,0-2 0 15,0 2 3-15,0 0-3 16,-2-2 0-16,2-2-5 16,-3-2 15-16,3 0-12 15,0 0 2-15,0 0 0 16,0 0-32-16,-3 0-50 16,-5 0-100-16,-7-6-88 15</inkml:trace>
  <inkml:trace contextRef="#ctx0" brushRef="#br1" timeOffset="57074.01">16304 8947 112 0,'0'0'82'0,"0"0"-45"16,0 0 21-16,0 0 22 16,0 0-48-16,0 0-24 15,0 0 4-15,0 0-5 16,0 0 27-16,0 0 17 0,0 0-12 16,0 0 53-16,0 0-39 15,0 0-6-15,0 0 18 16,0 4-26-16,0 14 23 15,0 5-50-15,0 4-12 16,0 7 37-16,0 5-37 16,0 9 0-16,0 6 26 15,0 8-20-15,0 4 34 16,0 11-40-16,5 3 6 16,-2 2 41-16,-3 0-43 15,0-4-4-15,0-7 31 16,0-12-19-16,0-6 0 0,0-12-12 15,0-6 0-15,0-7 2 16,2-10-2-16,2-4-18 16,-4-6 2-16,2-4-61 15,0-1-35-15,0-3-113 16,-2 0-101-16,0-21-45 16</inkml:trace>
  <inkml:trace contextRef="#ctx0" brushRef="#br1" timeOffset="58238.84">16256 10225 391 0,'0'0'114'0,"0"0"-63"16,0 0 46-16,0 0-16 15,0 0-23-15,0 0-58 16,8-18 13-16,3 7 15 15,5 4-22-15,-1-4-1 16,6 6 40-16,-3 0-10 16,-3-1 9-16,1 0-32 15,-1 3-5-15,3 0 39 16,0 2-40-16,2-2-6 0,5 1 34 16,6 0-16-16,0 0 20 15,5 0-38-15,6 0 4 16,3 1 12-16,3-2-16 15,4 2 0-15,-5-2 6 16,-7 1-4-16,0 0 3 16,0 1-5-16,-4 1 0 15,2 0 18-15,-5 0-18 16,-2 0 0-16,0 0 14 16,0 0-13-16,3 0 9 15,1 0-10-15,6 0 0 16,5-5 14-16,8-1-6 0,6 0-8 15,5 0 20 1,-1 2-13-16,5-2-1 0,0 2-6 16,1 0 3-16,-1 0 0 15,-3 0-3-15,1 3 0 16,-3-2 3-16,1 1 0 16,-5-2-3-16,0 2 0 15,-4 0 0-15,0 0-1 16,-2 2 1-16,2 0 0 15,4 0 6-15,2 0-5 16,-1 0-1-16,-4 0 0 16,-2 0 1-16,1 0-1 15,0 0 0-15,4-2 0 0,1-4-1 16,1 0 1-16,0 0 0 16,-4 2 0-16,1 0 4 15,-7 2-6-15,2 2 2 16,-2 0 0-16,-4 0 0 15,-1 0 0-15,2 0 0 16,-4 0 0-16,-1 0 5 16,-1 0-5-16,-5 0 0 15,-5-2 0-15,-2 2 4 16,-2-2-4-16,0 0-1 16,-2 2-3-16,2 0 8 15,-2 0-7-15,-3 0 3 16,-6 0 0-16,-5 0-3 0,-1 0 3 15,-4 0 0-15,1 0-1 16,3 0 3-16,0 0 2 16,-1 0-4-16,1 0 0 15,-6 0-5-15,-1-2 5 16,-3 2-9-16,-2 0-30 16,0 0-64-16,0 0 52 15,-4-6-150-15,-17-6-65 16,0-6 221-16</inkml:trace>
  <inkml:trace contextRef="#ctx0" brushRef="#br1" timeOffset="58888.25">19878 9270 105 0,'0'0'38'15,"0"0"-32"-15,0 0 38 16,0 0 24-16,0 0 3 16,0 0-39-16,0 42-12 0,3-28 39 15,-3 6-19-15,2 2 4 16,-2 2-4-16,0 5-17 15,0-6 50-15,0 5-56 16,0-1 2-16,0 0 51 16,0 10-68-16,0 3 22 15,0 6 3-15,-5 6-9 16,1 3 58-16,1-4-76 16,3-2 0-16,0-5 21 15,0-6-21-15,0-4-6 16,7-2-28-16,5-4-106 15,-8-10-69-15</inkml:trace>
  <inkml:trace contextRef="#ctx0" brushRef="#br1" timeOffset="78821.77">16333 5675 164 0,'0'0'86'16,"0"0"-69"-16,0 0 54 16,0 0 69-16,0 0-65 15,0 0-15-15,0 0 26 16,0 0-22-16,0 0 4 15,0 0-6-15,0 0-44 0,0 0 66 16,4 0-66-16,17 0-6 16,4 0 31-16,8 0-26 15,5 0 7-15,4 0-15 16,7 0 11-16,2 0 7 16,3-4-27-16,4 0 0 15,-3 0 23-15,1 1-23 16,-4 2 0-16,-2 1-2 15,4 0 9-15,0 0 0 16,4 0-7-16,2 0 0 16,7 0 5-16,-1 0-5 15,5 0 0-15,-1 0-5 16,-3 0 13-16,-3 1-11 16,-6 4 3-16,-4-3 0 0,-3 2-1 15,-6 0 1-15,1-2 0 16,1 0 0-16,0 0 7 15,0-1-8-15,-1-1 1 16,1 0 0-16,2 0 0 16,-2 0 0-16,-1 0 0 15,-3 0-2-15,-1 0 6 16,-2 0-6-16,5 0 2 16,5 0 0-16,-2 0 0 15,8 3 0-15,0-2 0 0,0 2-2 16,-1-3 7-1,1 0-9-15,-5 0 4 0,0 0 0 16,0 0-3-16,-1 0 3 16,-4 0 0-16,-1 0-3 15,-1-3 10-15,1 2-8 16,-3-2 1-16,2 0 0 16,-1 1-5-16,-1 0 5 15,3-2 0-15,-3 1-1 16,0 0 8-16,3-2-12 15,-3 2 5-15,-6 0 0 16,-9 2-15-16,-11 1 10 16,-8 0-33-16,-8 0-20 0,0 0-50 15,0 6-28 1,-10 6-182-16,-17 2-160 0</inkml:trace>
  <inkml:trace contextRef="#ctx0" brushRef="#br1" timeOffset="80424.27">16409 7798 342 0,'0'0'84'16,"0"0"-77"-16,0 0 33 16,0 0 9-16,0 0 25 15,0 0-74-15,-8 0 4 16,8 0-4-16,0 0 8 15,0 0-8-15,0 0 22 16,0 0 10-16,0 0 33 16,0 0-29-16,0 0-7 15,0 0 52-15,0 0-58 16,0 0-4-16,0 0 12 0,0 0-28 16,0 0 31-16,4 3-34 15,5-3 0-15,-1 3 57 16,2-1-56-16,1 0 6 15,0 0 10-15,-2-2-11 16,2 2 23-16,2-2-29 16,-4 0 0-16,2 2 37 15,-2-2-28-15,1 0-9 16,0 0 21-16,3 2-18 16,3-2 17-16,5 0-20 15,0 0 0-15,6 0 14 16,6 0-14-16,5 0 0 0,1 0 8 15,1-2-4-15,-3-4 9 16,-3 2-13-16,-3 1 0 16,-2 0 5-16,-2 3-5 15,2-2 0-15,0-2-1 16,2 2 11-16,2-2-6 16,5 0-4-16,3 0 0 15,-4-2 8-15,3 3-8 16,0-4 0-16,3 1-2 15,-3 0 10-15,-3 2-5 16,2 2-3-16,-4 2 0 16,3-2-1-16,0 0 1 15,-1 0 0-15,4 0-3 0,-3 2 11 16,-1-4-8 0,1 0 0-16,9-2 0 0,0 2 3 15,0-2-3-15,2 4 0 16,-5 0-1-16,1 0 10 15,4 2-11-15,-2 0 2 16,0 0 0-16,4 0 0 16,-2 0 0-16,4 0 0 15,3 0-3-15,4-2 12 16,5 0-8-16,-3 0-1 16,1 0 0-16,-5 2-10 15,-5 0 10-15,-8-2 0 0,-6 2-6 16,2 0 16-1,-10 0-14-15,1 0 4 0,1 0 0 16,0 0 3-16,7 0-3 16,-2 0 0-16,0 0-8 15,-2 0 20-15,-3 0-18 16,-4 0 6-16,0 0 0 16,0 0 3-16,2 0-3 15,-2 0 0-15,0 0-5 16,-3 0 14-16,1 0-13 15,0 0 4-15,0 0 0 16,2 0 0-16,0 0 0 16,-2 0 0-16,-2 0-6 15,-4 0 15-15,2 0-10 16,-3 2 1-16,-1 0 0 0,4 0-6 16,0-2 6-16,-4 2 0 15,1 0-3-15,-1 0 12 16,-6-2-11-16,-5 2 2 15,-3-2 0-15,-2 2-7 16,-3-2 7-16,0 4-21 16,0-4-56-16,0-2-87 15,-14-30 104-15</inkml:trace>
  <inkml:trace contextRef="#ctx0" brushRef="#br1" timeOffset="84762.36">17752 4730 388 0,'0'0'198'0,"0"0"-189"15,0 0 152-15,0 0-101 16,0 0-32-16,0 0-28 16,0 0 7-16,29 0-13 15,-8-1 6-15,-3-4 0 16,1 3 5-16,-5 2-5 16,-1 0 0-16,-2 0 4 15,1 8-1-15,-1 14-6 16,-3 8 0-16,-2 4 3 0,-6 5 4 15,0-3-4 1,0-4-2-16,-3-2-6 0,-17-2 2 16,-5-6 4-16,-4-4-15 15,-2-4 17-15,4-6-4 16,6-6 4-16,9-2 0 16,8 0 4-16,4 0-4 15,0 0-9-15,0 0-8 16,10-8 17-16,13-8-5 15,2-2 5-15,-1-6 0 16,-2 4 3-16,5-3-3 16,0 4 0-16,-1-3 0 0,3 4 1 15,1 0-2-15,-4 4 1 16,-1 1 0-16,-6 1-4 16,-2 2 9-16,-7 5-5 15,-5 0 0-15,-3 3 0 16,-2 2 1-16,0 0-1 15,0-4 0-15,0 4 14 16,0-3-12-16,0 0-2 16,0 1-1-16,0 0 1 15,-4 2-17-15,-5 0 17 16,-2 0 0-16,-3 0 0 16,-3 13 2-16,-3 4 10 15,1 1 4-15,2 2-10 16,3-4 49-16,5-3-55 15,5-2 0-15,2 0 22 0,2 0-20 16,0 0-2-16,0 0 0 16,0 2 1-16,0-1 10 15,2 0-11-15,9-3 0 16,1 0 21-16,3-1-11 16,-1-2 3-16,5-2-13 15,-1 4 12-15,4-4-4 16,1 0-8-16,1 0-43 15,-1-4-51-15,-8 0-139 16</inkml:trace>
  <inkml:trace contextRef="#ctx0" brushRef="#br1" timeOffset="86974.18">17960 6635 460 0,'0'0'48'15,"0"0"-5"-15,0 0-1 16,0 0 18-16,0 0-34 15,0 0-2-15,0 104-4 16,0-72-11-16,4-1 22 16,0-4-31-16,2-4 0 0,-2-10 8 15,0-2-8-15,3-9-4 16,1-2-2-16,9 0 12 16,0-13-15-16,5-14 9 15,3-9 0-15,-5-2-21 16,0-1 21-16,-8 5-22 15,-4 0 8-15,-6 4 5 16,-2 3-8-16,0 10 13 16,0 5 4-16,0 8 13 15,0 4-5-15,0 0-8 16,0 0 0-16,0 21 10 16,-2 9 17-16,0 11-19 15,2-1-7-15,0 0 48 16,0-1-49-16,0-3 0 15,0 0 4-15,4-4 3 0,-4-2-8 16,0-1 1-16,0-4 0 16,0 1 0-16,-4-4 0 15,-12-2 0-15,-3-2-2 16,-4-6-7-16,0-4-20 16,-1-8-99-16,-4 0-99 15,-3-8 108-15</inkml:trace>
  <inkml:trace contextRef="#ctx0" brushRef="#br1" timeOffset="88061.2">18185 8486 476 0,'0'0'35'0,"0"0"62"0,0 0-9 16,0 0-44-16,-78 131 19 16,49-72-36-16,0 0-3 15,2-5-24-15,2-10 0 16,8-10-20-16,3-12 0 16,10-12-57-16,4-6 13 15,0-4-32-15,0-10-5 16,10-18 10-16,9-6 4 15,4-2 84-15,-3 6-9 16,1 8 12-16,-2 5 15 16,-2 8 14-16,1 7 44 15,0 0-15-15,0 2-28 0,-2 0 44 16,-1 0-57-16,-3 0-8 16,-4 12 11-16,-3 12-15 15,-5 10 12-15,0 5-17 16,-3 6 0-16,-17-1 4 15,-5-4-4-15,-1-2 0 16,2-10 2-16,1-2 0 16,8-9 15-16,3-3-17 15,6-6 0-15,4-2 75 16,2 1-75-16,0 2 6 16,4 2 27-16,12 4-17 15,4-3 28-15,2 0-42 16,-2-2 0-16,0 0 55 0,-2 0-57 15,-1-4 0-15,-3-2 3 16,-1 0 4-16,-1-2-14 16,-3-2-57-16,-1 0-85 15,-3 0 42-15,-3-16-154 16</inkml:trace>
  <inkml:trace contextRef="#ctx0" brushRef="#br1" timeOffset="88336.87">18103 8910 513 0,'0'0'69'16,"0"0"-22"-16,0 0 109 15,0 0-119-15,0 0-20 16,0 0 4-16,108 109-21 16,-76-96-56-16,-10-12-202 15</inkml:trace>
  <inkml:trace contextRef="#ctx0" brushRef="#br1" timeOffset="94635.49">20534 4369 153 0,'0'0'159'0,"0"0"-137"15,0 0 65-15,0 0-12 16,0 0-75-16,0 0 10 0,0 0 13 15,4 0-16-15,-2 0 5 16,-2 0 19-16,0 0-21 16,0 15 23-16,-2 3-19 15,-12 7-14-15,-3 9 54 16,-10 1-54-16,-2 3 4 16,-9 2 19-16,1-4-18 15,5-4 37-15,3-4-42 16,11-6 4-16,10-6 16 15,1-2-20-15,7-6 0 16,0-6-7-16,0-2 15 16,9 0-19-16,20 0 11 15,11 0 0-15,5 0 51 0,-1-8-50 16,0 0-1-16,-6-2 10 16,-4 4-2-16,-5 2-16 15,-2 0 6-15,-6 2-63 16,-5-2 15-16,-5 0-92 15,-7 2-47-15,-4-2-35 16</inkml:trace>
  <inkml:trace contextRef="#ctx0" brushRef="#br1" timeOffset="94879.8">20567 4610 167 0,'0'0'193'0,"0"0"-130"0,0 0 69 15,0 0-9 1,0 0-72-16,0 0-30 0,-29-10-21 16,29 16 0-16,0 22-6 15,0 12 6-15,0 8 0 16,0 0 9-16,-2 0-5 16,-3-10-3-16,5-8-1 15,0-13-21-15,0-10 16 16,7-7-81-16,10-10-44 15,6-19-30-15</inkml:trace>
  <inkml:trace contextRef="#ctx0" brushRef="#br1" timeOffset="95373.63">20970 4498 390 0,'0'0'25'0,"0"0"26"15,0 0 9-15,0 0-58 16,0 0 5-16,23 118 50 0,-21-68-52 16,-2-2 15-1,0-2 26-15,0-8-24 0,0-7 11 16,0-10-33 0,0-8 4-16,0-9-11 0,2-4 7 15,-2 0-42-15,0 0-23 16,0-18-56-16,0-13-91 15</inkml:trace>
  <inkml:trace contextRef="#ctx0" brushRef="#br1" timeOffset="96257.04">21043 4416 419 0,'0'0'97'0,"0"0"-87"0,0 0 20 15,0 0 16-15,0 0 17 16,0 0-63-16,90 23-2 16,-82 5-2-16,-5 7 8 15,-3 5-8-15,0-2-6 16,-16-4 5-16,-6-4-10 16,4-10 15-16,0-10 0 15,7-4 8-15,7-6-4 16,4 0 3-16,0 0-7 15,0 2-28-15,4 4 12 16,16 2 15-16,5 4 1 16,-1 2 3-16,-1 0 0 0,-2 0-3 15,-5 0 0 1,1-4 0-16,-9 0 13 0,-4-3-13 16,-4 0 0-16,0 0 7 15,0 2-5-15,-6 4 37 16,-17 2-39-16,-3 2 0 15,3-8 15-15,6 0-15 16,10-7 0-16,7-2-3 16,0 0 1-16,0-2-43 15,20-20-24-15,7-9-2 16,4-1 50-16,2 2-51 16,-2 6 19-16,-6 4 22 15,-2 6 31-15,-6 8-9 16,-3 4 9-16,-6 2 0 15,-3 0 19-15,-3 0-8 0,-2 8 26 16,0 6 28-16,0 4-5 16,-2 0 14-16,-5 2-53 15,5-2-21-15,2-4 27 16,0-4-27-16,0-2-12 16,9-5 11-16,7-3 1 15,-3 0-4-15,3-3 4 16,-1-15 0-16,-1-4-13 15,-1 0 13-15,-3 2-24 16,0 2 21-16,-3 4-21 16,-1 4 17-16,-4 6-14 15,0 4 21-15,-2 0 0 0,0 0 0 16,0 0 0-16,0 0 34 16,0 0-12-16,0 0 4 15,0 4-26-15,0 16 0 16,0 7 17-16,-2 6-9 15,0 7-8-15,-4 4 16 16,-1 1-4-16,-5 0 31 16,4-2-31-16,-1-9-1 15,-7-4 45-15,5-9-44 16,-3-4 2-16,4-7 16 16,1-6-29-16,-1-4 4 15,-1 0-5-15,-1-11-85 16,2-18-22-16,3-7-65 0,1-10-150 15</inkml:trace>
  <inkml:trace contextRef="#ctx0" brushRef="#br1" timeOffset="96545.21">21500 4772 544 0,'0'0'93'0,"0"0"-50"0,0 0 42 16,0 0-78-16,0 0 16 15,152-36 28-15,-96 22-51 16,-10 4-1-16,-7 4-9 15,-13 2-31-15,-10 2-31 16,-8 2-71-16,-8 0-14 16,0 0 34-16,0 0-81 15</inkml:trace>
  <inkml:trace contextRef="#ctx0" brushRef="#br1" timeOffset="96723.49">21790 4676 149 0,'0'0'113'0,"0"0"33"0,0 0-12 15,0 0-23-15,0 0-58 16,0 0-22-16,-29 72 44 16,27-36-75-16,-1 11 0 15,1 4-8-15,-2 3 8 16,2-5-24-16,2-11-84 16,0-16-30-16,0-20-9 15,16-2-165-15</inkml:trace>
  <inkml:trace contextRef="#ctx0" brushRef="#br1" timeOffset="97179.39">21935 4849 534 0,'0'0'184'0,"0"0"-183"15,0 0 100-15,0 0-62 16,0 0-39-16,0 0-14 15,11 15-19-15,25-23-8 16,-3-10 33-16,-6 3-32 16,-5 1 1-16,-8 2 24 15,-6-1 8-15,-1 3-9 16,-5 0 11-16,-2 0 5 16,0 0-5-16,0 0 5 15,0 2-1-15,0 2-7 16,-11 2 16-16,0 4-16 0,-3 0-4 15,-1 0 12-15,-3 0 44 16,1 8-33-16,-2 8 9 16,1 2 31-16,3 3-20 15,2 0 15-15,-1 2-46 16,6 1 6-16,-4 3 42 16,5 4-47-16,5-4 10 15,2 0 21-15,0-7-28 16,0-6 7-16,19-4-11 15,2-4 0-15,10-6 18 16,6 0-18-16,5 0-8 16,0-18 0-16,-2 2-99 0,-16 4-63 15,-12 3-220 1</inkml:trace>
  <inkml:trace contextRef="#ctx0" brushRef="#br1" timeOffset="97914.51">20553 6334 443 0,'0'0'43'0,"0"0"-30"16,0 0 84-16,0 0-80 0,0 0-8 15,0 0 11 1,-89 120-16-16,69-91 16 0,-2-3-20 16,5-2 0-16,-2-4 43 15,9-5-38-15,4-4 17 16,4-2 11-16,2-2-31 16,0 1 20-16,14-2-22 15,13-4 0-15,8-2 51 16,7 0-47-16,-1-2-2 15,1-12 13-15,-2-4-10 16,-7 6-10-16,-2 0-82 16,-8 2-108-16,-12 2-25 15</inkml:trace>
  <inkml:trace contextRef="#ctx0" brushRef="#br1" timeOffset="98127.36">20638 6374 575 0,'0'0'31'15,"0"0"84"-15,0 0-32 16,0 0-83-16,0 0 16 16,-9 129-16-16,3-65-26 15,-6 8 18-15,-1-2-101 0,-3-4-37 16,7-16-42-1,9-21-114-15</inkml:trace>
  <inkml:trace contextRef="#ctx0" brushRef="#br1" timeOffset="98599.83">21195 6318 573 0,'0'0'83'15,"0"0"36"-15,0 0 25 16,0 0-51-16,0 0-15 0,0 0-74 15,6 71 7 1,-2-17 53-16,-4 10-64 0,0 2 0 16,-4 4-3-16,-13-2 3 15,-5-4-2-15,-1-10-63 16,8-15-31-16,4-19 54 16,8-20-101-16,3-10 10 15,0-34-61-15</inkml:trace>
  <inkml:trace contextRef="#ctx0" brushRef="#br1" timeOffset="99491.22">21255 6360 684 0,'0'0'55'15,"0"0"-40"-15,0 0 55 16,0 0-70-16,0 0 0 15,0 0-16-15,85 10 16 16,-68 9-48-16,-7 7-6 16,-10 4-4-16,0 4 42 15,-14 4-2-15,-10-2 18 16,2-4 11-16,-3-8-11 16,10-6 0-16,5-10 17 15,6-5-15-15,4-2-4 0,0 1 2 16,0 0-10-16,0 2-6 15,0-1 16-15,16 3-7 16,1-3 5-16,6 1 4 16,-1 1-4-16,-2 2 2 15,0-1 0-15,-9 1-19 16,-1 4 19-16,-8 1-2 16,-2 4 2-16,0 4 10 15,-6 0 43-15,-15 4-15 16,-4-1-15-16,0-5 53 15,6-4-50-15,7-4-1 16,6-4-2-16,4-6-20 16,2 0-6-16,0-6-44 15,10-18-27-15,19-11 66 0,5-5-50 16,-1 3 8-16,0-2 20 16,2 3-2-16,-4 4 31 15,-7 10-13-15,-8 8 14 16,-5 8-2-16,-7 6 4 15,-2 0-2-15,0 0 33 16,-2 14 8-16,0 14 45 16,0 2-32-16,0 4-31 15,0-5 39-15,0-6-62 16,0-3 0-16,10-8 0 16,3-6 2-16,1-6-7 15,3 0-11-15,-1-2 6 16,-3-14-12-16,1-2 4 0,-5-4-20 15,-5 1 23 1,-4-4-7-16,0 3 15 0,0 2-20 16,0 6 27-16,0 4-9 15,0 6 9-15,0 4 0 16,0 0 35-16,-2 0-18 16,2 18 6-16,-2 12-23 15,-1 6 5-15,1 7 38 16,0 4-39-16,-2 6 12 15,-2 3 11-15,0-2-19 16,-3-2 26-16,1-6-32 16,-4-4 1-16,-3-10 58 0,3-7-55 15,-1-10 5-15,-1-8 13 16,1-7-22-16,0 0-4 16,-1-7-19-16,6-25-98 15,6-16 45-15,2-16-119 16,0-4-140-16</inkml:trace>
  <inkml:trace contextRef="#ctx0" brushRef="#br1" timeOffset="99745.5">21777 6656 479 0,'0'0'150'0,"0"0"-94"0,0 0 52 15,0 0-68-15,0 0-21 16,0 0 9-16,120-18-28 16,-89 7-33-16,-8 5 33 15,-6 2-129-15,-5 2-26 16,-12 0-20-16,0-2-47 15</inkml:trace>
  <inkml:trace contextRef="#ctx0" brushRef="#br1" timeOffset="99932.27">21920 6607 166 0,'0'0'181'0,"0"0"-10"0,0 0-52 15,0 0-23-15,-32 116-25 16,32-96-49-16,0 1-1 15,0-3-21-15,9 0-18 16,-3-3 8-16,1-2-62 16,0-3-33-16,0-10-3 15,1 0-62-15,1 0-34 16</inkml:trace>
  <inkml:trace contextRef="#ctx0" brushRef="#br1" timeOffset="100283.37">22026 6784 61 0,'0'0'140'0,"0"0"-23"15,0 0-47-15,0 0 20 16,0 0-63-16,0 0-6 16,131-49-12-16,-102 29-5 15,-2 2-8-15,-9 0-58 16,-7 2-29-16,-7 6 56 16,-4-2-7-16,0 2 39 15,0 0 3-15,-15 2 6 16,-3 2 36-16,-1 2-20 15,-4 4 8-15,-2 0 35 16,-1 0-51-16,-1 12 3 16,5 8 27-16,2 4 2 0,5 2 25 15,5 4-26 1,4-2-11-16,6 4 57 0,0 3-58 16,0-4 2-16,2 1 11 15,16-5-29-15,6-4 5 16,10-8-22-16,4-9-3 15,6-6-23-15,-1 0-50 16,-10-4-82-16,-9-10-118 16,-6-2-110-16</inkml:trace>
  <inkml:trace contextRef="#ctx0" brushRef="#br1" timeOffset="101012.9">20743 8761 323 0,'0'0'209'15,"0"0"-182"-15,0 0 71 16,0 0-54-16,0 0-35 16,-56 110 8-16,40-70-17 15,3-2 0-15,-3-4 4 16,3-6-4-16,2-7 0 15,2-8-4-15,5-5 11 16,1-5 22-16,3-2-27 16,0 2 2-16,3-2 48 0,17 2-35 15,11-3 19 1,7 0 1-16,8-3-33 0,1-13 17 16,1 4-21-16,-6 3 0 15,-7-2-25-15,-10 8-20 16,-8-1-41-16,-9 1-45 15,-8 3-68-15,0 0-32 16</inkml:trace>
  <inkml:trace contextRef="#ctx0" brushRef="#br1" timeOffset="101217.54">20832 8879 433 0,'0'0'87'0,"0"0"67"16,0 0 2-1,0 0-73-15,0 0-47 0,0 0-36 16,-22 43 0-16,22 10 4 16,0 5-4-16,0 1-12 15,0-3-27-15,-2-12-28 16,2-14 17-16,0-14-99 16,6-16-48-16,17-4-66 15</inkml:trace>
  <inkml:trace contextRef="#ctx0" brushRef="#br1" timeOffset="101568.25">21309 8749 286 0,'0'0'174'16,"0"0"-57"-16,0 0 8 16,0 0 42-16,0 0-78 15,0 0-18-15,0 128-21 16,0-86-31-16,0 0 28 0,0 0-47 15,0 0 0-15,0 1-3 16,-2-5 3-16,-5-4-26 16,0-10-33-16,5-10-48 15,2-14-3-15,0 0-93 16,0-32-56-16</inkml:trace>
  <inkml:trace contextRef="#ctx0" brushRef="#br1" timeOffset="102445.13">21360 8749 594 0,'0'0'73'15,"0"0"1"-15,0 0-44 16,0 0-4-16,0 0-26 16,0 0-6-16,57-10 3 15,-47 28-21-15,-8 4 20 16,-2 2-23-16,0 4 27 15,-4-5-15-15,-12 4 15 16,1-7 0-16,1-2-3 16,1-4 11-16,6 0-7 15,2 0-1-15,3 2 0 16,2 0 13-16,0-2-13 16,0 0 0-16,12-2-1 15,5-2 3-15,-1 0-13 0,1 1 11 16,-1-1 0-1,-5 2-4-15,-1-3 5 0,-4 4-1 16,-4-2 0-16,-2 0 6 16,0 1 42-16,0-3-33 15,-6 4 5-15,-10-1 55 16,1-4-65-16,1-2 11 16,3-4-18-16,5-2 14 15,6 0-34-15,0 0 4 16,0-2-63-16,4-19 47 15,15-4-56-15,4-5 55 16,6-1-8-16,0-1 0 0,2 0 26 16,0 2-14-1,0 4 23-15,-4 6-27 0,-9 8 28 16,-4 6 2-16,-12 6-1 16,-2 0 2-16,0 6 74 15,0 20 0-15,-5 5 3 16,-3 5 9-16,0 0-71 15,4-6-3-15,4-9-13 16,0-5 13-16,0-10-29 16,2-3 16-16,10-3-10 15,1 0-8-15,0-17-2 16,1-7-16-16,-4-2-1 16,2 0-29-16,-3 2 64 15,-5 2-51-15,3 2 49 16,-5 4-16-16,-2 8 28 0,0 4-8 15,0 2 36-15,0 2-9 16,0 0 49-16,0 0-76 16,0 14 3-16,0 13 24 15,0 10-26-15,0 7 3 16,0 6 5-16,0 5-2 16,-7-1 54-16,-3 0-58 15,-7-4 4-15,0-1 62 16,-1-9-39-16,-2-6 4 15,2-10 0-15,2-9-30 16,3-6 32-16,0-9-36 16,-1 0-12-16,6-10 7 0,4-26-79 15,4-18-36-15,0-12-53 16,15-3-128-16</inkml:trace>
  <inkml:trace contextRef="#ctx0" brushRef="#br1" timeOffset="102746.31">21922 9019 208 0,'0'0'96'15,"0"0"73"-15,0 0-12 0,0 0-103 16,0 0-30-16,0 0 65 16,42 0-46-16,-13 0-13 15,4 0-30-15,-4 0 18 16,-2-2-17-16,-5-4-1 16,-9 6-51-16,-4-1 1 15,-2-6-64-15,-2 3-18 16,-1-3-45-16,-2-4-31 15</inkml:trace>
  <inkml:trace contextRef="#ctx0" brushRef="#br1" timeOffset="102955.16">22117 8915 76 0,'0'0'172'0,"0"0"-5"16,0 0-28-16,0 0-20 16,0 0 8-16,0 0-57 15,-87 114-16-15,85-79-9 16,2-2-45-16,0-4 48 15,0-4-48-15,0-2 0 16,10-7-14-16,3-2 4 16,-3-8-44-16,2-2-34 15,1-4-55-15,3 0 65 16,4-10-90-16,4-6-8 16,-1 2 4-16</inkml:trace>
  <inkml:trace contextRef="#ctx0" brushRef="#br1" timeOffset="103261.19">22223 9160 74 0,'0'0'190'0,"0"0"-86"15,0 0-17-15,0 0-10 16,0 0-39-16,0 0-14 16,98-30-24-16,-74 8 17 15,0 0-40-15,-6-3 4 16,-3 6-28-16,-5 1 11 16,-8 1 12-16,-2 3 18 15,0 2 5-15,0 3 1 16,-14 4 14-16,1 3-4 15,-7 2-9-15,0 0 43 16,-4 10-24-16,1 14 15 16,1 6 1-16,4 2-15 0,4 2 82 15,4-2-79-15,5-1-4 16,5-5 34-16,0-4-21 16,0-2-19-16,25-4-14 15,6-8 14-15,7-4-46 16,2-4 17-16,3 0-104 15,-1-14-52-15,-7-6-174 16</inkml:trace>
  <inkml:trace contextRef="#ctx0" brushRef="#br1" timeOffset="109449.85">7671 8863 480 0,'0'0'18'0,"0"0"0"16,0 0 1-16,0 0-14 15,0 0 7-15,0 0-6 16,0 0-6-16,-96 74 0 15,78-51 1-15,3-2 50 16,-1 1-47-16,5-4 4 16,2-1-5-16,3-8-3 15,3 0-40-15,0-5-34 16,3-4-92-16,-4 0-86 16</inkml:trace>
  <inkml:trace contextRef="#ctx0" brushRef="#br1" timeOffset="109641.78">7584 8933 334 0,'0'0'25'0,"0"0"-7"16,0 0 88-16,0 0-58 16,0 0-18-16,0 0 4 15,105 0-34-15,-70 0-5 16,-1 0-18-16,-1 0-89 15,-10 6-49-15</inkml:trace>
  <inkml:trace contextRef="#ctx0" brushRef="#br1" timeOffset="110065.79">7702 9010 129 0,'0'0'146'16,"0"0"-78"-16,0 0 8 15,0 0 1-15,0 0-47 16,0 0-15-16,0 0-2 15,0 1-13-15,0 3 0 16,0 5 32-16,4 2-29 0,6 4 11 16,3 4 19-16,0 12-11 15,5 9 70-15,2 10-80 16,2 4 6-16,0 4 48 16,3-2-64-16,-8-6 16 15,2-5-9-15,-3-13-4 16,-6-6 51-16,-3-6-56 15,-1-8 0-15,2-4 13 16,-4-2-13-16,0-2-6 16,3 2-31-16,2-2-88 0,5-4 17 15,1 0-142 1,-1-2-47-16</inkml:trace>
  <inkml:trace contextRef="#ctx0" brushRef="#br1" timeOffset="112841.45">8350 9655 81 0,'0'0'231'0,"0"0"-190"16,0 0 27 0,0 0 25-16,0 0-20 0,0 0-45 15,7 16 17-15,-22 16-30 16,-10 8-6-16,-2 0 21 15,2-4-30-15,4-8 0 16,5-10-6-16,7-3-17 16,5-9 12-16,4-5-62 15,0-1 10-15,0 0 11 16,0-9-109-16,2-15 37 16,11-2-21-16,5-1 94 15</inkml:trace>
  <inkml:trace contextRef="#ctx0" brushRef="#br1" timeOffset="112995.39">8350 9655 59 0,'-60'126'103'16,"66"-100"37"-16,4 9-42 0,3 5 7 16,-2 0-51-16,3 1-37 15,-6-2 31-15,4-1-42 16,-3-2-6-16,-3-6 0 16,-2-1 2-16,1-8-12 15,-5-4-45-15,0-9-71 16,0-8 28-16,0 0-158 15</inkml:trace>
  <inkml:trace contextRef="#ctx0" brushRef="#br1" timeOffset="113230.95">8390 9821 458 0,'0'0'173'0,"0"0"-151"16,0 0 20-16,0 0-41 16,0 0 7-16,123-74 19 15,-83 56-25-15,-4 4-4 16,-7 6-5-16,-7 4-64 16,-7 4 19-16,-6 0-104 15,-7 0-59-15,-2 0-10 16</inkml:trace>
  <inkml:trace contextRef="#ctx0" brushRef="#br1" timeOffset="113476.25">8506 9672 318 0,'0'0'25'16,"0"0"26"-16,0 0-30 15,0 0-1-15,0 0-29 16,0 0 9-16,0 49 0 16,0-33-7-16,0-2 7 15,0 0 0-15,0 0-4 0,0-4 8 16,0-2-22 0,2 1 12-16,0-5-61 0,6-3-18 15,0-1-61-15</inkml:trace>
  <inkml:trace contextRef="#ctx0" brushRef="#br1" timeOffset="113634.77">8506 9672 224 0,'100'-33'1'0,"-106"49"32"15,-1 4-3-15,1 6-26 16,-3 2-4-16,-1 3-75 15,0-4 13-15,-1-1-93 16</inkml:trace>
  <inkml:trace contextRef="#ctx0" brushRef="#br1" timeOffset="113836.14">8386 9942 212 0,'0'0'65'0,"0"0"61"16,0 0-67-16,0 0 15 15,0 0-15-15,0 0-37 16,134-20 20-16,-96 4-26 16,-5 2-13-16,-4 2-3 15,-2 6-43-15,-10 1 23 16,-5 4-109-16,-3 1-49 0,-5 0 45 16,-4 0-29-16</inkml:trace>
  <inkml:trace contextRef="#ctx0" brushRef="#br1" timeOffset="114019.92">8674 9880 124 0,'0'0'108'0,"0"0"-21"16,0 0 49-16,0 0-67 15,0 0 27-15,0 0-74 16,-27 110-2-16,25-86 15 16,-3 4-30-16,0 4-4 15,-1 4-1-15,-3-2-29 16,3-2 28-16,1-8-89 15,2-13-11-15,3-11-56 0,0 0-42 16</inkml:trace>
  <inkml:trace contextRef="#ctx0" brushRef="#br1" timeOffset="114321.4">8618 9980 53 0,'0'0'230'0,"0"0"-167"16,0 0-37-16,0 0-6 15,0 0-10-15,0 0-8 16,50-22-2-16,-31 16 0 16,-5-1 4-16,-1 4-5 15,-5-1 1-15,-1 2 0 16,-2 2 0-16,-1 0 2 16,-2 0 10-16,3 0 8 0,-1 16 7 15,0 8 67-15,1 6-66 16,-3 4 13-16,1 6 5 15,-1 0-15-15,-2 0-22 16,0-4-9-16,2-7 0 16,-2-10-16-16,2-5 1 15,1-10-61-15,-3-1-26 16,0-3-55-16,0 0-28 16</inkml:trace>
  <inkml:trace contextRef="#ctx0" brushRef="#br1" timeOffset="114504.71">8664 10135 103 0,'0'0'329'0,"0"0"-298"0,0 0 22 15,0 0-35-15,0 0-7 16,0 0-10-16,41 0-1 16,-26 0-17-16,-1 0 8 15,-3 0-52-15,-5 0-59 16,-4 9 1-16,-2 5-17 15,0 4 52-15</inkml:trace>
  <inkml:trace contextRef="#ctx0" brushRef="#br1" timeOffset="114633.08">8664 10135 86 0,'45'138'105'15,"-49"-124"-17"-15,0-4-5 16,4-6 0-16,0-2-61 0,0 2-9 16,0-4-13-16,13 0 0 15,5 0 0-15,1 0-7 16,2 0-4-16,-4-6-152 15,-5-1-135-15</inkml:trace>
  <inkml:trace contextRef="#ctx0" brushRef="#br1" timeOffset="120571.85">5082 12632 299 0,'0'0'92'16,"0"0"-40"-16,0 0 41 15,0 0-16-15,0 0-18 0,0 0-46 16,0 0 42-16,0 0-55 15,0 0 0-15,0 0 20 16,0 0-17-16,0 0 18 16,0 0 1-16,0 0-19 15,0 0 24-15,0 0-27 16,-13 0-1-16,-3 3-14 16,-3 3 15-16,0 3-16 15,-1-4-4-15,0 1 3 16,-2 0-11-16,-1 0 20 15,-4 3 7-15,-4 0-5 16,0 3 6-16,-2 2 0 16,8-4-6-16,12-4 13 0,6-4 30 15,7-2-36-15,0 0 1 16,0 2 20-16,0 4-22 16,11 6 0-16,16 12 10 15,9 8-9-15,1 3 44 16,2 2-45-16,-1-4 0 15,-5-1 0-15,-2-8 1 16,-6-6-2-16,-6-4-28 16,-7-10-58-16,-8 0 53 15,-2-4-104-15,-2 0 31 16,0 0 19-16,-16-14-267 16</inkml:trace>
  <inkml:trace contextRef="#ctx0" brushRef="#br1" timeOffset="120932.13">4919 12729 429 0,'0'0'86'15,"0"0"-25"-15,0 0 42 16,0 0-44-16,0 0-57 0,0 0 31 16,0 0-14-1,40 4-13-15,2 7 35 0,12 0-14 16,4-4 18-16,6 4-18 16,1-2-23-16,2-2 69 15,-3 4-71-15,-4-4-2 16,-2 1 15-16,-10-2-13 15,-9-4-4-15,-5 0 2 16,-7-2-5-16,-5 0-18 16,-5 0-60-16,-3 0-99 15,-11-10 182-15,-3-5-224 16</inkml:trace>
  <inkml:trace contextRef="#ctx0" brushRef="#br1" timeOffset="121368.65">5840 12490 614 0,'0'0'81'0,"0"0"-49"16,0 0 32-16,0 0-1 16,0 0-63-16,0 0-24 0,15 17-30 15,-7 13-35-15,4 8-35 16,-5-1-157-16</inkml:trace>
  <inkml:trace contextRef="#ctx0" brushRef="#br1" timeOffset="121727.85">5844 12712 306 0,'0'0'43'0,"0"0"42"15,0 0-43-15,0 0-19 16,0 0-23-16,0 0-13 15,6-1-7-15,10 2 15 16,0 12-24-16,-3 3 18 16,-2 2-3-16,-4 5 3 15,-5 0 4-15,-2 4 7 0,0-1 38 16,0 1-20-16,0 0 13 16,-4-2 13-16,-1 2-22 15,5-1 11-15,0-2-28 16,0-3-3-16,0-2 39 15,5-7-41-15,15-6 0 16,6-6 26-16,10 0 2 16,13 0 12-16,5-4-23 15,-3-10-12-15,-7 2 18 16,-10 2-23-16,-10 2-10 0,-5 4-4 16,-4 1-82-1,-2-2-52-15,-4-7-64 0</inkml:trace>
  <inkml:trace contextRef="#ctx0" brushRef="#br1" timeOffset="122648.48">6008 12457 217 0,'0'0'95'0,"0"0"40"0,0 0-66 16,0 0 17-16,0 0-82 15,0 0 0-15,19 0 1 16,2 0-3-16,2 0 4 16,-1 0-6-16,-1 0 0 15,-6 0-1-15,-2 0 1 16,-1 0 0-16,-4 0-6 15,1 0 13-15,3 0-16 16,-6 0 3-16,-2 0 2 0,1 4-21 16,-5-1 25-1,0 5-16-15,0 3 16 0,0 7 0 16,0 3 26-16,-11 10-26 16,-3 3 8-16,-3 6 39 15,-1 4-46-15,2 2 12 16,-8-1-5-16,1 0-3 15,2-5-5-15,-4-4 0 16,9-5 0-16,5-13-11 16,7-10 11-16,4-8-29 15,0 0 2-15,0-3-53 16,13-18-8-16,7-12-34 0,3 0 14 16,-2-2 39-1,-3 3-33-15,0 2 67 0,-4 2 35 16,-4 4 4-16,0 5 43 15,-8 4 52-15,0 7 2 16,0 4 40-16,-2 4-71 16,3 0-16-16,-3 0-14 15,4 0-36-15,0 22 28 16,1 6-30-16,1 10-1 16,-6 4 57-16,0 2-58 15,0 0 0-15,0-3 0 16,-2-5 9-16,-7-6-22 15,5-8-26-15,0-7-40 16,4-10 4-16,0-5-164 16</inkml:trace>
  <inkml:trace contextRef="#ctx0" brushRef="#br1" timeOffset="122860.47">6260 12725 546 0,'0'0'8'16,"0"0"23"-16,0 0 19 15,0 0 47-15,0 0-66 16,0 0-21-16,112 18 11 16,-92-8-21-16,-2 6-11 0,-5 4-51 15,-6-2-167-15,-7-6-179 16</inkml:trace>
  <inkml:trace contextRef="#ctx0" brushRef="#br1" timeOffset="127461.66">9054 9872 338 0,'0'0'473'0,"0"0"-472"15,0 0 132-15,0 0-49 16,0 0-23-16,0 0-24 16,0 0-37-16,9 0-18 0,-5 0-26 15,4 0-90-15,0 0 47 16,-1 14-91-16,-7 1-73 16,0 0-78-16</inkml:trace>
  <inkml:trace contextRef="#ctx0" brushRef="#br1" timeOffset="127616.76">9057 10074 299 0,'0'0'236'16,"0"0"-188"-16,0 0 57 16,0 0-18-16,0 0-87 15,0 0-17-15,0 16-67 16,0-6-154-16,0-2-72 15</inkml:trace>
  <inkml:trace contextRef="#ctx0" brushRef="#br1" timeOffset="128285.89">9493 9829 449 0,'0'0'39'0,"0"0"17"16,0 0 69-16,0 0-80 0,0 0-22 15,0 0 4-15,23 39 1 16,-13-7 14-16,-2 2-29 16,-2-2 1-16,-1-6 9 15,-1-4-23-15,-2-4-4 16,-2-6-10-16,0 0 2 15,0-4-42-15,0 1-42 16,0-6-70-16,0-3 43 16,0 0-95-16</inkml:trace>
  <inkml:trace contextRef="#ctx0" brushRef="#br1" timeOffset="128630.32">9576 9868 86 0,'0'0'161'0,"0"0"-140"15,0 0 111-15,0 0-54 16,0 0 32-16,131-44-69 16,-93 33-24-16,0 8 8 15,-7-1-14-15,1 1-3 16,-11 3-8-16,-3 0 11 16,-5 0 6-16,-1 0-12 15,-3 7-5-15,-1 12 40 16,0 10-12-16,-2 5 3 15,1 4-5-15,-5 6-15 16,-2-2 12-16,0-3-23 16,0-4 0-16,0-11-1 15,0-10 1-15,0-6-18 0,0-8-17 16,0 0-35 0,0 0 70-16,-4-18-72 0,-5-16-53 15,-3-12 29-15,1-4 12 16,-1-8 26-16,-5-3-111 15,1 2 15-15</inkml:trace>
  <inkml:trace contextRef="#ctx0" brushRef="#br1" timeOffset="128818.1">9823 9629 161 0,'0'0'131'0,"0"0"-23"16,0 0-54-16,0 0 19 16,0 0-72-16,0 0 15 15,0 43 39-15,0-10-36 16,0 7 2-16,-2 4-21 0,-9 3 5 15,-5-3-25-15,-2-5 20 16,3-8-32-16,4-11 16 16,1-8-24-16,6-12-21 15,4 0-36-15,-2-10-95 16,2-17 6-16</inkml:trace>
  <inkml:trace contextRef="#ctx0" brushRef="#br1" timeOffset="128982.34">9745 9883 105 0,'0'0'146'15,"0"0"6"-15,0 0-62 16,0 0-15-16,0 0-6 16,0 0-41-16,105 97-4 0,-88-81-24 15,1 0 10-15,-1-4-17 16,-5-2 7-16,-5-6-55 16,-1-4-23-16,-6 0-102 15,0-26-73-15</inkml:trace>
  <inkml:trace contextRef="#ctx0" brushRef="#br1" timeOffset="129255.2">10035 9737 285 0,'0'0'210'16,"0"0"-156"-16,0 0 41 15,0 0 19-15,0 0-94 16,0 0-11-16,93 0 22 16,-41 0-16-16,5 0 14 15,-1-6-29-15,-7 0-69 16,-9 0 1-16,-11 2-105 15,-11 0-93-15</inkml:trace>
  <inkml:trace contextRef="#ctx0" brushRef="#br1" timeOffset="129486.64">10303 9690 168 0,'0'0'101'15,"0"0"-64"-15,0 0 132 16,0 0-99-16,0 0-34 15,0 0-7-15,-50 71-21 16,44-37 1-16,-6 4-9 16,1 5 0-16,-5-3-17 15,3-6 7-15,2-10-16 16,4-8 14-16,7-14-32 16,0-2-47-16,0-4-80 15,3-24 65-15,14-8 48 16,6-2-34-16</inkml:trace>
  <inkml:trace contextRef="#ctx0" brushRef="#br1" timeOffset="129634.24">10303 9690 51 0,'44'146'122'0,"-44"-106"-1"16,0 2-47-16,0-2-29 16,0-4-34-16,0-8-6 15,0-8-5-15,0-10 0 16,0-10-65-16,0 0-32 15,8-4-38-15,2-20 31 16</inkml:trace>
  <inkml:trace contextRef="#ctx0" brushRef="#br1" timeOffset="130033.57">10384 9861 396 0,'0'0'144'0,"0"0"-94"0,0 0 30 16,0 0-44-16,0 0-27 15,0 0-17-15,54-28 8 16,-34 24-8-16,-4 4-12 16,-3 0 8-16,-2 0-4 15,0 0 13-15,-1 16 6 16,-4 2-17-16,1 5 14 16,-1 1 0-16,1 2 44 15,-5 0-44-15,-2 0 0 0,0-2 19 16,0-4-19-1,0-4 6-15,0-4-6 0,0-4 0 16,0-2 2-16,-2-2-2 16,-9 0-5-16,-4 0 4 15,-4-4-27-15,1 0 14 16,3 0-26-16,3 0 34 16,6 0-7-16,2 0 16 15,4 0-3-15,0-8 17 16,0-12-7-16,24-10-17 15,7-6 7-15,3 2-21 16,-1 2 17-16,-4 7-194 0,-4 7-175 16</inkml:trace>
  <inkml:trace contextRef="#ctx0" brushRef="#br1" timeOffset="130918.01">6848 12571 545 0,'0'0'80'0,"0"0"-11"16,0 0 2-16,0 0-19 15,0 0-52-15,0 0-5 16,16 0-24-16,-3 11-106 16,-5 12 128-16,-8 4-186 15</inkml:trace>
  <inkml:trace contextRef="#ctx0" brushRef="#br1" timeOffset="131082.76">6902 12900 746 0,'0'0'31'16,"0"0"53"-16,0 0-67 15,0 0-17-15,0 0-58 16,0 0-138-16,52-6 196 16,-42-10-198-16</inkml:trace>
  <inkml:trace contextRef="#ctx0" brushRef="#br1" timeOffset="131453.51">7163 12579 394 0,'0'0'128'16,"0"0"-35"-16,0 0 46 15,0 0-62-15,0 0-34 0,0 0-14 16,0 48-16-1,0-14 19-15,0 2-32 0,2 0 0 16,5 0-16-16,-3-5 16 16,0-10-46-16,-1-5-39 15,-1-10-58-15,0-3 23 16,-2-3-87-16,0-11 27 16</inkml:trace>
  <inkml:trace contextRef="#ctx0" brushRef="#br1" timeOffset="131758.87">7189 12609 263 0,'0'0'35'0,"0"0"36"16,0 0 51-1,0 0-55-15,123-44-5 0,-85 32-37 16,-2-2-25-16,-1 4 40 16,-6 3-39-16,-4 4-1 15,-6 3 1-15,-3 0 6 16,-3 0 36-16,-1 0-31 15,-3 8-4-15,-1 6 80 16,2 6-88-16,-4 8 24 16,1 8 9-16,-3 8-24 15,-4 2 8-15,0 0-17 16,0-2 0-16,0-8-16 16,0-12 16-16,0-7-20 15,0-8-26-15,0-6-50 16,0-3 47-16,-4-3-31 0,-14-23-149 15,-2-11 30 1</inkml:trace>
  <inkml:trace contextRef="#ctx0" brushRef="#br1" timeOffset="132382.31">7386 12436 43 0,'0'0'66'16,"0"0"6"-16,0 0 33 16,0 0-52-16,0 0-2 0,0 0 44 15,0 57-20-15,0-21-18 16,0 8-30-16,0 4-13 16,-5 2-8-16,-4 2-6 15,-4-8-34-15,4-6-19 16,0-14-31-16,4-12-38 15,1-12-81-15</inkml:trace>
  <inkml:trace contextRef="#ctx0" brushRef="#br1" timeOffset="132554.96">7379 12635 445 0,'0'0'33'0,"0"0"4"0,0 0 41 15,0 0-54 1,0 0 8-16,0 0-32 0,94 94-19 16,-77-79-7-16,-1-4-131 15,-3-11-231-15</inkml:trace>
  <inkml:trace contextRef="#ctx0" brushRef="#br1" timeOffset="132957.15">7722 12461 439 0,'0'0'83'0,"0"0"-24"16,0 0-5-1,0 0 5-15,0 0-46 0,0 0-4 16,125-31 27-16,-85 22-34 16,-7 2-2-16,0 3 0 15,-6 0-73-15,-2 2 30 16,-5 2-120-16,-9-4-42 16,-4-2-65-16</inkml:trace>
  <inkml:trace contextRef="#ctx0" brushRef="#br1" timeOffset="133304.23">8009 12290 318 0,'0'0'105'0,"0"0"-37"0,0 0-6 16,0 0-46-16,0 0 3 16,-85 104-19-16,68-68-6 15,-3 0-6-15,-1-4 3 16,6-5-17-16,7-9 19 15,0-8-6-15,6-4 7 16,2-6-10-16,0 0-17 16,0 0-30-16,0 0 63 15,0 0 33-15,0 0-27 16,0 0-6-16,0 2 26 16,0 10-25-16,0 9 10 15,7 8 33-15,2 3-44 16,0 0 29-16,-1-4-29 0,2-6 0 15,-4-4-11-15,1-6-1 16,-7-6-30-16,2-6-31 16,-2 0-37-16,0-2 44 15,2-14-97-15</inkml:trace>
  <inkml:trace contextRef="#ctx0" brushRef="#br1" timeOffset="133644.57">7893 12679 120 0,'0'0'118'0,"0"0"47"16,0 0-116-16,0 0-23 15,0 0 18-15,0 0-30 16,92-32-11-16,-70 29-3 16,-4 2 3-16,-2-1 0 0,-8 2-3 15,2 0-7-15,-4 0 0 16,-1 0 7-16,1 0 0 16,0 16 0-16,2 2 7 15,-2 1 16-15,-1 4-23 16,-3-1 0-16,0-2-1 15,-2 0 6-15,0 1-10 16,0-7 5-16,0 0 0 16,-11-3 15-16,-1-3-15 15,4-1 0-15,-1-7 4 16,5 0-4-16,0 0-9 16,-4-7-14-16,6-15 14 15,-2-2-15-15,4-4 24 0,0 2-3 16,0 0-5-1,14-2-55-15,9 4-76 0,4 2-68 16</inkml:trace>
  <inkml:trace contextRef="#ctx0" brushRef="#br1" timeOffset="134782.41">10897 9998 657 0,'0'0'0'16,"0"0"38"-16,0 0-38 0,0 0-16 15,0 0 0-15,0 0-81 16,25 12-22-16,-17-12-180 16</inkml:trace>
  <inkml:trace contextRef="#ctx0" brushRef="#br1" timeOffset="135641.51">11196 9769 161 0,'0'0'81'0,"0"0"13"16,0 0 12-16,0 0-3 16,0 0-83-16,0 0-4 15,0-8-1-15,0 8-14 16,0 0 6-16,0 0-7 16,0 0 0-16,0 0 12 15,0 0-10-15,0 0-2 16,0 0 24-16,0 0-23 15,0 0 11-15,0 0-12 16,0 0 0-16,0 0-7 0,0 0 7 16,0 0-12-16,0 0 10 15,0 8-9-15,0 8 5 16,0 6 6-16,4 0 0 16,1 0 15-16,-1-5-11 15,0-5-4-15,1-5 10 16,-1 0-5-16,3-3 0 15,0-1-5-15,1 2 0 16,1-3-15-16,3-2 15 16,1 2-2-16,1-2 0 15,3 0 4-15,6 0-7 16,-3-15 5-16,4-6 0 16,-4-2-16-16,-4 1 16 15,-7 3-12-15,-3 2 6 16,-6 2 6-16,0-3-3 0,0 1 3 15,0-4 0-15,-15 4 19 16,-3 2-19-16,2 4 0 16,-4 3 15-16,0 4-7 15,-5 2-8-15,4 2 0 16,-2 0 0-16,3 0-22 16,5 0 22-16,1 0 0 15,3 6-9-15,2 6 18 16,2 2-18-16,3 6-17 15,4 0-64-15,0-4-55 16,0-6-141-16</inkml:trace>
  <inkml:trace contextRef="#ctx0" brushRef="#br1" timeOffset="136279.71">11670 9539 397 0,'0'0'39'16,"0"0"38"-16,0 0 18 15,0 0-87-15,0 0-8 16,0 0 0-16,-42 32 5 0,22-6-5 16,-1 5 0-1,6-4 0-15,1-3 27 0,6-6-24 16,6-2 11 0,2-7-8-16,0 2 4 0,0-1-20 15,6-2 6-15,12-2-4 16,4-2-14-16,0 2 20 15,3-4-16-15,-2 0 18 16,1-2-3-16,-4 0-9 16,-2 3 2-16,-5-3 5 15,-1 4-17-15,-4-3 19 16,-5 1-4-16,-3 0 7 16,0 2 0-16,0 4 41 15,0 8-1-15,-9 9-6 16,-7 2 32-16,3 2-66 0,1-2 0 15,4 2-2 1,3-3-55-16,1-6-55 0,0-4-319 16</inkml:trace>
  <inkml:trace contextRef="#ctx0" brushRef="#br1" timeOffset="137707.49">8364 12737 596 0,'0'0'86'16,"0"0"24"-16,0 0-2 15,0 0-23-15,0 0-54 16,0 0-8-16,13-4-46 16,-9 4 23-16,5 0-74 15,3 0-20-15,1 0-1 16,3 0-26-16,-5 0-20 16,-5 0-113-16</inkml:trace>
  <inkml:trace contextRef="#ctx0" brushRef="#br1" timeOffset="138474.28">8765 12440 344 0,'0'0'119'0,"0"0"-3"0,0 0-35 16,0 0 3-16,0 0-9 16,0 0-48-16,0 0-5 15,0 0-9-15,0 0-5 16,0 0 32-16,0 13-37 16,0 6-3-16,0 7 29 15,0 3-29-15,7-1 0 16,3-1-1-16,4-6 4 15,-1-5-14-15,-2-3 11 16,-1-8-27-16,-2-1 24 16,1-4-35-16,-3 0 10 0,8 0 17 15,-1-4-5-15,1-14-9 16,-3-4 21-16,-2 0-29 16,-4 0 27-16,-3-2-8 15,-2 2 5-15,0-5 5 16,0 4 4-16,0 1-3 15,-12 8 3-15,4 5 0 16,-5 6-5-16,1 3 5 16,1 0-26-16,-1 0 5 15,2 0 6-15,-1 5-12 16,1 8 26-16,2 0-46 16,5 1-3-16,1-2-80 0,2-3-105 15</inkml:trace>
  <inkml:trace contextRef="#ctx0" brushRef="#br1" timeOffset="139385.21">9183 12320 128 0,'0'0'48'0,"0"0"45"16,0 0-11-1,0 0-30-15,0 0 3 0,0 0-33 16,32-36-14-16,-28 34-8 16,-4 2 0-16,0 0 28 15,0 0-13-15,0 0 10 16,0 10 21-16,-7 14-21 15,-3 4-2-15,-2 0-23 16,3-6 0-16,5-6 22 16,4-5-22-16,0-8 0 15,0 1-2-15,0-2 11 16,0 0-18-16,0 1-5 16,6 1 11-16,6-3-22 15,-1 2 25-15,0-3 0 16,3 0 8-16,-1 1-6 0,1 3 1 15,-2 1-3-15,1 3 0 16,1-3-2-16,-5 6 2 16,0-2 0-16,-4 2 3 15,-5 3 0-15,0 0 30 16,0 4-22-16,0 0 11 16,0 3 60-16,-10-3-82 15,4-6 1-15,-3-1-8 16,5-5-36-16,0 0-44 15,-2-6-103-15,2 0-140 16</inkml:trace>
  <inkml:trace contextRef="#ctx0" brushRef="#br1" timeOffset="148409.81">8535 8676 258 0,'0'0'124'16,"0"0"-116"-16,0 0 52 15,0 0 34-15,0 0-66 16,0 0-15-16,0 0 9 15,0 0-16-15,4 0 22 16,-1 0-26-16,-1 0-1 16,3 0 58-16,-1 0-48 15,1 0 5-15,-1 0 17 0,0 0-19 16,1 0 19 0,-1 2-33-16,6 5 0 0,-2-3 24 15,3 0-24-15,5 2 0 16,1-2 13-16,6 0-6 15,-3 2 9-15,3-4-16 16,-2 2 0-16,-2-1 1 16,3 1-1-16,-2 1 0 15,-2-1-1-15,1 0 4 16,-1 0-3-16,1 0 0 16,-2 2 0-16,1-2 8 15,2 0-8-15,-2 0 0 16,2 0 9-16,2 2-5 15,2-2 1-15,3 0-5 16,0 2 0-16,4-2 26 0,3 4-26 16,-1-5 0-16,3 3 12 15,-5-1-11-15,0-3 7 16,-2 0-8-16,0 0 0 16,0-2 10-16,-4 1-10 15,-1 2 0-15,-4-1 10 16,0 0-7-16,1-2-1 15,-2 4-2-15,6-4 0 16,-1 4 2-16,1-2-2 16,4 1 0-16,2-2-1 15,3-1 9-15,-3 0-5 16,-2 0-3-16,-2 0 0 0,-6 0-1 16,0 2 1-16,-3-2 0 15,-3 0-2-15,3 4 8 16,0-2-3-16,2 0-3 15,3-2 0-15,0 0 7 16,0 0-7-16,-1 0 0 16,-4 0 5-16,2 0 2 15,-2 0-5-15,4 0-2 16,0 0 0-16,3 0 8 16,-2 0-8-16,-8 0 0 15,3 0-3-15,-1 0 13 16,4 0-10-16,-1 0 0 15,2 0 0-15,-2 0 0 16,0 0 0-16,0 0 0 0,0 0-6 16,1 0 16-16,0 0-13 15,2 0 3-15,-3 0 0 16,2 0 4-16,0 0-4 16,1 0 0-16,4 0 3 15,4 0 4-15,2-6-3 16,0 2-4-16,3 0 0 15,-5-2 0-15,2 2 0 16,-3 0 0-16,-1 1 1 16,-5 2 5-16,-4 1 2 15,-2 0-8-15,0-2 0 0,2 0 11 16,-2-2-9 0,4 2-2-16,-2-2 7 0,0 0-2 15,0 0 4-15,0 0-9 16,-4 1 0-16,-5-2 8 15,-3 5-8-15,-3-2 0 16,-2 0-7-16,1 2 17 16,1-2-3-16,3 0-7 15,3-5 0-15,5 4 21 16,2-5-18-16,4-2-3 16,0 2 1-16,1 0 9 15,-2-1-8-15,-2 4-2 16,-1-1 0-16,1-1 0 15,-5 2 0-15,4-2 0 16,-4-2-3-16,1 0 11 0,3-2 0 16,1-3-8-16,4 1 0 15,2-3 11-15,-3 2-11 16,-3 2 0-16,4 1 2 16,-7-2 8-16,-3-3-3 15,5 0-7-15,-5-4 0 16,5-4 20-16,0 4-16 15,-4-2-4-15,-1-2 10 16,0 0-3-16,-2 2 9 16,0-3-16-16,-2 7 0 15,-2 0 18-15,-5-1-16 16,3-2-2-16,-1-1 6 0,0 2 1 16,-2-2 9-16,1 0-16 15,1-3 0-15,-1-4 12 16,-1 1-12-16,0 0 0 15,-2 4 3-15,0 6 4 16,0 0 22-16,0 4-29 16,0-2 0-16,0 2 23 15,-2 0-22-15,-3-3-1 16,-2 3 0-16,-1-1 15 16,-3-6-6-16,-3-1-9 15,-1 0 0-15,-1-2-5 16,-1 2 5-16,1 2 0 15,-3 4-2-15,6 0 11 0,0 4-7 16,-7-2-2-16,0 0 0 16,-2 0 3-16,0 0-3 15,-3-2 0-15,-2-3-4 16,0 4 18-16,-4-1-22 16,2 2 8-16,3 2 0 15,-3-2 1-15,2 1-1 16,-2 2 0-16,0-1-5 15,0-1 14-15,0 3-12 16,-2 1 3-16,0-4 0 16,-3 3-4-16,1 1 4 15,0 0 0-15,-3 1-4 0,2 0 13 16,0 2-11 0,1-2 2-16,2 2 0 0,0-1 0 15,2 4 0-15,-2-3 0 16,-5 0-4-16,1 2 11 15,-3-2-6-15,-1 1-1 16,0 0 0-16,-1 1-4 16,0 0 4-16,-1 2 0 15,6 2-2-15,1 0 10 16,5 0-12-16,2 0 4 16,-2 0 0-16,2 0 0 15,-2 0 0-15,1 0 0 16,-3 0-2-16,-5 0 10 0,2 0-8 15,1-2 0-15,2 2 0 16,0 0-7-16,0 0 7 16,-3 0 0-16,3 0-1 15,-2 0 11-15,4 0-16 16,2 0 6-16,0 0 0 16,8 0-2-16,-4 0 2 15,5 0 0-15,0 0-2 16,-4 0 7-16,-3 0-9 15,-2 0 4-15,-4 0 0 16,-4 6-11-16,1 0 11 16,3 0-2-16,0 0-3 15,0-1 10-15,-3 4-8 16,3-1 3-16,0-2 0 0,0 5 0 16,0-4 0-16,0 1 0 15,-3 0-2-15,1 0 11 16,-3 2-13-16,0 0 4 15,5 2 0-15,5-2-8 16,3-2 8-16,5 0 0 16,1 3-3-16,1-2 9 15,3 2-13-15,-3-1 7 16,5-1 0-16,-3 2-11 16,1 1 11-16,-5 2 0 15,3-1-2-15,-4 4 4 16,0-1-4-16,-1-2 2 15,1 0 0-15,4-2-1 16,2 0 1-16,-3 2 0 16,1 0 0-16,-1 2 2 0,-2 2-3 15,1-2 1-15,1 0 0 16,-2-2-2-16,2 3 2 16,1-1 0-16,1-2-1 15,3 0 5-15,-2-1-9 16,0 4 5-16,2-2 0 15,-1 2-5-15,3-2 5 16,-1 2 0-16,0-2-3 16,1 2 7-16,1-3-7 15,3-2 3-15,1 2-3 0,2-4-8 16,-1 2 11-16,1-2-5 16,2 1 5-16,0 0 0 15,0-1-4-15,0 0 4 16,0-2 0-16,0 2-1 15,0 0 1-15,0 1 0 16,0-2-3-16,0 0 7 16,0-4-8-16,0 1 4 15,0 0 0-15,2 0 0 16,3 0 0-16,-1 2 0 16,3 2-1-16,1 7 6 15,11 2-10-15,3 13 5 16,6 11-2-16,15 8-12 0,6 16 14 15,7 13-77-15,8 9-74 16,-8-7 21-16,-13-6-74 16</inkml:trace>
  <inkml:trace contextRef="#ctx0" brushRef="#br1" timeOffset="162226.81">11884 8406 20 0,'0'0'394'0,"0"0"-394"16,0 0 92-16,0 0-22 15,0 0-52-15,0 0-12 16,0 0-2-16,15 68 1 15,-15-26-5-15,0 11 0 16,0 0 1-16,-11 1 3 16,-4-9-4-16,1-17 1 15,8-12 5-15,4-9-12 16,2-7-32-16,0 0-53 16,0-3-6-16,0-19-21 15,0-3-36-15,0-2 61 16</inkml:trace>
  <inkml:trace contextRef="#ctx0" brushRef="#br1" timeOffset="162372.28">11897 8628 31 0,'0'0'72'0,"0"0"44"16,0 0-61-16,0 0 16 15,0 0 7-15,0 0-48 16,29 137-20-16,-19-91 19 16,-2 3-29-16,-1-10-9 15,-1-5-5-15,-1-14-39 16,0-12-12-16,-1-8-99 15</inkml:trace>
  <inkml:trace contextRef="#ctx0" brushRef="#br1" timeOffset="162587.29">11924 8624 516 0,'0'0'51'0,"0"0"-43"16,0 0-3-16,0 0 35 16,0 0-14-16,105-124-16 15,-74 94-10-15,-5 8-25 16,-1 6 16-16,-7 4-104 16,-5 8-64-16,-8 0-76 15</inkml:trace>
  <inkml:trace contextRef="#ctx0" brushRef="#br1" timeOffset="162814.76">12044 8408 321 0,'0'0'28'16,"0"0"11"-16,0 0 20 15,0 0-11-15,0 0-48 16,0 0 0-16,-4 122-2 15,13-94 2-15,-5-6-13 16,1-2 5-16,-3-10-15 0,1-7 9 16,1-3-51-1,0-9-73-15,1-23 66 0,3-8-69 16</inkml:trace>
  <inkml:trace contextRef="#ctx0" brushRef="#br1" timeOffset="162925.6">12044 8408 56 0,'100'-18'12'0,"-100"42"70"16,0 6-45-16,0 6-29 16,0 3-8-16,0 0-61 15,0-2-73-15</inkml:trace>
  <inkml:trace contextRef="#ctx0" brushRef="#br1" timeOffset="163253.23">12040 8761 256 0,'0'0'123'0,"0"0"-118"16,0 0 34-16,0 0 32 15,0 0-47-15,0 0-22 16,91-112 0-16,-68 98-2 16,-8 5-13-16,1 3-67 15,-7 6-31-15,-3 0 7 16,-4 0-13-16,-2 0 32 15,0 0 78-15,0 0 7 16,0 0 57-16,0 12 22 16,0 9 8-16,0 7 24 0,0 4-49 15,0 6-7-15,5-4-9 16,4-4-9 0,-2-3 10-16,-3-6-47 0,0-5 0 15,1 0-11-15,-1 0 6 16,-4-5-93-16,0 0-65 15,0-5-116-15</inkml:trace>
  <inkml:trace contextRef="#ctx0" brushRef="#br1" timeOffset="163513.31">12165 8758 270 0,'0'0'1'0,"0"0"20"15,0 0 45-15,0 0 5 0,0 0-38 16,0 0-32-16,78 0 52 16,-69 0-44-16,2 0 0 15,-5 0 5-15,2 0-13 16,-2 0-2-16,-2 7 0 16,1 11-11-16,-1 6-9 15,-4 8 13-15,0 1-17 16,0-2-24-16,0-9-41 15,-2-10-8-15,-9-12-103 16</inkml:trace>
  <inkml:trace contextRef="#ctx0" brushRef="#br1" timeOffset="163812.04">12223 8781 199 0,'0'0'315'16,"0"0"-304"-16,0 0 38 15,0 0-49-15,0 0 5 16,0 0-15-16,35 0-30 16,-22 0-50-16,-3 4-4 15,-4 10-57-15,-4 4 33 16,-2 4 65-16,0 0 53 16,0 0 25-16,-4-4 47 15,-7 0 41-15,4-6 4 16,5-8-31-16,0-2-28 0,2-2-40 15,0 0-9 1,0 0-18-16,8-15-20 0,8-10 18 16,3-11-2-16,-7-3-49 15,1 0-47-15,-5-1-60 16</inkml:trace>
  <inkml:trace contextRef="#ctx0" brushRef="#br1" timeOffset="164555.01">12470 8293 439 0,'0'0'14'0,"0"0"49"15,0 0-40-15,0 0-7 16,0 0-15-16,0 0 3 16,7 65 3-16,-7-33-7 15,0 5 8-15,-5 0 5 16,-6-5-13-16,2-6-1 0,2-8-1 16,3-8 2-16,2-6-3 15,2-4-4-15,0 0-28 16,0 0 31-16,0-8-18 15,6-10 22-15,8-2 18 16,-1 0-12-16,2 0-4 16,1 6-2-16,1 2 5 15,-5 4-6-15,-1 6 1 16,-3 2-5-16,-6 0-5 16,2 0 10-16,-2 0 0 0,0 8 7 15,-2 14-7 1,0 8 51-16,0 6-51 0,0 8 0 15,0 3-1-15,-6-6 1 16,2-11-9-16,-2-9-15 16,4-15-54-16,0-6-6 15,-2-6-109-15</inkml:trace>
  <inkml:trace contextRef="#ctx0" brushRef="#br1" timeOffset="165092.78">12516 8508 301 0,'0'0'18'0,"0"0"-1"16,0 0-2-16,0 0 35 0,0 0-50 15,0 0-11-15,66 0 11 16,-53-6-16 0,0 0 4-16,-1 0 5 0,-2 2 7 15,-1 2 0-15,1 2 4 16,-4 0-4-16,-2 0 28 15,1 0-21-15,-1 8 8 16,-2 12 16-16,-2 6-6 16,0 5 35-16,0-4-58 15,0 3 0-15,0 1 18 16,0-3-17-16,0-6-1 16,-4-8-2-16,4-9 0 15,0-5 11-15,0 0-11 0,0 0 0 16,0 0-4-16,0-13 6 15,4-7-2-15,8-4 0 16,1 1 14-16,3 5-8 16,-1 3-6-16,1 0 0 15,-1 5 0-15,-1 2 0 16,-1 2-2-16,-2 6-2 16,1 0 4-16,-4-2-8 15,-3 2 8-15,-3 0 0 16,-2 0-6-16,0 16 29 15,0 16-20-15,0 11 32 16,0 7-28-16,-11 6 19 16,-2 2-26-16,-3-8 0 15,1-8 2-15,1-14-2 0,7-12-2 16,3-14-23-16,-6-2-60 16,2-12-65-16,-5-22-247 15</inkml:trace>
  <inkml:trace contextRef="#ctx0" brushRef="#br1" timeOffset="165245.31">12666 8722 491 0,'0'0'144'15,"0"0"-73"-15,0 0 44 16,0 0-55-16,0 0-48 16,0 0-16-16,56 21 4 0,-21-10-25 15,3-2 8 1,0-9-199-16,-11 0-68 0</inkml:trace>
  <inkml:trace contextRef="#ctx0" brushRef="#br1" timeOffset="165626.41">12983 8221 516 0,'0'0'61'0,"0"0"79"16,0 0-19-16,0 0-46 15,0 0-31-15,0 0-42 16,69 125 3-16,-54-97-5 16,1 2-29-16,-5 2 27 15,-7 2-119-15,-2 2-11 16,-2-5-29-16,0-10-31 15,-6-10-62-15</inkml:trace>
  <inkml:trace contextRef="#ctx0" brushRef="#br1" timeOffset="165814.09">12985 8372 125 0,'0'0'139'0,"0"0"-65"15,0 0 36-15,0 0-59 16,0 0 13-16,-68 112-64 16,62-86 0-16,4-8-3 15,2-6-76-15,0-10-43 0,-2-2-145 16</inkml:trace>
  <inkml:trace contextRef="#ctx0" brushRef="#br1" timeOffset="165982.59">13094 8418 613 0,'0'0'25'16,"0"0"2"-16,0 0-3 16,0 0-24-16,0 0-3 15,122-32-35-15,-97 26-167 16,-10 6-170-16</inkml:trace>
  <inkml:trace contextRef="#ctx0" brushRef="#br1" timeOffset="166222.81">13287 8466 195 0,'0'0'358'16,"0"0"-358"-16,0 0 39 15,0 0 20-15,0 0-59 16,0 0 0-16,16 24 0 16,-7-10 5-16,-5 4 38 0,2 6-18 15,-6 10-5-15,0 5 49 16,0 9-69-16,0 10-5 16,-12 9-7-16,-8-6-97 15,-2-3-131-15</inkml:trace>
  <inkml:trace contextRef="#ctx0" brushRef="#br0" timeOffset="178059.52">5641 8767 252 0,'0'0'86'0,"0"0"-73"0,0 0 68 16,0 0 11-16,0 0-34 15,0 0-53-15,0 0 15 16,0 4-18-16,0-4-2 16,0 0 0-16,0 0-7 15,0 0 7-15,6 0 0 16,6 0 0-16,1 0 5 15,3 0 11-15,-1-2-15 16,1-9-1-16,1 4 27 16,-3-1-25-16,-1 0 0 15,-4 4-2-15,3-5 4 16,3 2 2-16,1-8-6 16,6 0 0-16,2-7 7 0,-1-1-4 15,4 0-3-15,-3-2 0 16,-2-1 4-16,-2 0 7 15,-1 2-11-15,-7 4 0 16,2 2 17-16,-9 6-16 16,1-2 7-16,-4 2 12 15,3-8-16-15,-3-6 45 16,0 0-49-16,0 1 0 16,-2 4 19-16,2-1-3 15,-2-3-15-15,2-1-2 0,2 1 5 16,-4 2-7-1,2 3 3-15,-2 2 0 0,0 2 4 16,0 2-2-16,0 0 0 16,0 2-2-16,0-2 6 15,-2 0 7-15,-6 0-13 16,0 0 0-16,-1-1 8 16,-5 3-8-16,1-4-3 15,-1 5-1-15,-1 3 8 16,6-2-9-16,-2 2 5 15,2 0 0-15,0-1-4 16,-2 4 4-16,0-1 0 16,-2-2-4-16,-1 0 10 15,1 0-12-15,1 2 6 16,4 1 0-16,1 4-8 0,3-2 8 16,-1 3-9-16,-2-1 0 15,1 1 9-15,-1-2-17 16,1-3 17-16,-6 5 0 15,1-1-5-15,-2-2 5 16,-3 3-1-16,5 0 0 16,-3 0 2-16,6 0-11 15,-1 0 10-15,-1 0 0 16,2 0-10-16,1 0 10 16,-4 0-10-16,4 4 9 0,-4 7 2 15,1 1-6 1,-2 5 5-16,-3 10 0 0,3 3 7 15,-1 8-7 1,-1 6 0-16,5 6-4 0,3 8-13 16,6 4 17-16,0 7-114 15,15-3-118-15,5-2-125 16</inkml:trace>
  <inkml:trace contextRef="#ctx0" brushRef="#br0" timeOffset="180744.08">15298 3988 378 0,'0'0'84'0,"0"0"-59"16,0 0 68-16,0 0-42 0,0 0 41 15,0 0-92 1,0 0 0-16,-10 0 14 0,10 0-5 15,0 0 6-15,0 0 5 16,0 0-20-16,0 0 80 16,0 0-70-16,0 0 3 15,0 0 24-15,0 0-27 16,0 0-1-16,0 0-9 16,0 0 9-16,0 0-5 15,0 0-4-15,0 0 0 16,0 0 4-16,0 0-1 15,0 0-3-15,0 0 0 16,0 0 6-16,0 0 0 16,0 0-6-16,0 0 0 15,2 0 6-15,12 0-5 0,1 0 2 16,4 2-3 0,5 0 13-16,1-2 7 0,-1 2-20 15,0-2 0-15,1 0 10 16,-2 2-8-16,-2-2-2 15,2 2 0-15,-1-2 4 16,1 2-1-16,-2 0-3 16,2 0 0-16,0 0 4 15,-1-2-4-15,-3 0 0 16,2 0 0-16,-4 0 4 16,-1 2-6-16,-1 2 2 15,-3-2 0-15,1 0-1 0,-1-2 1 16,-1 2 0-1,-1 0-1-15,0 1 7 0,-1-2-6 16,-3-1 0-16,3 2 0 16,-2-2-2-16,4 3 2 15,0-2 0-15,3-1-3 16,3 2 9-16,8-2-7 16,4 0 1-16,6 0 0 15,3 0-15-15,-2 6-45 16,-5 8-124-16,-15 0-114 15</inkml:trace>
  <inkml:trace contextRef="#ctx0" brushRef="#br0" timeOffset="181310.53">15961 3856 455 0,'0'0'60'16,"0"0"-17"-16,0 0 22 15,0 0 2-15,0 0-46 16,0 0-3-16,4 12-15 15,21 4-3-15,4 4 1 16,2-2 33-16,3 0-26 16,-3-4-8-16,0 2 4 15,0 0 6-15,-6-2-11 16,-3 0 1-16,-4-4 0 0,-2 0-2 16,-8-3 2-16,-3-4-8 15,-3-1 7-15,-2-2 1 16,0 2-14-16,0 5 14 15,-13 2 0-15,-16 11 22 16,-11 7-22-16,-5 3 0 16,7 4 0-16,5 2-46 15,10-2-37-15,8-10-202 16</inkml:trace>
  <inkml:trace contextRef="#ctx0" brushRef="#br0" timeOffset="185508.07">14658 3844 304 0,'0'0'255'0,"0"0"-251"16,0 0 82-16,0 0-32 0,0 0-5 15,0 0-49 1,0 0 0-16,11 0-8 0,5 0 10 15,1 0-2-15,1 0 10 16,3 0-8-16,-6 7 42 16,1 2-44-16,-3 3 0 15,-4 4 3-15,0 2-3 16,-7 6-10-16,-2 7 7 16,0-4-24-16,-4 5 16 15,-12-8-70-15,1-9-6 16,-1-6 67-16,5-9-77 15,-5 0-3-15,3-13-49 0</inkml:trace>
  <inkml:trace contextRef="#ctx0" brushRef="#br0" timeOffset="185707">14716 3880 293 0,'0'0'52'0,"0"0"35"15,0 0 7-15,0 0-45 16,0 0 3-16,0 0-30 16,0 76 9-16,0-28 19 15,0 12-50-15,0 11-3 16,0 5-2-16,0 0-131 0,0-10-163 16</inkml:trace>
  <inkml:trace contextRef="#ctx0" brushRef="#br0" timeOffset="197013.91">15894 4357 110 0,'0'0'40'16,"0"0"9"-16,0 0-1 0,0 0 7 16,0 0-14-16,0 0-25 15,0 0 45-15,0 0-6 16,0 0-16-16,0 0 36 16,0 0-63-16,0 0 5 15,0 0 15-15,0 0-23 16,0 0-5-16,-2 0-4 15,0 0 0-15,0 0-13 16,-2 0 13-16,-1 0-15 16,-2 0 11-16,-2-2-2 15,1 0 4-15,-4 1-17 16,3 1 9-16,-2 0-12 16,0 0 16-16,2 0-7 0,-2 3 9 15,2 11 8-15,0 1-5 16,0 0 1-16,3-1 0 15,-2 3-1-15,4 1 1 16,-2-3 0-16,-1 3 2 16,1 0-1-16,1-1-1 15,5 4 0-15,-3 2 0 16,3-1-1-16,0 2 1 16,-2-2 0-16,2 2-2 15,0 0 2-15,0 4 0 16,0 0 0-16,0 0 4 15,0 0 1-15,0-2-5 0,0 2 0 16,-2-2 12-16,2 5-9 16,-2 2 8-16,2 2-5 15,0 1-2-15,0 2 31 16,0 0-32-16,0 0-3 16,0 2 19-16,0-2-16 15,0 1-3-15,0-2 0 16,0 2 8-16,0 1 3 15,0 2-11-15,0 2 0 16,0 0 15-16,0-4-9 16,-2-4-2-16,2-1-4 15,0-6 2-15,0 0 0 16,0-3-2-16,0-4-15 0,0 2 14 16,0-2-31-1,2 0-22-15,-2 4-1 0,0 0-37 16,0-2 37-16,-15 2-30 15,-4-4 5-15,2-6 65 16,-1 0 15-16,2-3 2 16,5-8-1-16,3 1 5 15,3-2 16-15,5-4-22 16,0 0 0-16,0 0-6 16,0 0 5-16,0 0-6 15,0 0 5-15,2 0 4 16,3 0 27-16,-1 0-21 15,-4 0 4-15,2 0 25 16,0 0-24-16,3 0-3 0,-1 3-10 16,3-2 4-16,2 1-2 15,0 0-2-15,2 2-8 16,-2 1 4-16,-3 0 3 16,3 3 1-16,-1 5 0 15,-2-3 5-15,1 2 21 16,-3-1-24-16,-2 2 4 15,0 1 22-15,0 0-14 16,-2 2 26-16,0 2-14 16,0 2-25-16,0 0 53 15,0 2-53-15,0 0 4 16,3 2 25-16,0-2-20 16,-1-2-2-16,0 0-8 0,-2 2 9 15,0 1 15 1,2 0-24-16,-2 6 0 0,0-1 25 15,0 6-21-15,0 0 5 16,0 0-8-16,0 0 14 16,0-2 9-16,0 0-24 15,0-4 0-15,0-2 13 16,0 0-11-16,0 1 4 16,0-2-6-16,0 4 18 15,0 0-3-15,0 1-15 16,0 7 0-16,0-1 16 15,0 2-7-15,0 0-3 0,0 0 3 16,0-4 0-16,0 0 26 16,0-8-35-16,0 2 0 15,4 1 9-15,-1 1-8 16,-3 2 0-16,0 0-1 16,0 2 9-16,0 0 15 15,0 0-24-15,0 2 0 16,0-4 21-16,0 0-15 15,0-2-5-15,0-3-1 16,0-1 8-16,0 1-3 16,0 2-5-16,0 3 0 15,0 2 7-15,0 3-7 16,0 0 0-16,-5-1-3 0,1-2 15 16,2-4 1-1,2-2-13-15,0-2 0 0,0-1 2 16,0-4-2-16,0 2 0 15,0-2-1-15,0 2 9 16,0 1-7-16,0 0-1 16,0 2 0-16,0 0 11 15,-5 0-11-15,2-2 0 16,1 0-4-16,0-1 11 16,2 2-4-16,0 0-3 15,0-2 0-15,-2 4 4 16,2-5-1-16,-4 6-3 15,-1 2 4-15,-1-1 8 16,-1 6 28-16,0 1-40 0,0 2 0 16,5-2 21-16,0-4-21 15,2 3 0-15,0-8-2 16,0 2 8-16,0 1-4 16,0-4-2-16,0 2 0 15,0 0 4-15,0-5-3 16,0 4-1-16,0 2 0 15,0-2 6-15,0 5 3 16,0 0-9-16,0-2 0 16,0 4 4-16,0 1-4 15,0-6 0-15,0 3-4 16,0 1 11-16,0-3-8 16,0 0 1-16,0-2 0 0,0 0-2 15,0-4 2-15,0 4 0 16,0-2-2-16,0-1 7 15,0 0 2-15,0 0-7 16,0-1 0-16,0 0 14 16,0-2-14-16,0-2 0 15,0-1-2-15,0 2 14 16,0-3 12-16,0-1-24 16,0-2 0-16,0-1 36 15,0-6-33-15,0-1-3 16,0-4 0-16,0 0 12 15,0 2-6-15,0-3-6 0,0 2 0 16,0 0 7 0,0-2-7-16,4 2 0 0,-2 2 0 15,3 0 12-15,2 0-7 16,0 2-5-16,1 0 0 16,1 2 6-16,3 2-6 15,-1 0 0-15,1 4-5 16,0-2 12-16,-3 0-3 15,-1-1-4-15,0-4 0 16,-2 3-3-16,1-4 3 16,-1 2 0-16,4 2-4 15,-1 3 13-15,-1 1-11 16,6 2 2-16,-1 2 0 0,0-2 0 16,5 2 0-16,1-2 0 15,2-2-6-15,6-4-7 16,11-4-13-16,7-4-153 15,1-4 36-15,-5 0-26 16</inkml:trace>
  <inkml:trace contextRef="#ctx0" brushRef="#br0" timeOffset="199655.61">15915 4257 160 0,'0'0'8'0,"0"0"32"16,0 0 14-16,0 0-21 15,0 0-9-15,0 0-24 16,0 0 0-16,4 0 27 15,-4 0-23-15,0 0 11 16,0 0 12-16,0 0-11 16,0 0 67-16,0 0-68 15,0 0-1-15,0 0 33 16,0 0-44-16,0 0 14 16,0 0-14-16,0 0 6 0,0 0 23 15,0 0-32-15,0 0 0 16,0 0 31-16,-16 12-31 15,-22 21-4-15,-10 10-13 16,-10-1-185-16,0-8-199 16</inkml:trace>
  <inkml:trace contextRef="#ctx0" brushRef="#br0" timeOffset="211722.61">5518 8318 1 0,'0'0'55'15,"0"0"-18"-15,0 0-5 16,0 0-19-16,0 0 21 16,0 0-32-16,0 0-1 15,5-4 56-15,-5 4-53 16,0 0 14-16,0 0 5 15,0 0-12-15,2 0 31 16,-2 0-42-16,0 0 0 0,2 0 4 16,-2 0-4-16,0-3 0 15,3 3-3-15,-3 0 9 16,2 0-7-16,-2 0 1 16,0 0 0-16,0 0 17 15,0 0-1-15,0 0 11 16,0 0-15-16,0 0-7 15,0 0 15-15,0 0-20 16,0 0 0-16,0 0 14 16,0 0-6-16,0 4-7 15,0 10 30-15,0 3-17 16,0-4 39-16,0 0-53 16,0-3 0-16,0-2 20 0,0-4-17 15,0 2-3-15,0-2 0 16,0 0 4-16,0 4-2 15,0-4-2-15,0 3 0 16,0 0 4-16,0 1-4 16,0-2 0-16,0 0 0 15,2 2 5-15,0 4 2 16,3 6-7-16,-3 10 0 16,4 16-18-16,1 2 13 15,-7 2-156-15</inkml:trace>
  <inkml:trace contextRef="#ctx0" brushRef="#br0" timeOffset="214550.45">17972 4405 212 0,'0'0'39'0,"0"0"-38"16,0 0 51-16,0 0 25 16,0 0 11-16,0 0-55 15,0 0-20-15,0 0 62 16,0 0-64-16,0 0 6 16,0 0 8-16,0 0-15 15,0 0 11-15,-8 0-21 16,-3 0 11-16,-7 4 5 15,1 0-16-15,-4 0 0 16,1 2 14-16,1-2-13 16,-4 0 6-16,6 0-7 15,1 0 3-15,1 2 8 16,-1 2-11-16,-1 5 0 16,-2 1 19-16,1 2-18 0,-2 4 10 15,2-2-11-15,0 2 10 16,1-2 14-16,1 0-23 15,0 2-1-15,3-2 27 16,2 0-21-16,0 0 5 16,1 2-11-16,4 4 7 15,-1 6 11-15,3 0-18 16,2-1 0-16,0-2 24 16,0-1-23-16,2-2 10 15,0-1-8-15,0-6 11 16,0 1 14-16,0-1-28 15,0 1 0-15,8 0 24 0,5 0-18 16,-1-1 3-16,1 0-9 16,3 1 11-16,-1-2 2 15,3 2-13-15,4-4 0 16,3 3 16-16,6-5-14 16,-2 1 8-16,2-1-10 15,-2-3 13-15,-2 0-4 16,-2-3-9-16,-3 0 0 15,-2 2 5-15,-2-1-4 16,-3 0-1-16,3-3 0 16,3 0 8-16,2-4-8 15,4 0 0-15,0 0 0 16,4 0 4-16,-2-10-2 16,0-4-2-16,-2 0 0 15,-4-2 7-15,-6 0-6 0,1-2-1 16,-3-4 0-16,1-3 5 15,-3-2-4-15,-1-1-1 16,1-2 0-16,-2 0 9 16,1-1-13-16,-2 0 4 15,-1 0 0-15,1 4-1 16,-2-2 1-16,-1 8 0 16,-3 0-2-16,-2 3 12 15,0 0-7-15,-2-4-3 16,0 0 0-16,0-2 13 15,0-2-13-15,0 2 0 16,0 0 0-16,0 4 8 0,0-1-6 16,0 6-2-16,-2 1 0 15,-4 2 27-15,-1 2-20 16,-4-3 5-16,0 5-12 16,2 0 18-16,-5 0 23 15,1 0-41-15,-5-1 0 16,-2-4 15-16,-4 4-15 15,-5 0 0-15,-11 5-2 16,-12 4-9-16,-12 14-19 16,-17 29-92-16,-10 0-24 15,-3-4 27-15</inkml:trace>
  <inkml:trace contextRef="#ctx0" brushRef="#br0" timeOffset="-212177.85">18508 4820 489 0,'0'0'64'0,"0"0"1"15,0 0 79-15,0 0-80 16,0 0 35-16,0 0-99 16,-22 0 0-16,22 0 29 0,4 0-22 15,12 0 14-15,1 0-13 16,6 7 8-16,1-2 15 15,3-1-31-15,0 1 0 16,-7-1-8-16,-2 0 8 16,-5-3-36-16,-6 4-41 15,-2-1-99-15,-5 1 53 16,0 4-162-16</inkml:trace>
  <inkml:trace contextRef="#ctx0" brushRef="#br0" timeOffset="-211992.97">18495 5013 364 0,'0'0'171'0,"0"0"-141"15,0 0 131-15,0 0-76 16,0 0-53-16,0 0 5 16,55-6-36-16,-14 1 14 15,-6-2-15-15,-3 7-24 16,-8 0 0-16,-7 0-196 15,-3 0-133-15</inkml:trace>
  <inkml:trace contextRef="#ctx0" brushRef="#br0" timeOffset="-211264.77">19154 4666 168 0,'0'0'130'0,"0"0"-46"15,0 0 14-15,0 0-26 16,0 0-7-16,0 0-65 15,-4 8 0-15,-5 14 11 16,-5 2-11-16,-4 4 38 0,1 0-38 16,-4-2 0-16,4-1 5 15,1-7-5-15,8-4-20 16,3-6-7-16,5-7-25 16,0-1 2-16,0 0-116 15,15-21 28-15,10-8-6 16</inkml:trace>
  <inkml:trace contextRef="#ctx0" brushRef="#br0" timeOffset="-211037.72">19154 4666 30 0,'21'22'150'15,"-21"-22"-54"-15,0 0-1 16,0 4-17-16,0 16-14 16,0 8 41-16,0 2-28 0,0 2-38 15,0 2 64-15,0-2-74 16,0-3 10-16,2-1-11 15,0-4-28-15,-2 0 12 16,2-2-12-16,-2-4 0 16,0-2-21-16,0 0 9 15,0-4-50-15,0 1-33 16,0-4-43-16,-4-1-25 16,-10-6-105-16</inkml:trace>
  <inkml:trace contextRef="#ctx0" brushRef="#br0" timeOffset="-210845.3">19083 5089 101 0,'0'0'208'0,"0"0"-109"0,0 0 65 16,0 0-87-16,0 0-22 15,0 0-4-15,13 6 15 16,12 4-1-16,2-4-51 16,0-3-8-16,2 3 25 15,-1-6-31-15,-4 0 0 16,3 0-5-16,-2 0-24 15,-5 0-29-15,-5-3-86 16,-10 0-94-16,-5 3-97 16</inkml:trace>
  <inkml:trace contextRef="#ctx0" brushRef="#br0" timeOffset="-209646.49">5699 9710 454 0,'0'0'202'15,"0"0"-191"-15,0 0 58 16,0 0 57-16,0 0-50 16,0 0-30-16,6-11-46 15,-6 11 10-15,2-2 12 16,-2 2-20-16,0 0-2 15,0 0 37-15,0 0-9 16,0 0 24-16,0 0-36 16,0 0-5-16,0 0 41 15,0 0-52-15,0 0 0 16,0 0 11-16,0 0-6 16,0 0-10-16,3 0-40 0,2 0-150 15,-5 0-135-15</inkml:trace>
  <inkml:trace contextRef="#ctx0" brushRef="#br0" timeOffset="-206397.9">18007 6497 248 0,'0'0'6'0,"0"0"44"16,0 0 67-16,0 0-78 15,0 0-23-15,0 0 7 0,-29-2-15 16,25 2 20-16,-2 0-18 15,0 0-6-15,-5 5 54 16,0 8-42-16,-3 1 7 16,-1 4 20-16,1 2-21 15,1 3 17-15,2-2-25 16,2 3-7-16,3 0 46 16,1 3-47-16,3-2-5 15,2 4 31-15,0 0-23 16,0 1 13-16,0 2-22 15,9 4 0-15,-1-1 35 16,1-1-35-16,1-2 0 0,-2-4 17 16,3-6-16-16,1-4 11 15,1-6-12-15,3 1 0 16,1-6 7-16,4 1-7 16,3-2 0-16,3 0 4 15,-1-6-1-15,1 0 2 16,0 0-5-16,-5 0 0 15,-1 0 1-15,-2-12-1 16,-1 0 0-16,-5-2 2 16,3 0 0-16,-3-2 2 15,-3-1-4-15,1-8 0 16,-3-1 8-16,-1-4-8 16,0-6 0-16,-5-2-6 0,1-2 14 15,1 1-16-15,-2 1 3 16,4 6 5-16,1 3-16 15,3 4 16-15,-6 5 0 16,-4 4-4-16,0 0 9 16,0 2-2-16,0-2-3 15,0 2 0-15,-12 0 7 16,-3-1-7-16,-1 4 0 16,-1-1 0-16,-2 5 1 15,4 0 12-15,-1 3-13 16,-3 2 2-16,-4 2 15 15,-4 0-17-15,1 0 0 0,-3 0 23 16,-3 2-21-16,8 4 3 16,6 0-5-16,4 2 0 15,8-5-29-15,0 10 29 16,3 1-77-16,3 6-2 16,0 4-82-16,0-6-35 15,5-4-138-15</inkml:trace>
  <inkml:trace contextRef="#ctx0" brushRef="#br0" timeOffset="-206022.62">18410 6743 377 0,'0'0'217'0,"0"0"-137"15,0 0 64-15,0 0-53 16,0 0-58-16,0 0-9 16,27 0-23-16,6 0-1 15,3 0-14-15,4 0 9 16,-7 0-64-16,-4 0-43 16,-8 9-30-16,-13-1-57 15,-8 2-47-15</inkml:trace>
  <inkml:trace contextRef="#ctx0" brushRef="#br0" timeOffset="-205850.63">18466 6910 251 0,'0'0'244'0,"0"0"-158"16,0 0 19-16,0 0-49 0,0 0-6 15,0 0-50-15,36 2 0 16,-7-2-5-16,0 2 5 15,-6 7-109-15,-4 4-61 16,-13-1-179-16</inkml:trace>
  <inkml:trace contextRef="#ctx0" brushRef="#br0" timeOffset="-204847.8">19032 6661 382 0,'0'0'103'0,"0"0"-40"15,0 0 67-15,0 0-68 16,0 0-8-16,0 0-51 16,85-30 6-16,-50 30 58 0,-4 0-67 15,-2 0 2-15,-9 2-2 16,-4 14 11-16,-10 3-25 15,-6 8 12-15,0 3 2 16,-2 5-5-16,-23 2 5 16,-6 0-3-16,-2-3-3 15,2-8 12-15,4-10-21 16,7-6 15-16,9-7 0 16,6-3-4-16,3 0 4 15,2 0-9-15,0 0 1 16,0 0 8-16,0 0-5 15,0 0 5-15,0 0 0 0,0 9 16 16,0 3-6-16,2 4 11 16,10 2 11-16,3 2-27 15,1-2 41-15,-1 0-45 16,6-1 6-16,-2-6 47 16,4 1-50-16,1-6 1 15,3-2 0-15,0-4 6 16,0 0-22-16,1 0-15 15,-5-16-111-15,-9 0-25 16,-12-2-252-16</inkml:trace>
  <inkml:trace contextRef="#ctx0" brushRef="#br0" timeOffset="-202963.53">3436 11249 264 0,'0'0'45'16,"0"0"15"-16,0 0 21 0,0 0-23 15,0 0-8-15,0 0-23 16,42 16 57-16,-22-16-73 16,4 0 21-16,5 0 16 15,0 0-29-15,0-5 5 16,2-2-23-16,0 1 14 16,-2 0 8-16,0 0-23 15,-4 0 0-15,0 0 3 16,-6-2-3-16,1 0 0 15,-1-2 0-15,-2-2 3 0,-1-2 4 16,1-2-7 0,1-2 0-16,2 0 4 0,-4 2-4 15,-1 0 0-15,-1 2-2 16,-3 5 5-16,-2 0-1 16,0 1-2-16,-5 2 0 15,1-5 2-15,-5 2-2 16,2-4 1-16,-2-4-1 15,0-1 9-15,0-1-2 16,0 1-7-16,0 3 0 16,0 2 5-16,0 1-3 15,-2 4-2-15,-3 0 0 16,3 1 6-16,0 2 2 16,-2-1-8-16,-4 0 0 15,2 0 30-15,-5-3-21 0,0 0 2 16,-3 0-11-16,-1-4 21 15,1 3-16-15,1 2-5 16,2 0 0-16,0 4 1 16,0 0-1-16,-1 0 0 15,1 2 0-15,-1-2 6 16,-7 2-5-16,1 0-1 16,-1 0 0-16,0 2 1 15,2 0-1-15,1 0 0 16,1 0-2-16,1 0 7 0,1 0-12 15,-3 0 7 1,1 0 0-16,-3 4 1 0,3 4-1 16,-6 0-2-16,3 2-6 15,3-2 16-15,-1 0-17 16,5 0 9-16,2 1 0 16,0 0-4-16,0 5 4 15,-4 2 0-15,1 7-1 16,2-2 5-16,-4 8-25 15,3 7 21-15,2 5-51 16,1 12-18-16,0-7-169 16,0-8-179-16</inkml:trace>
  <inkml:trace contextRef="#ctx0" brushRef="#br0" timeOffset="-201453.8">18602 8919 664 0,'0'0'9'0,"0"0"-5"15,0 0-4-15,0 0 1 16,124 0-10-16,-88 0 6 16,-7 0-154-16,-13 3-136 15</inkml:trace>
  <inkml:trace contextRef="#ctx0" brushRef="#br0" timeOffset="-201281.6">18612 9088 608 0,'0'0'54'0,"0"0"-14"16,0 0 25-16,0 0-45 15,0 0-7-15,0 0-13 16,146 16-45-16,-99-16-23 16,-14-11-190-16,-11 0-135 15</inkml:trace>
  <inkml:trace contextRef="#ctx0" brushRef="#br0" timeOffset="-200527">19056 8695 417 0,'0'0'128'16,"0"0"-48"-16,0 0 86 0,0 0-111 15,0 0-39 1,0 0-1-16,36-2-13 0,-16 8 11 16,0 6-13-16,-2 2 0 15,-7 6-12-15,-7 6 12 16,-4 6-17-16,0 4 11 16,-11 0-11-16,-7-7 4 15,5-6 3-15,4-8 3 16,2-10-23-16,5-3 30 15,0-2 0-15,2 2 11 16,0-2-11-16,0 0 3 16,0 0-3-16,0 0 0 15,0 2-17-15,16 5 17 16,3-2 0-16,6 1 16 16,2 2-16-16,-3 1 7 0,-1 0-7 15,-6 1 2-15,-3 0-9 16,-3 2 7-16,-7 1-8 15,-4 6 8-15,0 3 0 16,-4 6 8-16,-16 3 3 16,-7 3 0-16,1-2 31 15,1 0-42-15,3-4 0 16,9-6-19-16,3-4-1 16,6-6-76-16,-1-6-86 15,3-6-205-15</inkml:trace>
  <inkml:trace contextRef="#ctx0" brushRef="#br0" timeOffset="-193738.72">4730 6609 10 0,'0'0'13'0,"0"0"-1"0,0 0 22 16,0 0 28-16,0 0-48 16,0 0 1-16,0 0 33 15,0 0-8-15,-34-6-17 16,29 6 21-16,-1 0-16 15,4 0 48-15,0 0-52 16,0 0 14-16,2 0 47 16,0-3-66-16,0 3 11 15,0-1 21-15,0-1-23 16,0 2 51-16,0 0-58 0,0 0 1 16,0 0 41-16,0 0-56 15,0 0-7-15,0-2 0 16,0 2 8-16,0 0-18 15,0-2 10-15,0 2 0 16,0 0-14-16,2 0 14 16,6 0 0-16,6 0-2 15,3 0 11-15,2 0 19 16,3 0-28-16,4 0 0 16,3 0 10-16,8 0-10 15,2 0 0-15,6 0 0 16,2-4-46-16,-1 0-21 15,-5-2-139-15,-12-5-102 0</inkml:trace>
  <inkml:trace contextRef="#ctx0" brushRef="#br0" timeOffset="-193284.7">4672 6702 538 0,'0'0'27'0,"0"0"36"15,0 0 3-15,0 0-13 16,0 0-42-16,0 0 4 16,87-11 24-16,-28-3-39 15,7 2 7-15,-2 4-20 16,-1 7-35-16,-11-5-135 16,-9 1-134-16</inkml:trace>
  <inkml:trace contextRef="#ctx0" brushRef="#br0" timeOffset="-190548.48">5572 8604 23 0,'0'0'0'0,"0"0"22"16,0 0 0-16,0 0 45 15,0 0-14-15,0 0-5 16,-14 0 16-16,14 0 63 16,-2 0-71-16,2 0-32 15,0 0 43-15,0 0-57 16,0 0 0-16,0 10-8 15,0 16-1-15,0 5 28 16,0-3-29-16,0-5 0 16,0-8-12-16,22-9 12 15,10-6-27-15,11-3-33 16,3-29-79-16,-6-1-203 16</inkml:trace>
  <inkml:trace contextRef="#ctx0" brushRef="#br0" timeOffset="-186231.19">4576 7020 176 0,'0'0'79'0,"0"0"38"15,0 0 0-15,0 0-30 16,0 0-24-16,0 0-31 15,0 0 1-15,0-2-33 16,0 2 12-16,0 6-6 16,0 12 2-16,0 10-8 15,0 6 33-15,0 4-29 16,-5-2 13-16,-4 3-17 0,3-5 0 16,-3-4 10-16,4-10-10 15,3-8 0-15,0-7-5 16,2-5 5-16,0 0-9 15,0 0-17-15,0 0-19 16,0-1 35-16,0-21-12 16,0-12 9-16,4-2 5 15,3 1 8-15,0 8 0 16,2 3-7-16,2 2 7 16,2 6-26-16,6 1 26 15,-2 6-8-15,1 2 3 16,1 1 5-16,-2 4-7 0,-5 2 3 15,0 0 4 1,-3 4-26-16,-5 16 26 0,0 11 0 16,-1 3 2-16,-3 4 0 15,0-2 0-15,0-8-2 16,0-6 9-16,0-6 9 16,0-10-18-16,0-4 0 15,0-2 14-15,0 0-13 16,0 0-1-16,0 0-5 15,0 0-19-15,0-13 4 16,0-2 11-16,0-5-8 16,0 0 11-16,7 0 6 15,4-2-1-15,4-4 0 16,5 2 2-16,-1 2-5 0,-4 4 4 16,-1 5-1-16,-6 7-6 15,-3 6 7-15,-3 0-2 16,-2 0 2-16,0 8 1 15,4 14 74-15,0 7-33 16,2-4-4-16,-2 1 3 16,0-1-30-16,1-5 3 15,-1 2-13-15,-4-4 14 16,0 0 8-16,0 0-23 16,0-4 0-16,0-4 12 15,0-6-9-15,0-4-6 16,0 0-6-16,0 0-72 15,6-28-3-15,8-15-149 0,-3-4-154 16</inkml:trace>
  <inkml:trace contextRef="#ctx0" brushRef="#br0" timeOffset="-185043.59">4986 7229 446 0,'0'0'55'0,"0"0"-10"16,0 0-30-16,0 0-13 15,0 0-2-15,0 0 0 16,67-14 11-16,-49 2-11 0,-5 2 0 15,-5 2-2 1,0 0 2-16,-4-1-3 0,-2 0 1 16,3-1 2-16,-3-4-20 15,-2 1 9-15,0 1-6 16,0 4 0-16,0 1-2 16,0 2 8-16,-9 5 5 15,-3 0-30-15,2 0 34 16,-1 0-22-16,-3 12 24 15,3 4 38-15,-1 5-25 16,4 0 2-16,1 2 6 16,5-2-10-16,2 0 31 15,0-7-42-15,0-2 0 16,5 0-2-16,11-1 2 16,-1-4-3-16,3-2 3 0,-5-2-11 15,5-3 9-15,-3 0-75 16,1 0 25-16,2-21 19 15,-5-4-70-15,-2-1 12 16,-4-2 15-16,-3 3 46 16,-2 7 30-16,-2 3 3 15,0 6 54-15,0 9 49 16,0-2-34-16,0 2-6 16,0 0 7-16,0 0-53 15,0 0 5-15,3 15-18 16,2 3 1-16,-1 6 70 15,0-2-70-15,-2 4 7 0,-2 2 7 16,0-2-10-16,0-2 14 16,0-3-26-16,0-10 0 15,0-5 9-15,0-6-9 16,5 0-9-16,1 0-12 16,6-17 14-16,3-14-2 15,1-6 9-15,-1-2 0 16,-1 3-7-16,-1 12 7 15,-4 6-3-15,-2 7 1 16,-2 10 4-16,-5 1-8 16,0 0 6-16,2 0 0 15,-2 0-1-15,2 12 6 0,-2 6 6 16,2 3 7 0,-2 5-9-16,0 3 14 15,0-1-23-15,0-8 0 0,0-6 7 16,0-10-7-16,0-4-4 15,0 0 2-15,0 0-25 16,6-4 10-16,4-17-11 16,1-6 28-16,2-2 0 15,-1 8 0-15,-4 7-4 16,-1 6 1-16,-1 5 6 16,-1 3-10-16,0 0 7 15,-3 0 0-15,2 0 5 16,3 0-5-16,-1 0 0 0,2 0-1 15,-4 0 6 1,2 6-12-16,-1 9 0 0,-1 7 1 16,-2 6-13-16,2 3-5 15,0-4-88-15,0-10-53 16,7-10-80-16</inkml:trace>
  <inkml:trace contextRef="#ctx0" brushRef="#br0" timeOffset="-184707.33">5607 6870 203 0,'0'0'120'0,"0"0"-39"16,0 0 91-16,0 0-70 16,0 0-50-16,0 138 26 15,0-94-73-15,0 3-2 16,0-1 2-16,0-2-2 15,0-6-6-15,0-2-78 0,0-6-43 16,0-10 49-16,0-8-123 16,0-12 25-16</inkml:trace>
  <inkml:trace contextRef="#ctx0" brushRef="#br0" timeOffset="-184428.08">5632 7154 244 0,'0'0'214'0,"0"0"-166"16,0 0 91-16,0 0-76 16,0 0-50-16,0 0-3 15,27 5-10-15,-12 8 0 16,-1 1-1-16,-1 3 1 0,-4-2-21 16,-4 2 21-16,-3 4-8 15,-2 0 4-15,0 1 8 16,0 3 1-16,-7-6-5 15,-6-3 0-15,0-4 16 16,1-6-16-16,6-4 0 16,-1-2-5-16,3 0-53 15,4-12-62-15,0-10-113 16,0 2-73-16</inkml:trace>
  <inkml:trace contextRef="#ctx0" brushRef="#br0" timeOffset="-183696.39">5830 7263 150 0,'0'0'18'0,"0"0"58"15,0 0-18-15,0 0-10 16,0 0-22-16,0 0-26 15,56-16 37-15,-40 0-37 16,-5 0-9-16,0-2 7 16,-2 2-19-16,-4 2 3 15,-1 0 10-15,-4 0 8 16,0-1-6-16,0 4 6 16,0 2 0-16,-9 6 11 0,-3 3-9 15,-1 0 11 1,0 0-9-16,0 0-2 0,4 3 47 15,2 10-44-15,2 3-3 16,5 5 24-16,0 0-19 16,0 1 9-16,0-2-7 15,0-2-5-15,5-2 26 16,2-4-25-16,6-1-5 16,3-6 7-16,6-5-4 15,14 0-6-15,4-8-6 16,0-20-50-16,-1-6 55 15,-4-3-82-15,-7 0 9 0,-6-2 9 16,-6 11 3 0,-11 8 22-16,-3 12 43 0,-2 8 51 15,0 0 104-15,0 0-69 16,0 0-9-16,0 6-17 16,0 12-34-16,-2 6-9 15,-3 2-1-15,5 2-7 16,0 1 13-16,0-1-22 15,0 0 0-15,0-2 6 16,0 0-6-16,0-2 0 16,-2-6-4-16,-3-6 10 15,1-6-3-15,-1-4-3 0,3-2 0 16,2 0 11-16,0 0-5 16,-2 0 2-16,0 0-8 15,0-14 1-15,2-4-36 16,0-5 35-16,0 2-1 15,6 3-6-15,15 0 7 16,-2 2-4-16,8 4 2 16,-2 4-32-16,1 5-47 15,-5 3-178-15</inkml:trace>
  <inkml:trace contextRef="#ctx0" brushRef="#br0" timeOffset="-180216.12">11745 11454 212 0,'0'0'205'15,"0"0"-194"-15,0 0 43 16,0 0-1-16,0 0-16 16,0 0-3-16,0 0-4 0,8 0 16 15,-8 0 6-15,0 0-18 16,0 6 49-16,2 6-65 15,0 10 5-15,0 10 30 16,1 14-25-16,-3 6-9 16,0 9-6-16,0 5-4 15,0-5 24-15,-9-4-33 16,-1-9 0-16,6-12 12 16,2-6-12-16,2-8-1 15,0-6-1-15,0-5-30 16,0-10 25-16,0-1-86 15,0 0-40-15,0-16 27 16,6-19-4-16,2-18-78 0,-6-5-56 16</inkml:trace>
  <inkml:trace contextRef="#ctx0" brushRef="#br0" timeOffset="-179925.5">11801 11437 458 0,'0'0'231'0,"0"0"-204"16,0 0 53-16,0 0-34 16,0 0-31-16,0 0 12 15,94-7-27-15,-59 7 0 0,-1 4 8 16,-7 6-8-16,-7 6-2 16,-7 4 1-16,-8 8 1 15,-5 8-8-15,0 6 8 16,-20 7 0-16,-11-2 8 15,-3-4-8-15,1-9 0 16,6-13 0-16,11-7 12 16,7-10-35-16,7-1 16 15,2-3-84-15,0 0-19 16,0-10-105-16,9-2-142 16</inkml:trace>
  <inkml:trace contextRef="#ctx0" brushRef="#br0" timeOffset="-179565.03">12076 11779 104 0,'0'0'170'0,"0"0"-62"0,0 0 12 16,0 0-9-16,0 0-28 16,13 128-43-16,-8-98 41 15,6-6-73-15,-1-2-6 16,6-8 10-16,3-6-11 15,0-8-1-15,4 0 0 16,-3 0 4-16,-1-16-12 16,0-6 8-16,-9-4 0 15,-5-4-30-15,-5 1 24 16,0-4-14-16,0 3 19 16,-15 9 1-16,-6 6-15 0,1 7 15 15,0 6 0-15,4 2 16 16,6 0-16-16,-1 3 0 15,6 19-2-15,0 3-8 16,5 3-5-16,0 0-21 16,0-2-49-16,0-6 26 15,0-6-139-15,8-9-110 16</inkml:trace>
  <inkml:trace contextRef="#ctx0" brushRef="#br0" timeOffset="-179117.18">12456 11832 344 0,'0'0'139'0,"0"0"-30"0,0 0 25 15,0 0-81-15,0 0-53 16,0 0 0-16,8-6-4 15,-6 17-10-15,-2 13-2 16,0 4 16-16,0 2 11 16,0-2-6-16,0-6-5 15,0-8 17-15,0-6-14 16,0-5 3-16,4-3-6 16,5 0 0-16,-1 0-23 15,4 0 5-15,-1-9-33 16,1-9-27-16,-6-2-70 15,-2-2-69-15</inkml:trace>
  <inkml:trace contextRef="#ctx0" brushRef="#br0" timeOffset="-178901">12510 11588 450 0,'0'0'103'16,"0"0"-27"-16,0 0 31 15,0 0-79-15,0 0-21 16,0 0-7-16,25 56-39 0,-9-29-4 16,-1-7-133-16,-4-2-123 15</inkml:trace>
  <inkml:trace contextRef="#ctx0" brushRef="#br0" timeOffset="-178377.96">12703 11809 320 0,'0'0'68'0,"0"0"51"16,0 0-18 0,0 0 2-16,0 0-57 0,0 0-7 15,-12 16-38-15,7 16-1 16,3 10 89-16,0 2-69 16,0-4-2-16,0-8 16 15,-1-4-25-15,3-7 8 16,0-12-17-16,0-4 0 15,0-5-4-15,0 0 4 16,0 0-9-16,0 0 2 16,0-17 3-16,0-9-10 15,7-8 14-15,4-3 0 0,-3 2 1 16,2 7-1 0,-1 9 0-16,-1 2-5 0,2 1 12 15,3 6-15-15,0-3 7 16,1 6 1-16,-1 4-8 15,-2 3 8-15,-2 0-3 16,-3 0 2-16,3 19 2 16,-2 10 29-16,-2 6-26 15,-1 3-4-15,-2 0 45 16,0-2-45-16,1-8 0 16,-1-6-5-16,2-5-4 15,1-8-23-15,0-3-87 16,-3-6-116-16,-2 0-98 15</inkml:trace>
  <inkml:trace contextRef="#ctx0" brushRef="#br0" timeOffset="-177908.58">12963 11882 583 0,'0'0'120'15,"0"0"-28"-15,0 0 51 16,0 0-106-16,0 0-37 15,0 0 31-15,93 5-22 0,-60-5 1 16,-4 4-10-16,-6-4-50 16,-4 0 38-16,-9 2-98 15,-8-2-46-15,-2 0 41 16,0 0 5-16,0-17-56 16,0-2-54-16</inkml:trace>
  <inkml:trace contextRef="#ctx0" brushRef="#br0" timeOffset="-177702.7">13129 11725 43 0,'0'0'251'16,"0"0"-78"-16,0 0-65 16,0 0 10-16,0 0-63 15,0 0 3-15,-6 36 15 0,6-8-42 16,0 6 20-16,0 7-51 16,-2 6 6-16,-5 3 22 15,1 3-28-15,0-6 0 16,4-11-5-16,2-11 7 15,0-14-4-15,18-11-64 16,22-7-49-16,14-36 104 16,4-12-129-16,-12-9-144 15</inkml:trace>
  <inkml:trace contextRef="#ctx0" brushRef="#br0" timeOffset="-176768.2">13437 11596 617 0,'0'0'101'0,"0"0"-63"0,0 0 36 16,0 0-74 0,0 0 0-16,0 0 0 0,99-8 0 15,-82 8-6-15,-6 4-21 16,-8 16-46-16,-3 6 72 15,-3 7-27-15,-21 0 28 16,-1-4 5-16,3-8-2 16,6-6 2-16,7-9-5 15,7-5 4-15,2 2-13 16,0-2 9-16,14 6-14 16,9 0-1-16,4 2 11 15,2-1-25-15,-2 0 13 16,0 5 9-16,-7-2-18 0,-7 3 14 15,-6 2 1 1,-7 0 10-16,0 4 5 0,-7-3 29 16,-17 1 5-16,-3-1-26 15,1-3 45-15,1-4-57 16,9-2 4-16,7-8-3 16,7 0-2-16,2-4-78 15,0-26-62-15,15-10-116 16</inkml:trace>
  <inkml:trace contextRef="#ctx0" brushRef="#br0" timeOffset="-176532.83">13804 11648 226 0,'0'0'93'0,"0"0"44"0,0 0-20 16,0 0-20-16,0 0 16 15,0 0-35-15,34 143 47 16,-27-79-97-16,-5 2 0 15,0-2 3-15,1-10-31 16,1-10 2-16,-4-10-4 16,2-14-11-16,-2-6-4 15,0-10-41-15,2-4-24 16,-2 0 24-16,7-19-62 16,2-24-45-16,2-15-207 15</inkml:trace>
  <inkml:trace contextRef="#ctx0" brushRef="#br0" timeOffset="-176286.57">13933 11641 548 0,'0'0'129'15,"0"0"-110"-15,0 0 61 16,0 0-67-16,0 0-10 16,0 0-3-16,110 59 10 15,-81-41-7-15,-6 3-3 16,-6 7 0-16,-3 2-7 15,-8 6 7-15,-6 4 0 16,0-2-3-16,0 0 8 16,-18 2 0-16,-9-6-5 15,-4 0 0-15,-2-4-4 0,1-7-24 16,11-10-31-16,3-10-66 16,9-3-151-16</inkml:trace>
  <inkml:trace contextRef="#ctx0" brushRef="#br0" timeOffset="-173725.54">15105 11785 511 0,'0'0'102'0,"0"0"12"16,0 0 27-16,0 0-32 0,0 0-108 15,0 0 30-15,-17 34-27 16,17 22 0-16,0 12 5 16,0 3 32-16,0-3-17 15,0-10 1-15,0-8-25 16,-2-8 6-16,2-8-7 16,0-8 1-16,0-10-17 15,0-6 6-15,0-10-47 16,0 0-4-16,0 0-32 15,0-24-58-15,0-16 28 16,0-12-232-16</inkml:trace>
  <inkml:trace contextRef="#ctx0" brushRef="#br0" timeOffset="-173462.09">15119 11736 144 0,'0'0'518'0,"0"0"-501"15,0 0 18-15,0 0-26 16,0 0 16-16,125 58 3 16,-92-47-28-16,-8-1 2 15,-6-2-2-15,-7 2 1 16,-7 8-25-16,-5 4 22 16,0 6 2-16,-11 4 4 15,-16 4 8-15,-2-2-10 16,0-5-2-16,6-8 12 15,10-9-30-15,9-10 18 0,4-2-95 16,2-3-103-16,20-28-146 16</inkml:trace>
  <inkml:trace contextRef="#ctx0" brushRef="#br0" timeOffset="-173045.25">15726 11680 684 0,'0'0'262'0,"0"0"-206"16,0 0 30-16,0 0-44 0,0 0-42 16,0 0-19-16,33 18-10 15,-20 6-57-15,-7 5-104 16,-6-5 180-16,0-1-266 16</inkml:trace>
  <inkml:trace contextRef="#ctx0" brushRef="#br0" timeOffset="-172875.44">15699 11979 502 0,'0'0'230'0,"0"0"-218"15,0 0 63 1,0 0 34-16,0 0-105 0,0 0-4 16,-19 58 0-1,-10-17-36-15,-6 3 21 0,-5-2-148 16,3-15-89-16,10-14-97 15</inkml:trace>
  <inkml:trace contextRef="#ctx0" brushRef="#br0" timeOffset="-171994.28">12150 12765 460 0,'0'0'165'16,"0"0"-112"-16,0 0 75 15,0 0-1-15,0 0-85 16,0 0-42-16,-23 136 64 16,23-67-57-16,0-4-1 15,0-2-6-15,0-7 10 16,0-7-20-16,0-7 1 16,0-15-43-16,0-8 41 15,0-13-75-15,0-6-19 16,0-4 26-16,0-31-56 15,0-12-172-15</inkml:trace>
  <inkml:trace contextRef="#ctx0" brushRef="#br0" timeOffset="-171762.69">12140 12765 486 0,'0'0'152'16,"0"0"-140"-16,0 0-16 15,0 0 4-15,0 0 0 16,129 22 18-16,-100-13-18 16,-9 2-9-16,-9 7 5 15,-9 8-26-15,-2 6 25 0,0 7-16 16,-19-2 13-16,-6-2-11 16,1-9-15-16,6-12-17 15,2-14-55-15,8 0-177 16</inkml:trace>
  <inkml:trace contextRef="#ctx0" brushRef="#br0" timeOffset="-171515.44">12487 13124 64 0,'0'0'474'0,"0"0"-435"15,0 0 7-15,0 0-46 16,0 0 0-16,0 0-76 16,-2 8-43-16,-2-6-45 15,-3-2 17-15,3 0 30 16</inkml:trace>
  <inkml:trace contextRef="#ctx0" brushRef="#br0" timeOffset="-171245.22">12487 13124 30 0,'35'-68'50'0,"-35"68"6"16,0 0 7-16,0 0 21 16,0 0-41-16,0 14-20 15,0 0-9-15,-8-3-14 16,6-6 0-16,-2-3 3 15,4-2 2-15,0 0-5 16,0 0 26-16,0 0-13 16,0 0-13-16,0 0-4 15,0 0-7-15,0 0-3 16,4 0 7-16,4 0-17 16,-6 6 19-16,-2 0 4 15,0-2 1-15,0 5 0 16,0-4 0-16,0 3-11 15,-6-2-91-15</inkml:trace>
  <inkml:trace contextRef="#ctx0" brushRef="#br0" timeOffset="-170661.19">12688 12885 300 0,'0'0'82'0,"0"0"-42"16,0 0-33-16,0 0 16 15,0 0 4-15,0 0-23 0,58-88 6 16,-49 84-9-16,-5 4-1 16,-2 0 65-16,6 0-48 15,-2 0 16-15,1 12 29 16,-1 4-12-16,1 0 9 16,0 2-37-16,4 3-14 15,-2-1 63-15,0 0-60 16,2-2 0-16,-4 2 17 15,1-7-22-15,2 2 8 16,-4-3-14-16,1-4 0 16,-3 0-5-16,-4-2 5 15,4-5-37-15,0 2-6 16,-4-3-51-16,4 0-18 0,0-6-23 16,-2-20-72-16</inkml:trace>
  <inkml:trace contextRef="#ctx0" brushRef="#br0" timeOffset="-170428.62">12907 12789 300 0,'0'0'133'0,"0"0"-84"15,0 0 21-15,0 0-2 16,0 0-24-16,0 0-20 16,-7 20-24-16,-1-4 56 15,-6 0-53-15,-2 7-2 0,-6 3 35 16,-3 6-18-1,-2 4-2-15,-2 2-16 0,0-2 4 16,6-4-14-16,7-8 10 16,9-10-32-16,7-12-26 15,0-2-96-15,11-9-151 16,14-24 302-16</inkml:trace>
  <inkml:trace contextRef="#ctx0" brushRef="#br0" timeOffset="-170067.05">13266 12916 372 0,'0'0'448'0,"0"0"-426"16,0 0 1-16,0 0-23 15,0 0 13-15,0 0-16 16,81 1 3-16,-58 1-46 0,-7 1-25 16,-7 3-48-16,-7 0-97 15,-2 0-141-15</inkml:trace>
  <inkml:trace contextRef="#ctx0" brushRef="#br0" timeOffset="-169897.33">13266 12916 624 0,'-14'92'58'0,"14"-92"46"16,0 2-87-16,16 0-2 15,13 0-30-15,4 1 30 16,-2 0-40-16,-8-1 1 0,-8 2-45 16,-6 4-18-16,-4 2-125 15,-5-6-161-15</inkml:trace>
  <inkml:trace contextRef="#ctx0" brushRef="#br0" timeOffset="-169496.84">13794 12851 613 0,'0'0'96'15,"0"0"11"-15,0 0 22 16,0 0-82-16,0 0-33 16,0 0-14-16,22 4 2 15,-13 17 33-15,-5 12-33 0,-4 6 6 16,0 7 18-16,0 2-26 16,-11-8-5-16,2-8-24 15,9-8-99-15,0-16-16 16,0-8-142-16,0 0-184 15</inkml:trace>
  <inkml:trace contextRef="#ctx0" brushRef="#br0" timeOffset="-169243.99">14217 12864 878 0,'0'0'88'0,"0"0"-12"0,0 0 50 16,0 0-121-16,0 0-5 16,0 0-4-16,11 0-65 15,-11 0 28-15,0 8-116 16,0 5-76-16,0 6 20 15,-4-1-204-15</inkml:trace>
  <inkml:trace contextRef="#ctx0" brushRef="#br0" timeOffset="-169047">14228 13044 437 0,'0'0'278'0,"0"0"-248"16,0 0 86-16,0 0-34 15,0 0-61-15,0 0-21 16,0 12 7-16,0 4 8 16,-18 8-15-16,-4 4-27 15,4-4 15-15,1-4-178 16,3-14-72-16,7-6 155 16</inkml:trace>
  <inkml:trace contextRef="#ctx0" brushRef="#br0" timeOffset="-168385.65">15108 12823 4 0,'0'0'588'0,"0"0"-545"16,0 0 32-16,0 0 80 15,0 0-67-15,0 0-29 16,-16 149 7-16,16-91-40 15,0 2 40-15,0-2-66 16,0-6 5-16,0 2 7 16,0-5-12-16,-4-7 0 0,-5-8-5 15,2-13-12 1,3-12 12-16,2-9-59 0,2 0-19 16,0-24 53-16,0-18-219 15,0-12-79-15,0-3-78 16</inkml:trace>
  <inkml:trace contextRef="#ctx0" brushRef="#br0" timeOffset="-168145.62">15074 12851 599 0,'0'0'54'16,"0"0"-43"-16,0 0-11 15,0 0 0-15,0 0 15 16,0 0-13-16,112 27-4 15,-90-8 2-15,-9 6 0 0,-3 3-15 16,-10 4 20-16,0 0-5 16,0-2 17-16,-10 0-17 15,-11-2 31-15,0-2-31 16,1-6 10-16,5-8-26 16,5-8 16-16,6-4-98 15,4-4-114-15</inkml:trace>
  <inkml:trace contextRef="#ctx0" brushRef="#br0" timeOffset="-167988.97">15382 13100 635 0,'0'0'62'0,"0"0"26"0,0 0 7 15,0 0-69-15,0 0-26 16,0 0-106-16,24 0-98 15,-10-8-47-15</inkml:trace>
  <inkml:trace contextRef="#ctx0" brushRef="#br0" timeOffset="-167382.72">15649 12950 358 0,'0'0'123'16,"0"0"-48"-16,0 0 61 15,0 0-47-15,0 0-50 16,0 0-2-16,0 12-24 16,0 14 49-16,0 6-47 0,0-2-9 15,0-2 39 1,0-6-45-16,0-6-4 0,2-2-6 16,10-8 3-16,1-6 0 15,5 0-41-15,4-8 22 16,3-20 7-16,2-8-14 15,-7-2-17-15,-3-3 13 16,-5 8 28-16,-6 4-5 16,-6 10 14-16,0 6 0 15,0 5 58-15,0 7-7 16,0 1-6-16,0 0 6 16,0 0-45-16,0 0-6 15,0 8-6-15,0 14 6 16,0 12-7-16,3 5 7 15,-3 6 0-15,0 5-3 0,0 4 9 16,0 1-8-16,0 1 2 16,-11-3 0-16,-10 0 14 15,3-9-10-15,-1-10-4 16,-2-6 16-16,5-10-15 16,3-10-2-16,3-8 0 15,5-8-53-15,5-34-52 16,0-18-144-16</inkml:trace>
  <inkml:trace contextRef="#ctx0" brushRef="#br0" timeOffset="-166985.08">16108 13010 25 0,'0'0'678'0,"0"0"-619"16,0 0-7-16,0 0-38 16,0 0 5-16,0 0 8 15,92 0-27-15,-63 0-22 16,-4 0-21-16,-8 0-78 15,-8 2-93-15,-9 8-210 16</inkml:trace>
  <inkml:trace contextRef="#ctx0" brushRef="#br0" timeOffset="-166835.83">16131 13124 615 0,'0'0'114'15,"0"0"-17"-15,0 0 4 16,0 0-91-16,0 0-10 15,0 0-5-15,91 10-53 16,-51-10 24-16,0-4-148 16,1-22-169-16</inkml:trace>
  <inkml:trace contextRef="#ctx0" brushRef="#br0" timeOffset="-166348.37">16580 12914 301 0,'0'0'445'16,"0"0"-410"-16,0 0-35 16,0 0 0-16,0 0 8 15,0 0-8-15,114 32-12 16,-100-14-20-16,-12 3-17 15,-2 6 28-15,0 1 17 16,-20 0 4-16,-3-1 31 16,-3-8-2-16,4-1 18 15,4-5-17-15,9-8-28 16,7-2 59-16,2-3-61 16,0 0-12-16,2 0 8 15,20 0 6-15,12 0-2 16,6 0 0-16,6-17-17 0,4-3-4 15,-1-1-60 1,-3-4-99-16,-6-1-69 0</inkml:trace>
  <inkml:trace contextRef="#ctx0" brushRef="#br0" timeOffset="-166196.83">17093 12940 569 0,'0'0'160'16,"0"0"-63"-16,0 0 61 15,0 0-153-15,0 0-5 16,0 0-31-16,0 24-85 16,0-6-19-16,2 0-111 0,-2-1-116 15</inkml:trace>
  <inkml:trace contextRef="#ctx0" brushRef="#br0" timeOffset="-166032.72">17133 13090 267 0,'0'0'313'15,"0"0"-192"-15,0 0 48 16,0 0-71-16,0 0-71 16,0 0-27-16,-11 40 3 15,-16-10-15-15,-6 6 12 16,-2-2-64-16,-3-3-15 16,7-15-126-16,12-16-126 15</inkml:trace>
  <inkml:trace contextRef="#ctx0" brushRef="#br0" timeOffset="-165553.81">18003 12859 287 0,'0'0'336'15,"0"0"-279"-15,0 0 92 16,0 0-57-16,0 0-30 16,0 0-39-16,17 89 51 15,-15-33 17-15,-2 2-84 16,0-2-5-16,0-3 26 0,-11-8-28 15,0-7-1 1,2-8 0-16,3-9-33 0,1-10 29 16,5-8-86-16,0-3-17 15,0-7 29-15,0-26-114 16,0-10-177-16</inkml:trace>
  <inkml:trace contextRef="#ctx0" brushRef="#br0" timeOffset="-165317.99">18049 12859 515 0,'0'0'103'16,"0"0"-103"-16,0 0 5 15,0 0 42-15,0 0-46 16,116-9 0-16,-99 18-2 0,-5 10 3 16,-8 0 0-16,-4 1 5 15,0 3-3-15,-4 1 71 16,-14-3-69-16,-2 2 15 15,2-5-11-15,2-4-2 16,8-6-16-16,5-6 5 16,3-2-82-16,0 0 11 15,0-6-172-15</inkml:trace>
  <inkml:trace contextRef="#ctx0" brushRef="#br0" timeOffset="-165163.92">18334 13064 576 0,'0'0'97'0,"0"0"-40"16,0 0 99-16,0 0-124 15,0 0-32-15,0 0-13 16,4 14-80-16,-4-14 93 16,0 0-153-16</inkml:trace>
  <inkml:trace contextRef="#ctx0" brushRef="#br0" timeOffset="-164592.58">18646 12739 586 0,'0'0'129'0,"0"0"-127"0,0 0 67 16,0 0-39-16,0 0-28 16,0 0 18-16,122 70-20 15,-108-51-13-15,-9 4-9 16,-5 5-24-16,0 7 42 15,-21-1-11-15,-3 0 15 16,-2-4-2-16,3-8 2 16,7-4 0-16,7-8 24 0,5-4 3 15,4-2 34 1,0 0-58-16,0 4 5 0,23-2 55 16,6 0-63-16,0 2 0 15,2-2 2-15,-8-2 6 16,0 2-16-16,-7-2-37 15,-5-1-70-15,-9-2 18 16,-2-1-123-16,0 0-65 16</inkml:trace>
  <inkml:trace contextRef="#ctx0" brushRef="#br0" timeOffset="-164439.28">18666 12980 359 0,'0'0'208'0,"0"0"-158"15,0 0-21-15,0 0 13 0,0 0-22 16,0 0-20-16,110 46-4 16,-62-40-50-16,4-6 54 15,4 0-118-15</inkml:trace>
  <inkml:trace contextRef="#ctx0" brushRef="#br0" timeOffset="-164128.06">19181 12865 443 0,'0'0'196'15,"0"0"-187"-15,0 0 68 16,0 0 6-16,0 0-53 16,118 2-20-16,-82 0-10 15,-7-2-22-15,-10 4-120 16,-9 1-90-16,-10-1-135 0</inkml:trace>
  <inkml:trace contextRef="#ctx0" brushRef="#br0" timeOffset="-163984.41">19250 13004 483 0,'0'0'93'0,"0"0"-39"15,0 0-54-15,0 0 9 16,0 0-27-16,0 0 18 15,139 10-95-15,-106-22-108 16</inkml:trace>
  <inkml:trace contextRef="#ctx0" brushRef="#br0" timeOffset="-163355.93">19807 12687 529 0,'0'0'131'0,"0"0"-104"15,0 0 41-15,0 0-50 16,0 0 1-16,0 0-15 15,110 7-4-15,-102 8-29 16,-8 1-81-16,0 3-2 16,-4 2 88-16,-19-1-6 15,-1-2 19-15,2-4 7 0,6-6 8 16,7-1 2-16,7-4-6 16,2 3 0-16,0 0 28 15,2 5-27-15,11 3-1 16,1-3 13-16,-1 2-13 15,-2-1 23-15,-4-1-13 16,0 4-4-16,-7-1 52 16,0 2-40-16,0 4 18 15,-11 0 14-15,-12 0-12 16,-3-2 24-16,-3-4-31 16,2-2-22-16,0-4 68 15,10-4-71-15,5-4-6 16,7 0 0-16,5 0-31 0,0-20-101 15,21-16-104 1,10-10-216-16</inkml:trace>
  <inkml:trace contextRef="#ctx0" brushRef="#br0" timeOffset="-163195.79">20170 12761 595 0,'0'0'120'16,"0"0"-83"-16,0 0 76 15,0 0-70-15,0 0-30 16,0 0-26-16,107 18 2 16,-85-10-130-16,-6 2-115 0,-9 2-244 15</inkml:trace>
  <inkml:trace contextRef="#ctx0" brushRef="#br0" timeOffset="-163011.02">20322 13008 522 0,'0'0'123'0,"0"0"-45"15,0 0 63-15,0 0-32 16,0 0-79-16,0 0 56 16,-74 72-86-16,30-36-15 15,2-4-4-15,3-9 19 16,8-12-164-16</inkml:trace>
  <inkml:trace contextRef="#ctx0" brushRef="#br0" timeOffset="-159397.62">5655 8671 384 0,'0'0'168'15,"0"0"-120"-15,0 0 29 16,0 0 51-16,0 0-12 15,0 0-66-15,0 0 3 16,0 0-32-16,0 0-20 16,0 0 47-16,0 0-48 15,0 0 0-15,0 0 2 16,0 0 0-16,0 0 11 16,0 1-13-16,0-1 0 0,0 0 57 15,0 0-57 1,0 0 8-16,0 0 27 0,0 3-32 15,0-2 15-15,0-1-18 16,0 0 0-16,0 0-1 16,0 0 1-16,0 0 0 15,0 0-2-15,0 0 6 16,0 0-8-16,0 0-3 16,0 5-96-16,0 1-31 15,0-4-344-15</inkml:trace>
  <inkml:trace contextRef="#ctx0" brushRef="#br0" timeOffset="-157543.22">3214 9869 390 0,'0'0'295'16,"0"0"-284"-16,0 0 18 15,0 0 66-15,0 0-6 16,0 0-36-16,0-4-53 16,0 4 52-16,0 0-52 15,0 0 0-15,0-2 28 0,0 2-17 16,0 0 8-16,0 0-9 15,0 0-3-15,0 0 37 16,0 0-44-16,0 0 0 16,0 0 12-16,0 0-12 15,0 0-1-15,0 0-17 16,10 5-134-16,-2 1-99 16</inkml:trace>
  <inkml:trace contextRef="#ctx0" brushRef="#br0" timeOffset="-155739">14999 12490 462 0,'0'0'38'15,"0"0"-20"-15,0 0 47 16,0 0-2-16,0 0 13 16,0 0-62-16,-4 0-14 15,4 0 58-15,0 0-23 16,0 0-9-16,0 0-19 15,0 0 6-15,0 0 18 16,0 3-31-16,0-2 0 0,0 2 9 16,2 1-8-16,4-2 2 15,3-1-3-15,-4 2 7 16,4-1 18-16,-3 0-25 16,5-1 0-16,5 3 34 15,7 1-28-15,-2 1-4 16,6 2-2-16,0 0 10 15,-2-3-8-15,4 2-2 16,-3-5 0-16,4 0 13 16,-4-2-11-16,-2 0 8 15,-1 0-10-15,-1 0 11 16,-7 0 1-16,-3 0-12 16,-1 0 0-16,-5 0-15 0,4 0 15 15,3-2-56 1,0-4-74-16,-1-6 102 0,-10-2-230 15</inkml:trace>
  <inkml:trace contextRef="#ctx0" brushRef="#br0" timeOffset="-153574.48">12561 13341 262 0,'0'0'101'0,"0"0"-38"16,0 0 25-16,0 0-23 15,0 0 23-15,0 0-88 16,0-12 0-16,0 12-9 16,0 0 9-16,0 8-15 15,-4 17 7-15,-12 13 8 0,-3 1 46 16,-2-1-46-16,1-4 0 15,5-10 16-15,3-6-13 16,8-6 0-16,2-8-3 16,-1-4 5-16,3 0-1 15,0 0-4-15,0 0 0 16,0 0-3-16,0 0 3 16,0 0-9-16,0 0 6 15,0 0 3-15,9 2 4 16,7 4-4-16,1 0 0 15,4 0 2-15,1 1-2 16,3-2 0-16,-3-1 0 0,-2 0 3 16,-4-4-2-16,-7 0-1 15,-5 0 0-15,-2 0 3 16,-2 0 4-16,0 0 2 16,0 0 17-16,0 0-24 15,0 0 70-15,0 0-71 16,0-13 5-16,0-10 16 15,-2-7-20-15,-7-10 9 16,0-8-11-16,0-7-13 16,0 0-4-16,-4 7-88 15,-7 13-231-15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4T01:49:08.93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19816 10311 506 0,'0'0'96'15,"0"0"-95"-15,0 0 126 0,0 0-92 16,0 0-7-16,0 0-27 15,0 0 10-15,3 2 0 16,28-2-9-16,6 0-2 16,1 0 59-16,-2 0-55 15,-1 0 6-15,4 2 2 16,1 8-3-16,6 0 6 16,8-2-15-16,8-2 0 15,5-6-2-15,-1 0 2 16,0 0 0-16,-6-16-3 15,-5-4 12-15,-1 0-10 16,-7 0 1-16,-3-2 0 16,-2 2-3-16,-1 0 8 15,-1-2-5-15,-3 0 0 16,-3-3 8-16,-3 1 2 0,-7 2-10 16,-3-4 0-16,-6-2 17 15,1-2-12-15,-3-10-5 16,-1 0 0-16,-1-5 12 15,-1 1-10-15,0 1-2 16,1 4 0-16,-3 6 0 16,2 2 0-16,-4 5 0 15,-3 4 0-15,-3 4 9 16,0 4 35-16,0 2-37 16,0-3-5-16,-5 4 33 15,-9-1-33-15,-3 0-2 16,-3 1 0-16,-5 2 11 0,-2 0-14 15,-8 2 3-15,-7 3 0 16,-8 4-4-16,-4 0 11 16,-3 0-7-16,4 0 0 15,1 0 10-15,6 0-4 16,3 0-6-16,1 2 0 16,0 0 1-16,-1 0-1 15,-3 2 0-15,-4 2-2 16,-3 2 9-16,0 4-12 15,1 2 5-15,3 0 0 16,3 0-7-16,3-2 7 16,3 0 0-16,4 0-1 15,5-1 14-15,0 0-20 0,2-1 7 16,0 1 0-16,2 2-7 16,0-1 10-16,3 2-3 15,2 0 0-15,1 0 10 16,2 3-12-16,1 1 2 15,2 1 0-15,3 1-2 16,4 4 3-16,3 7-1 16,6 2 0-16,0 10-29 15,4 5-16-15,20 0-161 16,-2-4-158-16</inkml:trace>
  <inkml:trace contextRef="#ctx0" brushRef="#br0" timeOffset="11896.32">22338 9703 714 0,'0'0'69'0,"0"0"40"16,0 0-20-16,0 0-81 0,0 0 7 15,0 0-15-15,0 0 0 16,83 42-6-16,-50-18 6 16,-8 2-1-16,-15 0-6 15,-10 0-42-15,0 5 43 16,-31-3-29-16,-11-2 35 16,-5-8-8-16,1-6 16 15,6-11-8-15,13-1 9 16,13 0-5-16,10 0 54 15,4 0-58-15,0 0 6 16,20 0-3-16,20 0 9 16,14-1-12-16,-2-3 0 0,2 0 12 15,-9 2-22-15,-7 2 10 16,-11 0-53-16,-10 0-59 16,-9 4-127-16,-8-4-167 15</inkml:trace>
  <inkml:trace contextRef="#ctx0" brushRef="#br0" timeOffset="12361.43">22797 9689 320 0,'0'0'102'0,"0"0"-77"15,0 0 110-15,0 0-48 16,0 0-12-16,0 0-17 16,107-4-33-16,-92 4 7 15,-5 0-32-15,-1 14 0 16,-7 4-11-16,-2 4-18 16,0-1-18-16,0-3 24 15,-16-9 8-15,3-4 7 16,4-4 8-16,2-1 0 15,7 0 19-15,0 0-17 16,0 0-1-16,9 2-1 0,16 4 0 16,1 0 6-16,1 0-6 15,-9 5 0-15,-5-2-2 16,-3 3 2-16,-10 3 0 16,0 1-2-16,0 2 10 15,-12 1 54-15,-8 2-56 16,-2-3 7-16,-1-2 34 15,6-6-32-15,5-6 10 16,6-4-25-16,6 0-4 16,0 0-10-16,0 0-106 15,0 0-66-15,4 0-124 16</inkml:trace>
  <inkml:trace contextRef="#ctx0" brushRef="#br0" timeOffset="12896.25">23225 9640 449 0,'0'0'106'0,"0"0"-60"16,0 0 48-16,0 0-92 15,0 0 0-15,0 0-2 16,-11 63 5-16,11-31 0 0,0-6-5 16,0 2 0-16,4-6 29 15,11 0-25-15,6-5 25 16,4-6-23-16,6-4 9 16,4-7-2-16,3 0-13 15,3 0 0-15,-4-10-7 16,-3-8 7-16,-12-1-10 15,-7 4-15-15,-10 1-5 16,-5 1 9-16,0-1 21 16,-3 2 0-16,-10 2-12 15,-3 4 14-15,3 2-2 16,2 2 0-16,2 2 1 16,3 0-12-16,1 0 11 15,-1 8 0-15,0 13 16 0,4 2-5 16,0 5 14-16,0 4-9 15,-2 3-8-15,2 5 16 16,-3-2-24-16,3-2 0 16,2-6-7-16,0-10-16 15,0-6-18-15,11-14-13 16,16 0-33-16,10-30 28 16,6-20-118-16,1-7-141 15</inkml:trace>
  <inkml:trace contextRef="#ctx0" brushRef="#br0" timeOffset="13256.68">23835 9655 456 0,'0'0'206'0,"0"0"-156"15,0 0 63-15,0 0-59 16,0 0 14-16,0 0-68 16,-53 101 0-16,51-68 10 15,2-1-3-15,0-3-7 16,0-7 0-16,6-4 3 15,6-4-13-15,-1-5 10 16,-3 0 0-16,4-3-5 16,-3-2 15-16,-1 2-11 15,2-2 1-15,-2-2 0 16,1 2-5-16,-5-4 5 16,1 2 0-16,-5-2-15 0,0 0 24 15,0 2-9 1,0 0 0-16,0 2 2 0,-7 4 23 15,-14 0-25-15,-4 0 0 16,5-2 4-16,9-4 9 16,3-2-26-16,8 0 0 15,0-10-85-15,0-18 5 16,0-5-104-16,3 0-89 16</inkml:trace>
  <inkml:trace contextRef="#ctx0" brushRef="#br0" timeOffset="13420.84">23885 9742 226 0,'0'0'235'0,"0"0"-175"0,0 0-5 15,0 0 1-15,0 0-53 16,0 0 0-16,171-27 0 16,-109 19 2-16,3 0-10 15,-7 2-120-15,-13-4-161 16</inkml:trace>
  <inkml:trace contextRef="#ctx0" brushRef="#br0" timeOffset="13816.72">24430 9513 174 0,'0'0'81'0,"0"0"100"15,0 0-8-15,0 0-60 16,0 0-33-16,0 0-32 16,-17 34-16-16,-8 14 81 15,-2 12-73-15,5-2-11 16,7 0 7-16,8-1-33 16,7-7 11-16,0-4-14 15,2-8 0-15,18-8-23 16,6-10 23-16,6-10-41 15,1-10 5-15,6-4-28 16,-2-28 33-16,-6-6-41 16,-9-4 6-16,-12 1 61 0,-10 9-10 15,0 2 15-15,-23 10 81 16,-8 6-21-16,-7 10 14 16,-3 4-40-16,4 13-32 15,8 20 17-15,12 10-19 16,14 4-14-16,3 8-15 15,3-5-158-15,12-4-332 16</inkml:trace>
  <inkml:trace contextRef="#ctx0" brushRef="#br0" timeOffset="14938.23">23902 9932 266 0,'0'0'104'0,"0"0"-70"0,0 0 77 16,0 0-105-16,0 0 2 15,0 0 7-15,0 0-8 16,-9 0 10-16,16 0-10 16,-3 0 0-16,1 0-10 15,2 6 3-15,0 0-72 16,-3 0 7-16,-2-4-101 15,-2 0-29-15</inkml:trace>
  <inkml:trace contextRef="#ctx0" brushRef="#br0" timeOffset="15271.76">23902 9932 213 0,'-20'8'82'16,"18"-8"-37"-16,2 0 39 16,0 0-45-16,0 0 16 15,0 0-32-15,2 0 46 16,1 0-5-16,-1 0-34 16,4 2 38-16,1 4-61 15,2 2-3-15,5 2 23 16,-4 2-25-16,1 4-2 15,1 0 0-15,-8 2 10 16,-2 4-21-16,-2 1 11 0,0 2 0 16,-18 5 7-1,-10 4-7-15,-8 0 0 0,2-5-15 16,3-14-76-16,6-11-107 16,10-4-306-16</inkml:trace>
  <inkml:trace contextRef="#ctx0" brushRef="#br0" timeOffset="19824.09">18901 11993 43 0,'0'0'281'0,"0"0"-221"15,0 0-35-15,0 0 28 0,0 0-53 16,0 0 16-16,0 0-25 15,0 0 9-15,0 0 0 16,0 0 10-16,0 0-7 16,0 0 27-16,0 0 7 15,0 0-17-15,0 0 47 16,0 0-67-16,0 0 3 16,-10 0 14-16,-3 4-13 15,2 4 1-15,-3 6 3 16,-1 2-4-16,-5 9 50 15,-1-2-40-15,-6 11 3 16,-4 4 35-16,0 9-29 0,-7 3 21 16,5 2 1-1,0-6-40-15,6-6 65 0,8-12-70 16,9-11 2-16,6-9-1 16,-1-5 0-16,5-1-1 15,0-2 0-15,0 0-28 16,0 0 23-16,0 0-110 15,11-12-26-15,5-8-12 16,-5-2-125-16</inkml:trace>
  <inkml:trace contextRef="#ctx0" brushRef="#br0" timeOffset="20261.32">18531 12274 23 0,'0'0'174'16,"0"0"-110"-16,0 0 30 16,0 0-15-16,0 0-33 15,0 0-40-15,-29 12 49 16,19 10-37-16,-1 6 6 15,0 4 27-15,-5 4-12 16,-1 6 9-16,1 1 0 16,-1 3-25-16,3-6 56 0,5-6-64 15,1-10-2-15,4-10 18 16,4-6-30-16,0-4 11 16,0-4-12-16,19 0 3 15,14 0 0-15,14-20-1 16,6-12-2-16,5-6 7 15,-4 2 2-15,-7 4-8 16,-7 8-1-16,-9 8 1 16,-12 5-2-16,-7 5 1 15,-5 6-17-15,-5 0-2 16,0 0-116-16,-2 6-73 16,0 5-249-16</inkml:trace>
  <inkml:trace contextRef="#ctx0" brushRef="#br0" timeOffset="27450.25">16975 12468 301 0,'0'0'14'15,"0"0"2"-15,0 0 22 16,0 0 32-16,-11 116-10 16,11-88-19-16,0 1 25 15,0-3-47-15,0 0 18 16,0 2 19-16,0 2-26 0,0 6 16 15,0 2-15 1,0 6-27-16,0 6 58 0,0 9-57 16,0 1 19-16,0 2 26 15,0-6-40-15,2-4 20 16,3-7-30-16,-1-7 0 16,2-8 4-16,0-8-4 15,-2-8-9-15,0-9 7 16,-1-2-69-16,-1-3-2 15,-2-3-42-15,2-30-57 16,-2-13-170-16</inkml:trace>
  <inkml:trace contextRef="#ctx0" brushRef="#br0" timeOffset="28310.09">17062 12611 334 0,'0'0'108'0,"0"0"-102"0,0 0 52 16,0 0-12-16,0 0-9 15,0 0 33-15,116 24-48 16,-85-22 4-16,-2 0 14 16,3 2-29-16,-1 0 34 15,2 0-40-15,7-2-2 16,9-2 58-16,7 0-40 16,9 0-16-16,1 0 12 15,1-10-15-15,-2-1 19 16,-5 2-21-16,-4 5 0 15,-6 2 24-15,-3 2-20 16,-2 0-4-16,-2 0 8 16,-4 0 4-16,1-2 8 15,-1-1-20-15,3 0 0 16,0-1 13-16,1-1-8 0,3-4-5 16,1 5 14-16,-3-1-7 15,-1 0 0-15,-1 3-7 16,0-2 0-16,1-2 3 15,-3 2-3-15,0-2 0 16,3-1 6-16,-3 3 7 16,-1 1-7-16,0-1-6 15,1 0 0-15,0-2 4 16,3 0-4-16,-1 0 0 16,4 0-2-16,3 0 13 15,3-3-11-15,4 4 0 16,-4 1 0-16,0 2-5 0,-6 2 5 15,-5 0 0 1,-3 0-6-16,-1 0 20 0,-3 0-14 16,-1 0 0-16,0 0 0 15,4 2-3-15,-2-2 3 16,3 0 0-16,0 0-5 16,-5 0 19-16,0 0-18 15,-6 0 4-15,-4 0 0 16,-3 0-3-16,-5 0 3 15,-1 0 0-15,-3 0-4 16,0 0 15-16,3 0-24 16,1 0 13-16,5 0-34 15,3 0 22-15,-2 0-15 16,2 0-27-16,-7 0 18 16,-3 0-15-16,-5 0 20 0,0 0-25 15,-2 4-15-15,5 4 4 16,3-2-124-16,3 0-29 15,2 0 130-15</inkml:trace>
  <inkml:trace contextRef="#ctx0" brushRef="#br0" timeOffset="28580.33">20177 12519 151 0,'0'0'220'16,"0"0"-111"-16,0 0 4 16,0 0-4-16,0 0-69 15,0 0-33-15,0 0 23 16,0 6-30-16,4 4 0 15,4 2 12-15,-2 10-10 0,-4 6 42 16,-2 10-21-16,0 12 10 16,0 8 49-16,0 8-64 15,0 8 33-15,0 2-11 16,4-3-40-16,3-5 41 16,2-8-41-16,2-8 0 15,-2-2 7-15,-3-5-6 16,-1-1-2-16,0-4-5 15,-3-2-70-15,2-5-18 16,5-8-140-16,-2-15-233 16</inkml:trace>
  <inkml:trace contextRef="#ctx0" brushRef="#br0" timeOffset="29549.71">16962 13507 216 0,'0'0'186'0,"0"0"-118"15,0 0 11-15,0 0 0 16,0 0-32-16,0 0 43 16,33-2-67-16,-6 2 16 15,7 0-11-15,3 0-14 16,10 0 48-16,11 0-51 15,9 0-3-15,8-5 73 0,6-10-73 16,-1-1 13-16,0 2-7 16,-2 0-8-16,2 3 18 15,3 4-24-15,1 2 0 16,1-1 9-16,-2 3-2 16,-6 1-7-16,-1 0 0 15,-5 0 10-15,-2-4-7 16,-3 0-3-16,-4 0 0 15,-3-2-1-15,-3 0 11 16,-2 1-10-16,-7 2 0 16,2 0 8-16,-2 3 6 15,-1-3-14-15,2 3 0 16,-2-4-1-16,3 2 6 0,2-2-5 16,3 0 0-1,1 0 8-15,-1 2 12 0,-1-2-19 16,-4 4-1-16,3 0 27 15,-2-1-16-15,4 3-10 16,6-3-1-16,7 1 19 16,12-4 17-16,10-1-36 15,6-2 0-15,10-4 3 16,2 2 2-16,0 0-5 16,-9 5 0-16,-16 6-30 15,-28 0 29-15,-27 0-183 16,-27 6-142-16,-16-6-134 0</inkml:trace>
  <inkml:trace contextRef="#ctx0" brushRef="#br0" timeOffset="38983.94">14810 9535 30 0,'0'0'12'0,"0"0"-4"16,0 0 9-16,0 0 20 16,0 0 10-16,0 0-12 15,0 0-7-15,71-10 0 16,-51 6 10-16,-1 2 19 15,-5 2-5-15,-5 0-9 16,-5 0 21-16,2 0-31 16,-4 0-2-16,2 0-10 15,2 0-17-15,5 0 33 16,3 0-36-16,8 0 5 16,5 0 13-16,2 0-18 0,2 0 21 15,-2-4-16-15,0 0-4 16,-4 0 37-16,-3 0-31 15,-2 0 3-15,-2 2 9 16,-1-1-19-16,6 3 10 16,-1 0-11-16,7 0 0 15,5-1 12-15,5-5-12 16,9-2 0-16,-2-3 17 16,-1 0 14-16,-3 0-3 15,-7 4-24-15,-3 3 1 16,-10 0 20-16,-4 1-25 15,-5 3 0-15,-4 0 5 16,1 0 2-16,-4 0-7 0,5 0 0 16,7 0 0-16,1 0 6 15,13 0-6-15,4-2 0 16,6-2 23-16,2-1-22 16,1 2 9-16,-3-1-10 15,-1 2 0-15,-5 2 0 16,-1 0 0-16,-2 0 0 15,1 0 2-15,-3 0 6 16,2 0-8-16,-4 0 0 16,2 0 0-16,1 0-2 15,1 0 2-15,0-2 0 16,5 1 6-16,-2-1 0 16,-2 2-1-16,-3 0-5 0,2 0 0 15,-1 0 3-15,1 0-3 16,2 0 0-16,-1 0 6 15,3 0 1-15,4 0-1 16,5 0-6-16,4 0 0 16,0-4 7-16,0-5-7 15,-5 6 0-15,-5-2 12 16,-5 5-5-16,-4 0-5 16,-2 0-2-16,-2 0 0 15,-2 0 4-15,4 5-4 16,4-4 0-16,3 1 2 15,4-2 6-15,5 0-1 0,1 0-7 16,1 0 0-16,2 0 4 16,-6 0-4-16,-3 0 0 15,-7 0-4-15,-6 0 13 16,-3 0-10-16,-4 4 1 16,-2-2 0-16,-3 1-4 15,1-3 4-15,-1 0 0 16,8 0-3-16,4 0 14 15,6 0-14-15,7 0 3 16,7-7 0-16,-1 0-2 16,4-2 2-16,-4 5 0 15,-3 2-4-15,-3 2 13 16,-5 0-12-16,-6 0 3 16,-2 0 0-16,-4 0-4 0,2 0 4 15,-4 0 0-15,6 0-2 16,-2 0 11-16,4 0-10 15,2 0 1-15,0 0 0 16,-2 0-5-16,-2 0 5 16,-8 0 0-16,-3 2-5 15,-3 0 16-15,-1 2-16 16,-3-1 5-16,-1-3 0 16,0 1-4-16,-2-1 4 15,1 0 0-15,1 3-3 16,4-3 12-16,-3 0-11 0,2 0 2 15,0 0 0-15,5 2-2 16,4-2 2-16,5 1 0 16,4 1-2-16,2 2 10 15,6 1-11-15,3-4 3 16,2 2 0-16,1-1-1 16,-3-2 1-16,-2 1 0 15,-3 3-3-15,-3 0 11 16,-4 0-13-16,-1 3 5 15,0-1 0-15,-4-2-3 16,-1-2 5-16,0 0-2 16,-2-1 0-16,-4 2 8 15,-3-2-11-15,-4 1 3 16,0 1 0-16,-2-3-4 16,-1 1 4-16,3 2 0 0,1-1-4 15,3 0 14-15,2 2-11 16,3 0 1-16,0-2 0 15,-1-1-6-15,4 2 6 16,-1-2 0-16,2 2-1 16,-2-2 12-16,1 2-18 15,-4-1 7-15,-3-2 0 16,-8 2-3-16,-2-2 3 16,-4 0 0-16,0 0 0 15,0 2 7-15,3-2-9 16,-3 0 2-16,0 0 0 15,0 0-2-15,2 0 2 0,0 0 0 16,0 0-1-16,0 0 7 16,0 0-9-16,1 0 3 15,2 0 0-15,-3 0-2 16,2 2 2-16,-1-2 0 16,-1 2 0-16,2-2 8 15,-2 0-13-15,2 1 5 16,1-1 0-16,-2 0-3 15,-1 0 3-15,0 0 0 16,0 0-1-16,-2 0 8 16,3 0-10-16,-3 0 3 15,4 0 0-15,-2 0-4 16,0 0 4-16,5 0 0 0,0 0-1 16,4 0 8-16,0 0-10 15,0 0 3-15,5 0 0 16,-3 0-4-16,-2 0 4 15,0 0 0-15,-1 0-1 16,-6-1 7-16,2 1-11 16,-3-2 5-16,1 0 0 15,5 0-8-15,0 0 8 16,4-3 0-16,1 0 0 16,1-3-11-16,-1 2 4 15,-1-2-5-15,-4-1 12 16,2 4-15-16,-4-2 16 0,-3 1-1 15,3 2 0-15,-3-1 7 16,0-2-11-16,4 1 4 16,-4-4 0-16,2 1-4 15,1-2 4-15,-1 1 0 16,2 2 0-16,-2 4 3 16,3-2-7-16,-3 2 4 15,2 0 0-15,1 0-7 16,-3 2 7-16,0-2 0 15,4 0 0-15,-3-2 5 16,1 0-8-16,-1-4 3 16,-5 0 0-16,1-2 0 15,-3-2 0-15,0-2 0 0,0-2-1 16,0 0 7 0,0-4-13-16,0 3 7 0,0 0 0 15,2 1-5-15,-2 1 5 16,0 2 0-16,0 5-3 15,0 2 8-15,0 1-5 16,0 7 0-16,0 0 0 16,0 0-4-16,0 0 4 15,0 0 0-15,0 0-1 16,0 0 5-16,0 0-10 16,0 0 6-16,0 0 0 15,0 0-3-15,0 0 9 16,0 0-6-16,0 0 3 15,0 0 6-15,0 0-4 0,0 0-5 16,0 0-5-16,0 0-5 16,4 4-123-16,-1-1-117 15,-3-3-324-15</inkml:trace>
  <inkml:trace contextRef="#ctx0" brushRef="#br0" timeOffset="42486.68">19239 11703 260 0,'0'0'73'16,"0"0"-53"-16,0 0 66 15,0 0-73-15,0 0-10 16,0 0 30-16,0 0-25 0,0 82-3 16,7-52-3-16,-5 2 3 15,-2-3 2-15,0 6-7 16,0 5 5-16,-5 0 20 15,-8 2-22-15,2-8 4 16,4-8-7-16,7-5 1 16,0-9 1-16,0-6-2 15,0-5-18-15,2-1 18 16,7 0 0-16,3-16 0 16,1-14 4-16,-2-10-4 15,0-6 14-15,0 0-14 16,-2 0 2-16,5 6-14 0,-1 8 9 15,1 7 3 1,-2 10-6-16,2 9 16 0,-3 6-20 16,-2 0 10-16,-3 0 0 15,-4 20-3-15,2 8 8 16,-4 9 35-16,0 8-7 16,0 3-17-16,2-2 24 15,2-6-40-15,0-4 0 16,1-10 5-16,1-6-5 15,-2-6 0-15,-1-5-3 16,0-5-26-16,-1-2 15 16,0-2-59-16,0 0-25 15,7-2-7-15,0-21-49 16</inkml:trace>
  <inkml:trace contextRef="#ctx0" brushRef="#br0" timeOffset="42809.57">19599 11949 122 0,'0'0'94'16,"0"0"-42"-16,0 0 24 15,0 0-48-15,0 0 24 16,0 0-7-16,0 90-40 16,0-72 8-16,6-4-13 15,0-6 0-15,5-4-8 16,-2-4-4-16,2 0-1 15,0 0 9-15,1-19 2 0,-6-10-6 16,-1-1 8-16,-3-2 0 16,-2 2-4-16,0 2 8 15,-2 6-4-15,-14 5 0 16,1 8 5-16,4 6-4 16,1 0-1-16,6 3-14 15,-1 0 8-15,5 21-29 16,0 2 14-16,0 1-40 15,3-10-98-15</inkml:trace>
  <inkml:trace contextRef="#ctx0" brushRef="#br0" timeOffset="43309.15">19883 11879 175 0,'0'0'104'0,"0"0"-6"15,0 0-7-15,0 0-68 16,0 0-6-16,0 0 27 16,-51-46-44-16,38 54 0 15,-1 12 13-15,3 8-12 16,1 0 35-16,8-2-35 16,2-4 2-16,0-4-3 15,4-4-2-15,13-4-12 16,1-6-13-16,-1-4-29 0,1 0 41 15,0-8-28 1,0-16 17-16,2-8 16 0,0-6-25 16,-4-4 25-16,-3-9 0 15,-3-3 10-15,0-1 4 16,-6 1-1-16,-4 5-3 16,0 13 31-16,0 8-17 15,0 14 44-15,0 6-2 16,0 6-21-16,0 2 1 15,0 0-36-15,0 0 0 16,0 8 0-16,0 24 0 16,0 12 8-16,0 12 9 15,-2 6-16-15,0 0 28 16,2 5-29-16,0-7 0 16,0-3 3-16,0-7-3 0,2-9-14 15,9-9-22 1,1-8-78-16,3-9 22 0,1-15-81 15,-3 0-12-15</inkml:trace>
  <inkml:trace contextRef="#ctx0" brushRef="#br0" timeOffset="43696.12">20191 11975 211 0,'0'0'106'0,"0"0"-1"15,0 0-40-15,0 0-31 0,0 0-34 16,0 0 0-16,50-58-1 16,-14 32-33-16,-7-1 23 15,-5 0-19-15,-5 6 17 16,-4-1 4-16,-9 1 14 16,-6 2-5-16,0 4 0 15,0 1 4-15,0 7 4 16,-13 3-7-16,-5 4 0 15,-11 0 20-15,-6 15-1 16,-5 7 21-16,0 3 30 16,9 2-46-16,6-4 40 15,14 4-43-15,8-1-8 16,3 4-2-16,0 0-12 16,27-2 0-16,6-2 0 0,6-4-16 15,1-4 13-15,2-10-74 16,1-6-21-16,3-2-26 15,-5-11 2-15,-6-20-171 16</inkml:trace>
  <inkml:trace contextRef="#ctx0" brushRef="#br0" timeOffset="46777.88">22280 9531 149 0,'0'0'170'16,"0"0"-147"-16,0 0 10 16,0 0-10-16,0 0 6 15,0 0 49-15,60-10-31 16,-19 6-24-16,7-2 12 16,6 2-25-16,0 0-2 15,2 2 14-15,-6 2-21 16,0 0 19-16,-2 0-20 15,4 0 0-15,-1 0 7 16,5 0-7-16,1 0 0 16,5 0 1-16,2 0 6 15,0-2-5-15,-1-8-2 16,-5 0 0-16,-6 2 1 0,-6 2 2 16,-9-1-3-16,-10 6 2 15,-4-1 5-15,-4 2-7 16,1 0 0-16,3 0 0 15,1 0 26-15,0 0-9 16,-3-2-5-16,-6 2 1 16,-5-3-10-16,-4 3 13 15,-4 0-16-15,-2 0 0 16,0-1 49-16,0-2-26 16,0 1 18-16,0 1-5 15,0-2-24-15,0 2 28 16,0-1-40-16,0 0 3 0,0-1 27 15,0 3-23 1,0-1-4-16,0 1 7 0,0 0-5 16,-2 0 13-16,0 0-18 15,2 0 0-15,-2 0 17 16,0 0-9-16,-4 0-8 16,4-3 0-16,0 3 11 15,0 0-10-15,2 0-1 16,-2 0 0-16,-1 0-4 15,3-2 4-15,-2 2 0 16,2 0-2-16,0 0 9 16,0 0-8-16,0 0 1 15,-2 0 0-15,2 0-4 0,0 0 5 16,0 0-1 0,0 0 0-16,0 0 5 0,0 0-7 15,0-1 2-15,-2 1 0 16,-2-3-3-16,4 3 4 15,-2 0-1-15,2 0 0 16,0 0 4-16,0 0-10 16,0 0 6-16,0 0 0 15,0 0-14-15,0 0 15 16,0 0-1-16,0 0 0 16,0 0 3-16,0 0-5 15,-3 0 2-15,3 0 0 16,0 0-3-16,0 0 6 15,0 0-3-15,0 0 0 0,-3 0 3 16,-1 0-3 0,2 0 0-16,-5-1 0 0,-1-2-1 15,1 3 1-15,0 0 0 16,2 0 0-16,3 0 3 16,0 0-11-16,2 0 8 15,0 0 0-15,0 0-9 16,-2 0 11-16,2 0-2 15,0 0 0-15,0 0 6 16,-2 0-8-16,0 0 2 16,-3 0 0-16,3 0 1 15,0 0 0-15,-1 0-1 16,1 0 0-16,2 0 4 0,0 0-7 16,0 0 3-1,-2 0 0-15,2 0-3 0,0 0 4 16,0 0-1-16,-3 0 0 15,1 0 3-15,-2 0-1 16,2 0-2-16,0 0 0 16,-1 0-3-16,1 0 4 15,0 0-1-15,0 0 0 16,2 0-2-16,-2 4-13 16,2 6-28-16,-8 8-134 15,-7-11-181-15</inkml:trace>
  <inkml:trace contextRef="#ctx0" brushRef="#br0" timeOffset="48635.62">9850 9050 56 0,'0'0'54'0,"0"0"-9"15,0 0-2-15,0 0 21 16,0 0-2-16,0 0-22 16,4-67 42-16,1 59-61 15,-1 0-7-15,0-2 13 16,4 2-16-16,-6-2 8 15,0 2-13-15,0-1-4 16,-2 0 28-16,0-3-30 16,0 0 5-16,0 0 4 15,-4 4-4-15,-4 0 17 16,0 4-22-16,-1 0 10 0,-2 2-3 16,-5 0-7-16,1 2-2 15,-3 0-2-15,-2 0 8 16,-2 0-2-16,2 0-2 15,1 11 3-15,9-2-4 16,1 7 1-16,-1 10-4 16,4 8 4-16,1 6 0 15,1 0 9-15,2 0-9 16,0-4 0-16,2 1 2 16,0 1-2-16,0 0 0 15,0 0 2-15,4-6-1 16,9-4-2-16,3-3-2 0,-1-7-1 15,4-1-10 1,-1-4-6-16,-3-4-14 0,-2 0-1 16,-6-2-25-16,-7 4 28 15,0 3-29-15,0 4 3 16,-7 0 52-16,-13 0 6 16,0-2-7-16,3-4 7 15,3-7 10-15,5 2 6 16,3-7 11-16,6 0-7 15,0 0 3-15,0 0-23 16,0 0-29-16,2 0 9 16,11 0 14-16,-2 0 4 15,0 0-1-15,-2 4-2 16,-5 7-4-16,1 6-6 16,-5 3 6-16,0 6 9 0,0 2 5 15,-3 0 8-15,-5-1-13 16,4 4 0-16,1 1 10 15,3 4-10-15,0 3 12 16,0-2 1-16,0-2-10 16,9-1 15-16,5-2-18 15,-1-2 4-15,5-2-9 16,4-2 0-16,5-2-46 16,-1-10-82-16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7T02:25:37.611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3228 5267 243 0,'0'0'131'0,"0"0"-37"15,0 0-9-15,0 0-15 0,0 0-56 16,0 0 7 0,0 0-20-16,0-10-1 0,0 8 0 15,0 2 33 1,0 0-30-16,0 0 39 0,0 0 17 16,0 0-27-16,0 0 56 15,0 0-77-15,0 0-3 16,0 0 18-16,0 0-26 15,0 0 0-15,0 0 0 16,0 5 7-16,0 9 4 16,2 10-11-16,5 7 0 15,-3 16 38-15,3 9-37 16,-2 6 13-16,-1 4 23 16,0-2-37-16,-1 5 59 15,-1 5-59-15,-2 6 8 0,0 4 46 16,4-4-53-1,0-9 11-15,4-9-12 0,3-8 9 16,-3-12-1-16,1-8-8 16,1-10 0-16,-6-6-6 15,-2-6 6-15,0-2-23 16,0-2-6-16,-2-4-45 16,0 0 59-16,0-4-92 15,0 0-11-15,0 0 6 16,0-12-84-16,0-21-230 15</inkml:trace>
  <inkml:trace contextRef="#ctx0" brushRef="#br0" timeOffset="653.26">3424 5358 275 0,'0'0'178'0,"0"0"-135"0,0 0 79 16,0 0-39-16,0 0-45 15,0 0-38-15,27 0 11 16,-5 0 35-16,3 0-45 16,4 0 3-16,-1 0 35 15,1 0-31-15,2 2 4 16,0 2-12-16,4-2 9 15,5 4 39-15,2-6-45 16,7 0-3-16,2 0 42 16,0 0-41-16,1-4 17 0,0-4-18 15,4 2 13-15,0 2 0 16,-2 4-13-16,-6 0 0 16,0 0 12-16,-4-2-4 15,-1 0-8-15,-3 0 0 16,1 0 11-16,0-4 19 15,-1 2-30-15,-2-3 0 16,-3 2 13-16,0-1-12 16,-4 3-1-16,-5-1 0 15,-2 4 8-15,3 0-10 16,-2 0 2-16,0 0 0 16,-6 0 12-16,-3 0-10 15,-5 0-2-15,-7 4 0 0,1-4-20 16,-2 3 10-1,1 1-100-15,-2 2-65 0,0 4-22 16,-2-2-217-16</inkml:trace>
  <inkml:trace contextRef="#ctx0" brushRef="#br0" timeOffset="1006.21">5009 5382 508 0,'0'0'73'0,"0"0"-20"15,0 0 30-15,0 0-17 16,0 0-41-16,0 0-22 16,0 82 15-16,2-42 15 15,0 8-6-15,-2 13 65 16,0 12-68-16,2 16 6 15,-2 11 33-15,0 9-42 16,0-3-11-16,0-10-10 16,0-12 17-16,0-16 1 15,2-17-18-15,0-18 0 16,3-12-1-16,-5-14 1 16,0-3-14-16,0-4-16 15,0 0-47-15,0 0 52 16,0 0-108-16,0 0-47 0,-11-13-90 15</inkml:trace>
  <inkml:trace contextRef="#ctx0" brushRef="#br0" timeOffset="1749.28">3417 6378 309 0,'0'0'226'0,"0"0"-145"16,0 0 82-16,0 0-68 16,0 0-38-16,0 0 1 15,-6-6-52-15,6 6 13 16,0 0-4-16,0 0-6 16,0 0 39-16,13 0-41 15,7-2 7-15,3 2 42 16,3 0-48-16,3 0 5 15,7-2-13-15,6 1 18 16,4-1-5-16,6 0-13 0,2-2 0 16,-4-3 10-1,6 4-9-15,0-1-1 0,0-3 0 16,4 3 10-16,0 0-5 16,3 1-5-16,-3-2 0 15,2 1-3-15,-1 1 3 16,-3-2 0-16,0 4 0 15,-3-2 6-15,0 1-2 16,1 0-4-16,-4 2 0 16,-8-2 2-16,-8-2-2 15,-12 2 0-15,-8 2-4 16,-7 0 11-16,-7 0-40 16,2 0 5-16,-1 0-60 15,7 0-3-15,4-3-116 16,1-16-13-16,-1-9 158 0</inkml:trace>
  <inkml:trace contextRef="#ctx0" brushRef="#br0" timeOffset="2623.1">4267 5480 187 0,'0'0'190'0,"0"0"-140"16,0 0 70-16,0 0-37 15,0 0-74-15,0 0 15 16,-10 0-24-16,10 0 0 15,0 0 7-15,-6 12-2 16,-1 2 17-16,-7 8 21 16,1 2-30-16,-3 2 76 15,-1-2-88-15,3 1 0 16,-1 1 32-16,4 0-33 16,-1 6 3-16,-1-2-3 15,-1 8 12-15,6 0 8 16,-5 2-19-16,1 3-1 0,-3 4 30 15,-1-1-17-15,-1-1 3 16,-2-1 1-16,1 0-10 16,1-4 41-16,3-6-48 15,3-8 0-15,3-8 8 16,6-8-8-16,2-4-4 16,0-1 3-16,0-4-72 15,0 3 26-15,0-2-181 16,0-2-99-16</inkml:trace>
  <inkml:trace contextRef="#ctx0" brushRef="#br0" timeOffset="3263.87">3386 5627 476 0,'0'0'79'0,"0"0"11"16,0 0 9-16,0 0-27 15,0 0-34-15,0 0-36 16,-2 1-4-16,2-1 0 15,15 0 2-15,12 0 47 16,6 0-38-16,10 4 13 16,4-4 32-16,4 0-35 15,3 0-4-15,-4 0-15 16,-4 0 6-16,-7 0-11 16,-5 0 5-16,-10 0-46 0,-3 0 9 15,-8 0-59 1,-2 0-23-16,-2 0-35 0,-9 3-94 15,0-3-67-15</inkml:trace>
  <inkml:trace contextRef="#ctx0" brushRef="#br0" timeOffset="3670.39">3248 5823 285 0,'0'0'113'15,"0"0"-17"-15,0 0 2 16,0 0-17-16,0 0-21 16,0 0 20-16,118 2-5 15,-62-2-42-15,6 0 59 16,3 0-86-16,1-8 2 16,2-2 19-16,-8 0-27 15,-11 2 0-15,-6 4-1 0,-12 1-4 16,-10 2-21-1,-5 1-18-15,-11 0-34 0,-1 0 15 16,-4 0-70-16,0 0-39 16,-4 0-60-16</inkml:trace>
  <inkml:trace contextRef="#ctx0" brushRef="#br0" timeOffset="4023.08">3432 6016 269 0,'0'0'347'0,"0"0"-312"0,0 0 69 15,0 0-23-15,0 0 3 16,0 0-84-16,-8 0 0 15,12 0-7-15,21 0 18 16,6 1 12-16,7 2 21 16,3-2-40-16,-2-1 47 15,-1 2-51-15,-3-2 0 16,4 2 0-16,-10 1 0 16,-7-3-20-16,-4 0-15 15,-12 1-40-15,-1-1 58 16,-3 3-84-16,-2-1 0 0,0-2 20 15,-7 0-81-15,-19 0-279 16</inkml:trace>
  <inkml:trace contextRef="#ctx0" brushRef="#br0" timeOffset="4344.04">3364 6248 132 0,'0'0'73'0,"0"0"17"15,0 0 62-15,0 0-73 16,0 0-22-16,0 0-2 16,0 0 11-16,16 0 73 15,5 0-80-15,14 0 10 16,4 0 15-16,6 0-44 15,4-10 0-15,3-2-40 16,-2 0 23-16,-3 0-17 16,-7 4-6-16,-6 2-29 15,-5 4-6-15,-7-2-48 16,-5 2-36-16,-3-6-70 16,-9-9-117-16,-5-2-83 15</inkml:trace>
  <inkml:trace contextRef="#ctx0" brushRef="#br0" timeOffset="4959.24">3426 5432 262 0,'0'0'78'0,"0"0"-9"16,0 0 10-16,0 0-31 0,0 0-39 15,0 0 22-15,23 40-20 16,-13-10 15-16,0 9 23 16,1 2-5-16,-3 9-4 15,0 0 11-15,0-1-32 16,-1 5 48-16,-3 2-49 16,3 6-6-16,-2 5 25 15,-3-3-20-15,2-5-4 16,1-6-13-16,1-13 11 15,1-8-11-15,2-10 0 0,-2-6-6 16,-1-6-5 0,-1-4-5-16,-3-4-26 0,-2-2-13 15,2 0-45 1,-2 0 58-16,0-22-105 0,0-12-79 16</inkml:trace>
  <inkml:trace contextRef="#ctx0" brushRef="#br0" timeOffset="5325.98">3696 5474 454 0,'0'0'34'0,"0"0"-21"0,0 0 79 16,0 0-32-16,0 0-14 16,0 0 7-16,16 92-18 15,-12-45 59-15,1 0-73 16,-3 11 7-16,2 6 20 16,0 7-21-16,-2 3 2 15,1-4-19-15,-1-7 4 16,3-11 4-16,-1-12-18 15,1-8 0-15,1-8-14 16,-1-8 14-16,-1-8-32 16,0-6-23-16,1 0-64 15,0-2 57-15,-1 0-101 0,0-28 10 16,-1-12-42-16</inkml:trace>
  <inkml:trace contextRef="#ctx0" brushRef="#br0" timeOffset="5723.51">3912 5468 273 0,'0'0'82'0,"0"0"57"16,0 0-44-16,0 0-28 16,0 0-23-16,2 110-21 15,0-78 52-15,0 8-60 16,-2 1 10-16,0 6 26 15,0 6-24-15,0 1-4 16,0-2-22-16,0-2 20 16,0-9-16-16,0-12-5 0,0-8-19 15,7-9 10-15,-2-7-74 16,4-5-57-16,-1-1-14 16,1-28-71-16,-1-7-11 15</inkml:trace>
  <inkml:trace contextRef="#ctx0" brushRef="#br0" timeOffset="6048.39">4105 5450 24 0,'0'0'133'0,"0"0"-48"16,0 0 75-16,0 0-60 16,0 0 30-16,0 0-85 15,0-2-3-15,0 4 22 16,0 20-41-16,0 10-2 15,0 11 11-15,0 9-17 16,0 2-30-16,3 2 11 0,-1-2-162 16,1-12-125-16</inkml:trace>
  <inkml:trace contextRef="#ctx0" brushRef="#br0" timeOffset="6386.39">3901 5679 358 0,'0'0'182'0,"0"0"-112"16,0 0 51-16,0 0-121 16,0 0-13-16,0 0 9 15,55-11 4-15,-21 11 0 16,0 0-44-16,-5 0-85 15,-6 3-54-15</inkml:trace>
  <inkml:trace contextRef="#ctx0" brushRef="#br0" timeOffset="6638.05">3905 5803 188 0,'0'0'87'16,"0"0"36"-16,0 0-23 15,0 0-69-15,0 0-14 0,0 0-8 16,67 0-18-1,-38 0-17-15,-2-4-199 0</inkml:trace>
  <inkml:trace contextRef="#ctx0" brushRef="#br1" timeOffset="19786.64">4074 6403 293 0,'0'0'91'16,"0"0"-88"-16,0 0 17 15,0 0 49-15,0 0-69 16,0 0-11-16,0 0 11 15,0 0 0-15,0-3 18 16,0 3-9-16,0 0 7 16,0 0 43-16,-4 10-54 15,-7 11 10-15,-3 5 6 16,-1 2-19-16,-3 0 33 0,3-2-35 16,1-6 0-16,5-6 35 15,3-6-31-15,2-4-4 16,1-4 0-16,3 3-7 15,0-3 3-15,-2 0-62 16,-1 1-61-16,-3-1-45 16</inkml:trace>
  <inkml:trace contextRef="#ctx0" brushRef="#br1" timeOffset="20033.62">4072 6395 610 0,'0'0'33'15,"0"0"-6"-15,0 0 91 16,0 0-73-16,0 0-42 16,0 0 63-16,160 50-59 15,-110-38 2-15,-6-2-9 16,-8 2-15-16,-7-2 6 15,-7 1-81-15,-8 0-82 16,-5-4 6-16,-9-4-150 16</inkml:trace>
  <inkml:trace contextRef="#ctx0" brushRef="#br1" timeOffset="21720.55">4144 6509 61 0,'0'0'114'15,"0"0"-102"-15,0 0 51 16,0 0 5-16,0 0-41 16,0 0 5-16,0 0-30 15,0 0 32-15,0 0 32 16,0 0-30-16,0 0 14 0,0 6-33 16,0 0 1-16,0 8 41 15,0 0-55-15,0 5 5 16,0 2 11-16,0-1-17 15,0 2 11-15,4 3-14 16,-1-2 0-16,-1 1 21 16,-2-4-21-16,2 0 0 15,0-2 8-15,2 3-2 16,1-1 3-16,1 1-9 16,-1 2 0-16,0 1 5 15,-3 2-5-15,2 0 0 16,1 4 4-16,-1-2 2 15,-2-2 20-15,0 1-26 16,0-4 0-16,-2 5 14 0,4 2-9 16,2-2-5-16,-4 1 1 15,0-1 10-15,0 0 1 16,1-4-12-16,-1 2 0 16,2-4 16-16,-4 3-9 15,2-4-7-15,0 1 4 16,-2 0 3-16,0 0 10 15,0 0-17-15,0 1 0 16,0 0 13-16,0 1-9 16,0 5-4-16,0-2 14 15,0 5-12-15,0-1 15 0,0 1-17 16,0-4 0 0,0-2 22-16,0-6-21 0,0 4-1 15,-2 2 0-15,0 4 11 16,-2 4-12-16,2 5 1 15,-1-10 0-15,1-3 0 16,2-5 0-16,0-11 0 16,0-6-2-16,0-3 6 15,0-1-15-15,0 0-31 16,0 0-53-16,0 0 22 16,0 0-127-16,-2 0-193 15</inkml:trace>
  <inkml:trace contextRef="#ctx0" brushRef="#br1" timeOffset="25167.54">3449 8444 251 0,'0'0'60'15,"0"0"21"-15,0 0 29 16,0 0 25-16,0 0-80 16,0 0-25-16,0 0 25 0,0-12-21 15,0 12-12-15,0 0-22 16,0 10 14-16,0 24 1 16,0 14-13-16,0 12 41 15,2 1-5-15,-2-7-31 16,2-10-2-16,2-11-5 15,-2-6 10-15,3-11-10 16,-2-8 0-16,1-4-6 16,-2-4-3-16,0 0 9 15,-2 0-14-15,0-20 1 16,0-19 6-16,0-8-25 16,0-7 32-16,0 3-8 15,3 9 1-15,3 4 0 16,1 12 3-16,2 6 3 15,2 6 1-15,5 4-15 0,-3 2 15 16,0 5-14-16,-1 3 8 16,-2 0 0-16,-1 3-7 15,1 17 1-15,-2 12 12 16,1 12-8-16,-5 2 9 16,-2 4-1-16,-2-8 16 15,0-9-15-15,0-13-1 16,4-8 0-16,-4-8 9 15,2-2-17-15,0-2 8 16,-2 0-27-16,4-2 26 16,0-20-27-16,1-8 25 15,1-5 0-15,2 2 6 0,-2 2-1 16,1 5-2 0,3 4 0-16,2 2-3 0,1 2 4 15,1 2-1-15,-3 4 0 16,2 0 0-16,-6 8-5 15,0 4 5-15,-3 0-9 16,-2 0-1-16,0 4 16 16,3 18-6-16,-1 8 31 15,1 6-14-15,0 2 34 16,-3 1-51-16,0-5 0 16,-2-4 27-16,0-4-27 15,0-8 0-15,0-4-1 16,0-4 1-16,0-2-13 0,0-2 13 15,0-4-50 1,0 0 1-16,0-2-52 0,2 0-82 16,0-10-168-16</inkml:trace>
  <inkml:trace contextRef="#ctx0" brushRef="#br1" timeOffset="25470.27">3932 8739 562 0,'0'0'98'0,"0"0"-32"0,0 0 101 16,0 0-118-16,0 0-38 15,0 0 18-15,13 6-25 16,-4-2 8-16,3-2-12 16,1 4 16-16,3 0-9 15,5-2-7-15,8 0-14 16,-4-4 13-16,2 4-89 16,-16 2-78-16,-11 5-183 15</inkml:trace>
  <inkml:trace contextRef="#ctx0" brushRef="#br1" timeOffset="26395.07">4271 8270 287 0,'0'0'77'0,"0"0"5"15,0 0 0-15,0 0 22 16,0 0-92-16,0 0-3 15,6 31 20-15,1 1 22 16,-1 7 56-16,-1 5-78 16,2 4-1-16,2 2 38 0,-5-4-59 15,3-4-4 1,-3-4-3-16,1-7 9 0,-3-7-4 16,1-8-5-16,-1-10 0 15,-2-2-14-15,2-4 14 16,-2 0-20-16,4 0 5 15,-2-4-1-15,5-20-9 16,5-6 25-16,-4-5 0 16,1 2 3-16,0 4-2 15,-4 5-1-15,1 2 0 16,3 2 4-16,0 0-25 16,2 4 21-16,-2 4 0 15,-1 4-28-15,-2 6 23 16,0 2-6-16,-1 0 6 15,-1 0 5-15,2 2-13 0,2 16 15 16,-2 6-2-16,1 4 68 16,1 2-60-16,-3 2-5 15,2-2 10-15,-5-4 7 16,0-9-16-16,1-3-4 16,-3-5 0-16,0-5-16 15,0-2-3-15,0-2-27 16,2 0-20-16,-2 0-45 15,2-6 33-15,0-17-154 16</inkml:trace>
  <inkml:trace contextRef="#ctx0" brushRef="#br1" timeOffset="26835.93">4610 8528 308 0,'0'0'247'15,"0"0"-234"-15,0 0 32 16,0 0 4-16,0 0-49 16,0 0-3-16,48 0-1 15,-32 0 8-15,-3-4 2 16,-1-1-6-16,-6-2 0 16,-1 3 6-16,-3 0-6 15,0 2 0-15,0-4 0 16,0 0 6-16,-2-2-21 0,0 0 11 15,0 2 4 1,0-3-23-16,0 6 13 0,0 1 2 16,-8 0 4-16,-3 0-15 15,1 2 14-15,-3 0-25 16,2 0 22-16,0 8-8 16,0 4 16-16,-1 4 0 15,4 4 5-15,3 4-5 16,3 0 41-16,2 2-36 15,0 0-1-15,0-4 27 16,4-5-31-16,13-5-7 16,2-11-6-16,4-1-3 15,1 0 8-15,1-4-51 16,-6-13-24-16,-5-1-38 0,-5-5-154 16</inkml:trace>
  <inkml:trace contextRef="#ctx0" brushRef="#br1" timeOffset="27362.22">4879 8408 44 0,'0'0'313'0,"0"0"-294"16,0 0 86-16,0 0-59 15,0 0-45-15,0 0 15 16,-7 4-12-16,-4 11 1 16,3 10 11-16,-2 1-4 15,4 8 38-15,3 2-21 16,1 0-19-16,2 2 17 15,0-7-25-15,0-6-2 16,5-8 0-16,3-8 4 16,0-6-14-16,0-3 2 15,-1 0 8-15,-1-7-11 0,4-12 11 16,-2-8 0-16,-1 1 0 16,-3-2 8-16,1 4-17 15,-3 2-5-15,1 6-6 16,-3 6 3-16,0 4 17 15,0 6-5-15,0 0 3 16,0 0 4-16,0 0-12 16,0 0-9-16,4 0 10 15,0 12 9-15,3 2 1 16,-1 0 11-16,4-2-7 16,-1 2 1-16,1 0-12 15,2-6-35-15,-5-1-175 16</inkml:trace>
  <inkml:trace contextRef="#ctx0" brushRef="#br1" timeOffset="28005.83">5204 8472 86 0,'0'0'127'0,"0"0"4"15,0 0 30-15,0 0-84 16,0 0-32-16,0 0-5 15,-27-8-37-15,14 8 4 16,2 0-7-16,-2 6 0 16,-1 12 23-16,3 10-22 15,5-2 2-15,1 1 22 16,3-4-18-16,2-2 14 16,0-8-21-16,0-2 0 15,0-6-17-15,11-5 17 16,0 0-21-16,5 0 14 15,-1 0-5-15,-1-20 5 0,3-6-7 16,-3-4-8-16,-3-4 9 16,1 0-21-16,-6-6 6 15,-2 0 23-15,1-6-27 16,-5-8 26-16,0-3-42 16,0-1-36-16,0 8 59 15,0 14-1-15,0 16 26 16,-3 12 21-16,3 5 30 15,-2 3 55-15,0 0-36 16,0 0-33-16,0 3 40 16,0 12-63-16,0 12 9 15,2 9 18-15,0 10-21 0,0 8-1 16,2 11-19-16,8 4 0 16,3 6-18-16,-1 9-18 15,-1-4-60-15,-5-7-10 16,2-15-115-16,-4-19-70 15</inkml:trace>
  <inkml:trace contextRef="#ctx0" brushRef="#br0" timeOffset="33781.18">4633 5799 55 0,'0'0'95'0,"0"0"-10"16,0 0-19-16,0 0-11 15,0 0 29-15,0 0-32 16,0 0-20-16,-10 0 6 16,10 0-18-16,0 1 1 15,0 8-21-15,0 5 0 16,0 4 28-16,0 0-23 15,0 0-5-15,0-4 17 0,0-2-13 16,0-2 4-16,4-3-8 16,2-4 0-16,4-3-12 15,-1 2 12-15,4-2-5 16,-2 0-4-16,0 0 9 16,-2 0-4-16,-2 0-23 15,0 0 4-15,-3-2 7 16,-2-10 9-16,-2-2 7 15,0-2-2-15,0-4 5 16,0 2-1-16,0-4-2 16,-8 4 0-16,-1 3 4 15,-3 0-4-15,4 3 0 0,-1 1 0 16,-1 6 4-16,2-1-1 16,-1 5-3-16,3 1 0 15,-4 0-1-15,3 0 1 16,-1 0-6-16,-2 0-1 15,2 1-19-15,1 17-69 16,3 2-117-16</inkml:trace>
  <inkml:trace contextRef="#ctx0" brushRef="#br0" timeOffset="34870.55">4754 5841 439 0,'0'0'83'0,"0"0"-25"0,0 0 41 15,0 0-55-15,0 0-40 16,0 0-4-16,0 0 0 15,0 0-19-15,0 0 19 16,2 0 0-16,5 0 10 16,0 4-2-16,4-4 5 15,-2 0-3-15,4 0 2 16,-2 0 22-16,5 0-34 16,-1 0 0-16,3 0 21 15,3 0-21-15,-2 0 2 16,4 0-2-16,2 0 8 15,1 0 35-15,0 0-43 16,-1 0 0-16,-2 0 11 0,-1 0-9 16,0 0-2-16,2 0 0 15,3 0 2-15,2 0 2 16,0 0-4-16,0 0 0 16,-2-4 2-16,-4 1 0 15,-2 0-1-15,-2 0-1 16,-7 2 6-16,0-1-2 15,1 0-4-15,0 2 0 16,1 0 5-16,1 0-4 16,3 0-1-16,-3-2 0 15,2 0 3-15,-1 0 0 16,-1-2-3-16,-2 2 0 0,-4 2-6 16,0 0 6-16,-5 0-48 15,1 0-66-15,-3 0-109 16,-2 0-65-16</inkml:trace>
  <inkml:trace contextRef="#ctx0" brushRef="#br0" timeOffset="35740.28">5514 5685 383 0,'0'0'119'16,"0"0"-3"-16,0 0-11 15,0 0-2-15,0 0-64 16,0 0-31-16,0 0 5 16,-4 0-13-16,10 6 0 0,12 3 19 15,4 2-7 1,0-4-8-16,1 2 4 0,0-1 6 16,-4-4-9-16,1 0-5 15,-5 0 0-15,2 2-19 16,-7-2 19-16,-3-2-27 15,-2-2 5-15,-3 0-12 16,-2 2 27-16,0 0-20 16,0 2 27-16,0 2-8 15,-2 6 20-15,-16 3-12 16,-3 6 0-16,0 1 3 16,0 6-13-16,1-2-54 15,3 0-52-15,1-6-93 16,3-6-206-16</inkml:trace>
  <inkml:trace contextRef="#ctx0" brushRef="#br0" timeOffset="36581.61">5739 5500 31 0,'0'0'41'0,"0"0"53"16,0 0 26-16,0 0-38 15,0 0-16-15,0 0 9 16,0 0-48-16,0 0-5 16,2 10 9-16,7 12 1 15,0 12 22-15,0 10-27 16,2 5-23-16,-2 3 85 16,-2-2-86-16,-1-6-1 15,-1-2 41-15,0-7-27 16,1-4 5-16,1-3-21 0,1-2 0 15,0-1-2-15,0-6 2 16,-3-1-40 0,-1-4 7-16,-2-3-43 0,-2-5 6 15,0-6-43-15,0 0-17 16,0-3 57-16,0-20-171 16</inkml:trace>
  <inkml:trace contextRef="#ctx0" brushRef="#br0" timeOffset="36958.61">5982 5659 271 0,'0'0'6'0,"0"0"26"0,0 0 34 16,0 0-35-1,0 0-1-15,0 0-30 16,0 91 1-16,0-70 32 0,0-1-33 15,0-2 0-15,0 0 0 16,2-4 6-16,0-5-12 16,-2 0-14-16,0-5-42 15,2-2 33-15,-2-2-76 16,0 0-13-16,0 0-8 16</inkml:trace>
  <inkml:trace contextRef="#ctx0" brushRef="#br0" timeOffset="37273.55">6060 5671 81 0,'0'0'31'16,"0"0"30"-16,0 0 5 16,0 0-17-16,0 0-31 15,0 0-16-15,17 24 54 16,-15-8-49-16,-2 11 9 0,4 2-6 15,-4 9-10 1,0-8-115-16</inkml:trace>
  <inkml:trace contextRef="#ctx0" brushRef="#br0" timeOffset="75778.27">6543 1267 172 0,'0'0'91'16,"0"0"4"-16,0 0 54 15,0 0-67-15,0 0-20 16,0 0 16-16,0 0-46 16,3 0-13-16,-3 0-19 15,2 0 0-15,0 10-16 16,0 4 16-16,1 10 0 16,-3 10 23-16,0 6-17 0,-3 5 4 15,-15-1-10 1,-1-8 0-16,1-8-19 15,7-8 11-15,3-8-56 0,2-4-63 16,-3-4-121-16</inkml:trace>
  <inkml:trace contextRef="#ctx0" brushRef="#br0" timeOffset="75961.5">6539 1441 244 0,'0'0'238'0,"0"0"-233"16,0 0 16-16,0 0 36 0,0 0-4 16,0 0-53-1,134 0 12-15,-101 0-12 0,-4 0-78 16,-7 0-60-16,-6 0-140 16</inkml:trace>
  <inkml:trace contextRef="#ctx0" brushRef="#br0" timeOffset="76132.45">6728 1330 41 0,'0'0'429'0,"0"0"-420"16,0 0 27-16,0 0-16 15,0 0-15-15,0 0-10 0,-5 117-32 16,3-83-63-16,-6-7-125 15</inkml:trace>
  <inkml:trace contextRef="#ctx0" brushRef="#br0" timeOffset="76340.75">6528 1597 624 0,'0'0'25'0,"0"0"-16"16,0 0 13-16,0 0 5 16,0 0 43-16,154-43-70 15,-113 31 0-15,-9 6-9 16,-5 4-33-16,-5 2-62 0,-9 0-44 16,-6 4-138-16</inkml:trace>
  <inkml:trace contextRef="#ctx0" brushRef="#br0" timeOffset="76745.28">6752 1562 326 0,'0'0'96'15,"0"0"-4"-15,0 0-7 16,0 0-22-16,0 0-31 16,-75 132-26-16,63-98 17 0,2 4-23 15,-3-2 0 1,1-5-12-16,1-7 8 0,5-10-18 15,4-8-20-15,2-6-33 16,0 0 29-16,0-6-98 16,2-23 3-16,11-3 85 15,3-5-22-15,-1 4 55 16,-1 5 23-16,-3 8 5 16,-3 4 64-16,-1 8 12 15,-2 4-8-15,-5 4 10 16,2 0-45-16,-2 0-2 15,0 0-26-15,4 2 17 16,-1 16 22-16,-1 6-15 16,2 6-1-16,0-2 36 15,-2-2-60-15,8-5 12 0,-3-11-19 16,3-2 10-16,6-6-24 16,2-2 10-16,6 0-37 15,5 0-2-15,-2-10-104 16,-4-8-64-16</inkml:trace>
  <inkml:trace contextRef="#ctx0" brushRef="#br0" timeOffset="77260.11">7014 1470 560 0,'0'0'100'15,"0"0"-93"-15,0 0 55 16,0 0-62-16,0 0 1 16,0 0 14-16,131-50-15 15,-100 35-23-15,-4 4-22 16,-2 2-74-16,-8 1-25 0,-5 4-77 15</inkml:trace>
  <inkml:trace contextRef="#ctx0" brushRef="#br0" timeOffset="77595.28">7232 1317 149 0,'0'0'42'0,"0"0"106"16,0 0-21-16,0 0-33 15,0 0-17-15,0 0-44 16,-36 16-6-16,36 20-16 15,0 10 18-15,5 2 38 16,3-1-60-16,-1-3 25 16,0-4 13-16,-2-6-44 15,-1-4 13-15,-4-6-14 0,0-8 0 16,0-4-1 0,0-8 1-16,0 2-8 0,-9 0 8 15,-7-4-10-15,-2-2 7 16,-1 0-23-16,-2 0-21 15,4-12 39-15,3-2-44 16,8 4 40-16,6 2 8 16,0 0-13-16,0 0 13 15,0-6-35-15,13-4 29 16,9-4-9-16,7-4-22 16,2-4-56-16,-4 0-121 15</inkml:trace>
  <inkml:trace contextRef="#ctx0" brushRef="#br0" timeOffset="77797.66">7323 1423 674 0,'0'0'56'0,"0"0"14"16,0 0 39-16,0 0-109 15,0 0 0-15,0 0-12 16,85-6 12-16,-61 1-22 15,-4 1-32-15,-5-1-56 16,-3 3-1-16,-1 0-39 16,-7-2-31-16,2-8-18 0</inkml:trace>
  <inkml:trace contextRef="#ctx0" brushRef="#br0" timeOffset="77937.64">7484 1267 145 0,'0'0'123'0,"0"0"-47"16,0 0 34-16,0 0-68 15,0 0 17-15,-23 120-8 16,23-76-36-16,0-5-15 16,0-3-1-16,0-4-73 15,0-10-23-15,0-6-174 16</inkml:trace>
  <inkml:trace contextRef="#ctx0" brushRef="#br0" timeOffset="78119.63">7379 1584 576 0,'0'0'102'16,"0"0"-77"-16,0 0 76 15,0 0-101-15,0 0-8 16,0 0 8-16,69 6 1 16,-46-4-1-16,-4 3-28 15,-1 2-99-15,-5 3 30 16,-6 0-159-16</inkml:trace>
  <inkml:trace contextRef="#ctx0" brushRef="#br0" timeOffset="78434.81">7446 1740 267 0,'0'0'232'0,"0"0"-176"0,0 0 23 16,0 0-69-16,0 0 10 15,0 0-40-15,25-4 19 16,-10-2-20-16,-1 1 2 15,-6 2-11-15,-1 1-5 16,-3 2 3-16,-4 0 5 16,2 0 10-16,-2 0 10 15,0 6 7-15,0 4 6 16,0 2-4-16,0-2 17 16,0 2-10-16,0-2-4 15,0 2 24-15,0-3-25 0,0 0 1 16,0-5 29-1,0-4-16-15,0 0-1 0,0 0-3 16,0 0-2-16,21-16-10 16,16-22-2-16,17-12-44 15,6-12-248-15</inkml:trace>
  <inkml:trace contextRef="#ctx0" brushRef="#br0" timeOffset="78872.03">7811 1262 357 0,'0'0'265'0,"0"0"-250"0,0 0 21 16,0 0 37-16,0 0-51 15,0 0 18-15,149-9-40 16,-108-2 17-16,-6 6-36 16,-6 5-3-16,-6 0-96 15,-8 0-6-15,-13 0-137 16,-2 2-20-16</inkml:trace>
  <inkml:trace contextRef="#ctx0" brushRef="#br0" timeOffset="79056.07">8020 1295 29 0,'0'0'350'0,"0"0"-280"0,0 0 53 16,0 0 27 0,0 0-74-16,-38 125-35 0,38-93 48 15,0 4-87-15,0 8 7 16,0 0-9-16,-2 2 12 15,-2 0-25-15,-2-2-19 16,-4-4-77-16,3-12-8 16,1-17-100-16,4-11-159 15</inkml:trace>
  <inkml:trace contextRef="#ctx0" brushRef="#br0" timeOffset="79219.92">8022 1481 485 0,'0'0'204'16,"0"0"-169"-16,0 0 4 16,0 0-26-16,0 0-3 15,114-1-9-15,-74-1-2 16,-6 2-135-16,-10 0-61 16,-8 0-78-16</inkml:trace>
  <inkml:trace contextRef="#ctx0" brushRef="#br0" timeOffset="79402.2">8192 1594 708 0,'0'0'15'0,"0"0"67"0,0 0 46 16,0 0-125-16,-9 110 2 15,14-89-10-15,6-4-16 16,-2-1-33-16,-5-4-80 15,-1 1-18-15,-3-9-9 16,0-4-109-16</inkml:trace>
  <inkml:trace contextRef="#ctx0" brushRef="#br0" timeOffset="79689.14">8210 1666 260 0,'0'0'321'16,"0"0"-252"-16,0 0-2 0,0 0-47 15,0 0-18-15,0 0-2 16,63-40-33-16,-46 40 11 16,-1 0-16-16,-5 0 35 15,-7 8-17-15,0 4 20 16,-4 2 33-16,0 4-9 16,0 6-2-16,0 2 8 15,-4 1-29-15,-4-2 6 16,3-7-7-16,1-7 0 15,4-7 6-15,0-4-6 16,0 0-4-16,2-17 0 16,31-24-15-16,14-22 9 15,11-13-187-15,0-6-186 0</inkml:trace>
  <inkml:trace contextRef="#ctx0" brushRef="#br0" timeOffset="80839.25">8580 1213 582 0,'0'0'12'15,"0"0"-6"-15,0 0 11 16,0 0-12-16,0 0-5 16,0 0-25-16,107 38 13 15,-93-16-84-15,-8 6-6 16,-6 4 32-16,0-2 20 16,0-4 41-16,-12-6 9 0,4-8 6 15,3-6 60 1,5-6-43-16,0 0-1 0,0 0-10 15,0 0-12-15,0 0-2 16,9 0 1-16,3 0 2 16,-1 0 36-16,-1 0-33 15,2 3-4-15,-3 14 17 16,-1 3-8-16,-1 5 34 16,-2 1-42-16,-5 0 4 15,0-2 35-15,0-4-30 16,0-4 1-16,0-8 36 15,0-6-25-15,0-2 7 16,0 0-29-16,2 0-16 16,11-22 6-16,5-12 6 15,4-10 3-15,1-7-3 0,-3 0-8 16,-5-6-19-16,1 3 10 16,-5 4 18-16,-2 4-4 15,0 14 9-15,-5 12-2 16,-1 9 15-16,-1 11-13 15,-2 0-2-15,0 0-11 16,0 9 11-16,0 17 8 16,0 9 0-16,0 6 6 15,-7-2 19-15,-4-1-20 16,2-6 8-16,2-9-21 16,1-7 13-16,4-5 3 15,0-6-16-15,2-5 0 0,0 0-10 16,0 0 10-16,0 0-16 15,15 0 13-15,7-8 6 16,1-4 9-16,1 2-12 16,2 0 0-16,-3 2 2 15,-3 2-2-15,-2 2-1 16,-4 3 0-16,-4-2 1 16,-3 3-20-16,-3 0 20 15,-4 0-21-15,0 0 21 16,0 3 2-16,0 12 3 15,0 9 24-15,-15 6-28 16,-5 6 40-16,-3 3-41 16,-1-2 0-16,0 0 6 0,-1-7-6 15,5-6-14 1,4-8-26-16,0-10-81 0,3-6-59 16,1 0-173-16</inkml:trace>
  <inkml:trace contextRef="#ctx0" brushRef="#br0" timeOffset="81008.08">8903 1512 528 0,'0'0'76'15,"0"0"28"-15,0 0 25 16,0 0-55-16,0 0 33 16,0 0-107-16,129 100 0 0,-96-80-6 15,-2 6 6 1,-6 0-107-16,-9 0-108 0,-14-6-201 15</inkml:trace>
  <inkml:trace contextRef="#ctx0" brushRef="#br0" timeOffset="84937.18">7434 2063 189 0,'0'0'141'0,"0"0"-100"15,0 0 58-15,0 0-96 16,0 0 5-16,0 0-16 16,-13 36-9-16,2-5 17 15,-2-2 20-15,2-5-10 16,2-1 15-16,-1-5-20 16,4-4-3-16,2-4 38 0,2-6-40 15,2 0 0 1,0-4-5-16,0 1-1 0,0 2-7 15,10-1-1-15,6 3 28 16,0 2-4-16,2-3-3 16,-3 0-5-16,5-3 21 15,1-1-13-15,-2 0 3 16,1 0-13-16,1 0 0 16,-4 0 29-16,-6 0-29 15,-2 0 14-15,-6 0 25 16,-3-1-6-16,0 1 28 15,0-2-5-15,0-4-27 16,-3-6 42-16,-15-4-71 16,-6-10-37-16,2-5-6 15,2-1-115-15,1-2-114 0</inkml:trace>
  <inkml:trace contextRef="#ctx0" brushRef="#br0" timeOffset="85731.5">9135 1857 466 0,'0'0'63'0,"0"0"-54"16,0 0 95-16,0 0-77 15,0 0-25-15,0 0 7 16,-39 134-8-16,20-90-2 0,5-6-6 16,3-10-52-1,5-6 46-15,1-8-64 0,2-6-5 16,3-4 6-16,0-4-9 16,0 2 16-16,0-2-14 15,0 0-40-15</inkml:trace>
  <inkml:trace contextRef="#ctx0" brushRef="#br0" timeOffset="85888.6">9077 2151 63 0,'0'0'121'0,"0"0"-6"16,0 0-14-16,0 0 0 15,0 0-71-15,0 0-16 16,48 0 15-16,-32 0-29 16,0 0 0-16,0 0-1 15,-1 0-45-15,-1 0 34 0,-6 0-68 16,1-3-28-1,-9-6 35-15,0 1-181 0</inkml:trace>
  <inkml:trace contextRef="#ctx0" brushRef="#br0" timeOffset="86205.93">9166 1935 366 0,'0'0'84'16,"0"0"19"-16,0 0-13 16,0 0-90-16,0 0-5 15,0 0-10-15,53 54 15 16,-35-10-38-16,-5-4-146 16</inkml:trace>
  <inkml:trace contextRef="#ctx0" brushRef="#br0" timeOffset="91831.53">6715 6770 124 0,'0'0'121'0,"0"0"-115"15,0 0 61-15,0 0-6 16,0 0-14-16,0 0-38 16,0 0 4-16,0 0 50 0,8 33-40 15,-8-21 6 1,0 5 4-16,3 1-6 0,-3 5 24 16,0 6-38-16,0-1-7 15,0 0 43-15,0 0-42 16,0 2 0-16,0-2 15 15,0 5-12-15,0-6 31 16,0 2-41-16,0-2 1 16,0 6 26-16,0 1-25 15,0 2 12-15,0 0 3 16,0-4 0-16,0 0 19 16,0-2-36-16,0 2 2 15,0 4 38-15,0 5-35 16,0 3-5-16,0-4 18 15,0-4-17-15,0-6 8 0,0-12-9 16,0-6 0-16,0-6-23 16,0-3 22-16,0 0-64 15,0-3-29-15,2 0-51 16,-2 0-17-16,0-20-133 16</inkml:trace>
  <inkml:trace contextRef="#ctx0" brushRef="#br0" timeOffset="92603.58">6819 6791 88 0,'0'0'218'0,"0"0"-168"0,0 0 28 15,0 0-17-15,0 0 25 16,0 0-49-16,63 0 12 16,-37 0 3-16,6 0-22 15,1 0 19-15,3-3-42 16,4-6 15-16,-2 5 41 16,0 0-63-16,-2 3 0 15,-1 1 16-15,1 0-16 16,-1 0 16-16,1 0-16 15,2 0 0-15,0-3 19 16,2-3-19-16,0 2 0 16,3 3 16-16,-1-3-14 0,0 1-2 15,1 1 0-15,-6 2 0 16,1 0-2-16,-3 0 2 16,1 0 0-16,-2 0 3 15,-3 0 0-15,-1 5 1 16,-2-4-4-16,-2 3 0 15,-1-4 1-15,4 3-1 16,-4-3 0-16,0 0 2 16,-4 4 3-16,0-3-5 15,-1 1 0-15,-3 2 0 16,6-2 4-16,-3 4-4 16,4-3 0-16,5 0 1 15,4 0 1-15,-2-3 5 16,4 0-7-16,-2 0 0 15,-2 0-2-15,-2 0 2 0,-5 0 0 16,-4 0 0 0,1 0 3-16,-6 0-3 0,-1 0 0 15,-1 0 0-15,-2 0-3 16,-4 0 3-16,-3 0-24 16,-2 0-20-16,-2 0-94 15,0 0-104-15</inkml:trace>
  <inkml:trace contextRef="#ctx0" brushRef="#br0" timeOffset="93015.96">8513 6784 463 0,'0'0'30'0,"0"0"8"16,0 0 26-16,0 0-28 16,0 0-36-16,0 0 11 15,3 70 26-15,1-48-30 16,-4 4 11-16,0 4 31 16,0 6-21-16,0 2-1 15,0-2-2-15,0 2-21 16,0-1 29-16,0-3-29 0,0 1-4 15,0 1 27-15,0 3-22 16,0-1 4-16,0-1-3 16,0 2 4-16,0-1 33 15,0 2-42-15,0 0-1 16,0-1 35-16,0-6-27 16,0-5 2-16,0 1-10 15,0-5 6-15,0-8-35 16,0-4 15-16,0-8-113 15,0-4-67-15,0-8-162 16</inkml:trace>
  <inkml:trace contextRef="#ctx0" brushRef="#br0" timeOffset="94035.82">6711 7780 372 0,'0'0'153'0,"0"0"-85"15,0 0 29-15,0 0 15 16,0 0-105-16,0 0-6 15,2 0-1-15,8 0 8 16,7 2 49-16,-2 2-41 16,5-2-5-16,0 2 58 15,0-2-68-15,5 2 10 16,-1-1-3-16,1-2 4 16,4 3 9-16,-3-4-21 15,3 2 0-15,0-2 7 16,-2 4-7-16,2-2 0 15,-2 3-2-15,0 0 10 16,2 1-2-16,-3-2-6 0,3 2 0 16,1-1 13-16,-1-1-13 15,2-2 0-15,0-1 0 16,0 1 8-16,0 0-5 16,-2 0-3-16,-3 0 0 15,-1 1 4-15,4-2-4 16,2-1 0-16,5 0-1 15,2 0 10-15,2 0-8 16,2 0-1-16,1 0 0 16,-1 0 0-16,2 0 0 15,-3-1 0-15,-4 1-4 16,1 0 11-16,-5 0-12 0,3 0 5 16,-3-3 0-16,2 1 0 15,-4-2 0-15,0 2 0 16,-2 1-4-16,2-1 11 15,-5-2-10-15,3 1 3 16,-2 1 0-16,-2-2 1 16,-1 0-1-16,3 0 0 15,-2 3-5-15,3-2 14 16,-1 1-8-16,0 0-1 16,0 1 0-16,-1-2-4 15,1 1 4-15,-7-2 0 16,-2 4-5-16,-7-2 13 15,-6 2-19-15,-3 0 9 0,-2 0-78 16,0 0-19-16,-5 8-239 16</inkml:trace>
  <inkml:trace contextRef="#ctx0" brushRef="#br1" timeOffset="99511.33">7809 7935 384 0,'0'0'130'0,"0"0"-120"16,0 0 124-16,0 0-62 15,0 0-30-15,0 0-12 16,0 0-16-16,0 8 16 16,-7 3-14-16,-17 10-1 15,-10 8 25-15,-10 9-40 16,2 1 0-16,1-5 10 16,12-10-10-16,12-9 0 15,8-8-12-15,6-7-69 16,3 0 39-16,0-12-134 15,0-20-49-15</inkml:trace>
  <inkml:trace contextRef="#ctx0" brushRef="#br1" timeOffset="99670.43">7685 7972 325 0,'0'0'54'0,"0"0"27"15,0 0 27-15,0 0 24 16,0 0-109-16,142 5-23 15,-99-1 9-15,-4 1-9 16,-10 4-55-16,-4 3-54 16,-14-2-116-16,-7-2-62 15</inkml:trace>
  <inkml:trace contextRef="#ctx0" brushRef="#br1" timeOffset="99993.95">7885 8047 331 0,'0'0'78'0,"0"0"-32"16,0 0 54-16,0 0-46 16,0 0-54-16,0 0 11 15,-7 66 34-15,7-36-26 16,0 2 12-16,0 6 25 15,0 5-13-15,0-3-15 0,4 4-13 16,1 2-7 0,1 2 36-16,-1 6-44 0,-2 0 0 15,-1 0 27 1,0-4-20-16,0-9-4 0,2-9-3 16,1-4 4-16,-1 0-34 15,3-2 10-15,-2-5-130 16,-5-1-104-16</inkml:trace>
  <inkml:trace contextRef="#ctx0" brushRef="#br1" timeOffset="101428.96">7898 9204 515 0,'0'0'52'0,"0"0"17"15,0 0-13-15,0 0-34 16,0 0 18-16,0 0-38 16,-7 136-2-16,7-91 20 15,0 1-8-15,0-5 28 16,0-5-40-16,0-9 0 15,-2-11 19-15,2-6-19 16,-2-10-5-16,2 0-6 16,0 0-26-16,0 0 34 15,0-12-55-15,0-16 58 16,0-8-8-16,8-3 8 0,0 1 0 16,0 0-3-16,1 0 13 15,0 4-16-15,5 2 6 16,-1 6 0-16,-2 4-12 15,2 6 12-15,-4 9-8 16,1 6 6-16,-2 1-9 16,1 0 5-16,0 22 1 15,0 10 5-15,-2 8 79 16,-1 0-62-16,1 2 14 16,-2-9-9-16,-3-4-19 15,2-6 3-15,-2-6-6 16,-2 0-1-16,3-3-20 15,-3-2-20-15,0 2-43 16,0-4-2-16,0-2 0 0,0-8-3 16,0 0-47-16,0-21-131 15</inkml:trace>
  <inkml:trace contextRef="#ctx0" brushRef="#br1" timeOffset="102491.93">8230 9302 280 0,'0'0'187'0,"0"0"-167"15,0 0 93-15,0 0-54 16,0 0-39-16,0 0-15 16,0 35 3-16,0-35-16 0,9 0 4 15,0 0 4-15,2 0 6 16,1 0-6-16,-2 0 0 15,-1 0 3-15,-3 0 3 16,0 0-12-16,-4-3 4 16,0 1-5-16,0 0-15 15,-2-2 19-15,0-2-11 16,0-2 9-16,0-2-6 16,0 0 2-16,0 5-38 15,0-2 3-15,0 5 43 16,-9 2-31-16,0 0 6 15,0 0 23-15,-1 0-5 16,-2 0 6-16,3 2 2 0,3 2 0 16,1 0 6-1,0 4-6-15,3 1-3 0,2 4 3 16,-2 6 3-16,2 4 14 16,0 5-10-16,0 2 1 15,0 1 41-15,0-5-38 16,0-2-10-16,0-6 13 15,9-4-13-15,-2-5-2 16,-1-6-7-16,5-3 4 16,1 0-15-16,1 0 16 15,1-17-1-15,-1-4 2 16,0-5 4-16,-2 0-4 0,0-5-26 16,-2 1-22-16,-2 2 38 15,0 1-64-15,-1 0 9 16,-2 9 49-16,1 4 18 15,-3 6-9-15,1 4 7 16,-1 4 2-16,0 0 19 16,3 4-14-16,-1 16 32 15,0 8 27-15,1 4-4 16,1 3 0-16,-1-3-49 16,2 0-9-16,-1-5 39 15,-1-2-41-15,1-5 0 16,-1-6 9-16,-2-6-6 15,1-7-3-15,-2-1-10 0,2 0-6 16,3 0 1 0,1-19 15-16,2-7 0 0,3-8-8 15,-3-3 4-15,0 5-2 16,-1 4-40-16,-2 8 29 16,-2 10 3-16,-5 4 14 15,0 4 0-15,2 2 10 16,-2 0-1-16,0 0 14 15,2 0-23-15,0 0 0 16,5 0 6-16,-3 0-6 16,5 0 0-16,-2 8 9 15,2 9-6-15,-1 2 7 16,-1 1-10-16,3 3 0 16,-4-5 37-16,-2-4-37 0,3-8 0 15,-3-3 12-15,4-3-11 16,-2 0-2-16,3 0-9 15,1-3 10-15,7-17 24 16,-5-5-24-16,0 0 0 16,-3 0 7-16,-5 3-7 15,-4 2 7-15,0 2-7 16,0 0 0-16,0-2 1 16,0 0-1-16,-4 2-38 15,2 6-35-15,0 6-52 16,-1 6-85-16</inkml:trace>
  <inkml:trace contextRef="#ctx0" brushRef="#br1" timeOffset="103132.64">8954 8983 293 0,'0'0'228'0,"0"0"-155"15,0 0 44-15,0 0-27 16,0 0-30-16,0 0-60 15,0 52 0-15,0 5 46 16,0 7-14-16,0 2 0 16,0-4-9-16,0-4-20 15,0-8 25-15,0-7-28 0,0-10-3 16,0-11-11 0,0-9-14-16,0-11-52 0,0-2-19 15,0 0-47-15,0-20 35 16,0-16-64-16,5-13-59 15</inkml:trace>
  <inkml:trace contextRef="#ctx0" brushRef="#br1" timeOffset="103343.79">8959 9124 226 0,'0'0'176'0,"0"0"-79"16,0 0 12-16,0 0-73 15,0 0-15-15,0 0-9 16,17 45-2-16,-3-16 6 15,-1 1 28-15,-1 0-38 16,-2 2 2-16,1-2-8 0,1-6 0 16,-3-1-19-16,-1-8-29 15,-4-7-42-15,4-6 25 16,-4-2-54-16,3-4-20 16,-1-20-20-16</inkml:trace>
  <inkml:trace contextRef="#ctx0" brushRef="#br1" timeOffset="103558.4">9135 8977 235 0,'0'0'172'16,"0"0"-119"-16,0 0 46 16,0 0 2-16,0 0-52 0,0 0 26 15,4 131-64-15,-4-83 12 16,2 2 13-16,-2 0-36 15,0-4-1-15,0-6 0 16,0-6-50-16,3-11 15 16,1-12-102-16,-2-8-41 15,2-3-81-15</inkml:trace>
  <inkml:trace contextRef="#ctx0" brushRef="#br1" timeOffset="104002.47">9287 9308 391 0,'0'0'69'0,"0"0"33"15,0 0-6-15,0 0-45 16,0 0-13-16,0 0-38 16,4 117 0-16,4-105 24 15,1-5-24-15,-2-2-10 0,2-5 3 16,0 0-21 0,-1 0 27-16,4-12-27 0,-3-8 28 15,-1-3-22-15,-3-3 22 16,-3 6-12-16,1-4-6 15,-3 5-7-15,0 1 19 16,0 1-12-16,0 5 18 16,-7 4 11-16,-2 4-9 15,-4 4 12-15,-1 0 5 16,3 0-13-16,-3 0-5 16,6 6-1-16,-3 8 0 15,7 2-24-15,-2 0-2 16,6 0-53-16,0-6-88 0</inkml:trace>
  <inkml:trace contextRef="#ctx0" brushRef="#br1" timeOffset="104570.19">9542 9278 23 0,'0'0'271'0,"0"0"-267"16,0 0 82-16,0 0-40 0,0 0-43 16,0 0 18-16,0-12-15 15,0 14 9-15,0 12 6 16,-8 4 10-16,0 4 19 15,4-2-44-15,2-2-1 16,2-4 21-16,0-1-26 16,0-6-6-16,2-2 0 15,10-4-6-15,1-1 5 16,7 0-20-16,0-19 27 16,0-12-14-16,3-1 14 15,-11-4-14-15,2 0 5 16,-3-2 9-16,-7-4-13 15,-1 2 13-15,-3-4 0 16,0 1 13-16,0 3-13 0,0 4 0 16,-7 10 9-16,3 10-5 15,0 6 29-15,1 6-11 16,0 4-19-16,1 0 56 16,2 0-58-16,0 0 4 15,0 20 2-15,0 10-4 16,0 6 43-16,0 9-38 15,5 0-2-15,2 5 23 16,-3 1-29-16,0-3 0 16,-1-6-2-16,1-6-36 15,-2-8-41-15,0-11-120 16,0-14-227-16</inkml:trace>
  <inkml:trace contextRef="#ctx0" brushRef="#br1" timeOffset="105071.49">9877 9288 439 0,'0'0'181'0,"0"0"-178"16,0 0 61-16,0 0-64 15,0 0 12-15,0 0 0 16,64 18-8-16,-46-18-4 16,0-8 26-16,-5-10-19 15,1-4 2-15,-4 0-9 16,-3 2-31-16,-2 2 26 15,-5 0-28-15,0 4 3 16,0 4 25-16,-9 2 10 16,-6 2-1-16,-4 4-4 15,2 0 0-15,-3 2 7 16,4 0-7-16,5 0 0 0,0 12 8 16,5 7 8-16,0 12 20 15,4 9-34-15,2 2 7 16,0 6 72-16,0-2-67 15,0-8 13-15,8-8 9 16,13-11-35-16,10-17-2 16,19-2-14-16,14-22-52 15,7-21-45-15,1-5 28 16,-17 4 71-16</inkml:trace>
  <inkml:trace contextRef="#ctx0" brushRef="#br0" timeOffset="110401.79">7749 6930 109 0,'0'0'27'16,"0"0"36"-16,0 0 45 15,0 0-73-15,0 0-22 0,0 0 64 16,0 0-26-1,0 0-6-15,-22 36 15 0,17-28-31 16,1 2 28-16,-1 2-57 16,-4 6 8-16,0-2 21 15,1 2-29-15,-4 2 0 16,3 2 22-16,-1 5-9 16,-4-4 22-16,3 0-35 15,1-3 0-15,4-2 25 16,1-2-25-16,-1 0 0 15,2 2 5-15,-1 2-5 16,-4 0 3-16,2 2-3 16,1 0 0-16,-3 0 5 15,2 0-5-15,0-2 0 0,3-2 17 16,2-4-16-16,0-2 7 16,-1-2-8-16,3-2 0 15,-2 2 2-15,2-2-2 16,-2 4 0-16,0 4 0 15,0 1 5-15,-1 2-4 16,-2 2-1-16,5-2 0 16,-2 0 11-16,0-3-11 15,0-4 0-15,0-4 10 16,2 0-9-16,-2-2 3 16,2 1-4-16,-3 2 0 15,-1-1 2-15,2 4-2 16,-2 0 0-16,-4 0 10 0,4 2-9 15,-3-2 20-15,1-2-21 16,2-2 2-16,-2-2 15 16,4 2-17-16,0-4 0 15,2 0 3-15,-2-2 1 16,2 2-1-16,-2 0-3 16,0 0 0-16,-3 2 12 15,3 0-12-15,-2 0 0 16,2-2 27-16,-4-2-18 15,4 1 15-15,2-3-24 16,0 0 2-16,0 0 27 16,0 0-29-16,0 0 0 0,0 0 22 15,0 0-16 1,0 0 15-16,0 0-21 0,0 0 9 16,0 0 27-16,0 0-36 15,0 0 0-15,0 0-1 16,0 0 1-16,0 0-29 15,0 0-86-15,0-21-77 16,0-7 70-16</inkml:trace>
  <inkml:trace contextRef="#ctx0" brushRef="#br0" timeOffset="112066.86">7895 6829 154 0,'0'0'69'0,"0"0"46"16,0 0 8-16,0 0-49 16,0 0-7-16,0 0 11 0,0 0-47 15,0 0 63 1,0 0-70-16,0 0-5 0,0 9 22 16,-4-1-31-16,-7 8-8 15,-3 2-2-15,1 4 6 16,-5-1-1-16,3 0-5 15,-1 1 0-15,1-4 6 16,4 0-6-16,-1 0 0 16,2-2-2-16,3 4 7 15,-5 2-7-15,2-1 2 16,-1 4 0-16,-1 0-2 16,3-2 2-16,1 2-1 15,-2-4-2-15,2 0 6 16,-1-3-3-16,1-1 0 15,2-2 0-15,-3 3-4 0,1-1 4 16,0-2 0 0,0 2-3-16,1-2 6 0,-1 3-15 15,0-1 12-15,-1 2 0 16,1 1-8-16,-1 2 8 16,-3 0 0-16,6-2 0 15,-5 0 6-15,-1-2-7 16,4 0 1-16,-3 0 0 15,1-1 2-15,2-3-2 16,-1 2 0-16,-1-2-1 16,0 4 2-16,1 0-3 15,-3 0 2-15,2 0 0 0,1-4 5 16,2 0-5-16,0 0 0 16,1 0-2-16,-1 0 8 15,1 1-4-15,-1-4-2 16,0-1 0-16,2-2 0 15,1 0 0-15,-2 0 0 16,3-2 3-16,-1 2 6 16,4-5 6-16,-2 1-15 15,2-4 0-15,-3 2 5 16,3-2-4-16,0 1-1 16,0-1 0-16,0 0 8 15,0 0 0-15,0 0-8 16,0 4 0-16,-2 4-3 0,-5 0 3 15,3 3 0 1,0-5-3-16,-1-3 8 0,3-3-7 16,2 0 2-16,0 0 0 15,0 0 3-15,0 0-3 16,0 0-5-16,0 0 3 16,0 0 4-16,0 0-7 15,0 0 5-15,0 0 0 16,0 0 2-16,0 0-2 15,0 0 0-15,0-6 0 16,11-13 2-16,7-14 7 16,4-7-9-16,2-3 0 0,-3 2-1 15,-4 7 1-15,-1 8-6 16,-5 6 2-16,-3 5 4 16,0 4-7-16,-6 1 7 15,2 0 0-15,-1-4 4 16,3-6-4-16,4-5-3 15,-2-3-2-15,3 1-20 16,1-2 6-16,-1 5-50 16,-3 2 11-16,-1 2 48 15,0 2-10-15,0 0 20 16,-1-3-4-16,3 3 11 16,-2-1-8-16,0-5 1 15,1 0 0-15,1-2-2 16,5 0 2-16,-3 2-7 15,-1 0-14-15,4 4-45 0,-5 3 17 16,3-1-25-16,-4 2-6 16,-1 2 42-16,-1-1-59 15,2 0 5-15,-6-5-53 16</inkml:trace>
  <inkml:trace contextRef="#ctx0" brushRef="#br0" timeOffset="112329.57">7866 6834 218 0,'0'0'38'0,"0"0"-28"15,0 0 22-15,-46 112-32 16,17-52-18-16,-4 2-134 16</inkml:trace>
  <inkml:trace contextRef="#ctx0" brushRef="#br2" timeOffset="119141.64">8157 7307 104 0,'0'0'80'16,"0"0"-22"-16,0 0 20 16,0 0 8-16,0 0-55 15,0 0-29-15,2 0 60 16,-2 0-57-16,0 0-4 16,0 0 39-16,0 0 6 15,0 0-1-15,0 0-5 16,0 0-34-16,0 0 46 0,0 0-52 15,0 0 0-15,0 0 5 16,0 0-5-16,0 2-1 16,0 6 1-16,0 2 0 15,0 4 0-15,0 1 0 16,0 0 0-16,0-3 12 16,0 2-9-16,0-2-3 15,0-3 0-15,6 0 3 16,3-1-5-16,3-4 2 15,-2 0-1-15,6-4-12 16,-3 0 13-16,1 0-8 16,-1 0 1-16,-2 0 7 15,1-8-10-15,-4-3 10 0,1-4 0 16,1 1-1-16,-4 0 1 16,-1 1 0-16,-1 4 0 15,-2 1 1-15,-2 2-1 16,0-3 0-16,0 4 0 15,0-2 5-15,0-2-5 16,0 0 1-16,-2-2-1 16,-7 2 2-16,3 2-10 15,-4-1 8-15,-1 4-2 16,1 0-6-16,-9 2 8 16,1 2-8-16,1 0 5 15,1 0 6-15,3 0-5 0,1 0 2 16,6 14-69-16,1 4-111 15,5-5-164-15</inkml:trace>
  <inkml:trace contextRef="#ctx0" brushRef="#br2" timeOffset="122948.51">8306 7349 204 0,'0'0'66'16,"0"0"-15"-16,0 0 45 15,0 0-10-15,0 0-44 16,0 0-32-16,0 2 48 16,0-2-12-16,0 0-31 15,0 0 36-15,0 0-50 16,0 0 13-16,0 0-6 0,0 0-2 15,0 0-3-15,0 0-3 16,0 0 0-16,0 0-8 16,0 0 8-16,0 0 0 15,0 0-5-15,2 2 11 16,3-2 2-16,1 3-8 16,0-3 0-16,6 0 6 15,-1 0-6-15,3 0 0 16,1 0-3-16,3 0 4 15,0 0-1-15,2 0 0 16,-5 0 5-16,-3 0-14 16,-1 0 9-16,-3 0 0 0,4 0 7 15,-6 0-3-15,3 0 13 16,1 0-17-16,0 0 0 16,3 0 1-16,3 0-1 15,-3 0 0-15,1-3 0 16,-1-1 7-16,-2 2-4 15,-1 0-3-15,-4 0 0 16,1 0 6-16,-3 2-6 16,0-2 0-16,4-1 0 15,-2 2 9-15,3-3 3 16,-1 0-12-16,4-2 0 16,-1-2 13-16,-1 2-13 15,-2 0 0-15,1 2 1 16,-3 0 4-16,-1 0 5 15,0 1-10-15,-1-2 0 0,3-1 35 16,-1-6-33-16,6 2-1 16,-1-3 5-16,-3 0-2 15,4 3 1-15,-5-3-5 16,-1 2 0-16,1 3 2 16,-5 1-2-16,0 4 0 15,0-1 18-15,0-3-18 16,6 0 15-16,-4-5-15 15,2-2 0-15,1 0-3 16,-1 1 3-16,0 4 0 16,0-2-2-16,-2 5 9 15,-1-2-8-15,-1-2 1 0,0 2 0 16,0-2 1 0,2 2-1-16,0-4 0 0,0-2-3 15,-2 2 10-15,0 0-9 16,-2 4 2-16,2 2 0 15,-2-2 1-15,2 2-1 16,-2 0 0-16,0-3 4 16,0 2-1-16,0-7 3 15,0-2-6-15,0 0 0 16,0-2-7-16,0 2 7 16,0 0 0-16,0 3-1 15,0 3 7-15,0 2-6 16,0 3 0-16,0-1 0 0,0-2 10 15,-2-1-10 1,0 1 0-16,-2-2-6 0,2 1 13 16,-4-4-13-16,0 1 6 15,2 0 0-15,-3-1 2 16,1 0-2-16,-4-1 0 16,4 2 8-16,-3 2-8 15,2 2 14-15,0 2-14 16,3 0 0-16,-3 0 11 15,1 0-11-15,-1-2 0 16,-2 1 1-16,0 0 7 16,0-3-7-16,0 0-1 15,2-1 0-15,-1 4 11 16,-1 2-11-16,5-1 0 0,-4 3 27 16,2-1-22-16,-1 0 10 15,-1-2-15-15,-2 2 0 16,2-2 5-16,-3 0-5 15,-3-2 0-15,1 2 2 16,-3-2-1-16,-1 2 4 16,-2 0-5-16,2 0 0 15,-1 0 8-15,0 2-8 16,0-2 0-16,2 2 18 16,-1 0-10-16,1 0-7 15,3 2-1-15,-3 0 0 16,5 0-2-16,0-2 2 15,0 1 0-15,0 0 2 0,-1 1 3 16,3 0-5-16,-1 0 0 16,-2 0 0-16,-1 2 5 15,2 0-5-15,-3-3 0 16,1 3 8-16,1 0-3 16,4 0-1-16,-1 0-4 15,1-1 0-15,-2 1 4 16,1 0-4-16,1 0 0 15,-6 0 3-15,-1 0 1 16,-6 0-5-16,3 0 1 0,-1 0 0 16,-2 0 4-1,4 0-4-15,-1 0 0 0,-1 0 12 16,4 0-11-16,2 0 6 16,0 0-7-16,-3 0 1 15,-4 0 4-15,-3 0-5 16,-1 0 0-16,-5 4 4 15,-2-2-1-15,3 0-3 16,-5 2 0-16,5-2 0 16,1-1 15-16,3 4-15 15,8-3 0-15,1-2 6 16,-2 4-4-16,5-2 2 16,-1-2-4-16,-3 1 2 15,-1 2 14-15,-4-3-16 0,-2 4 0 16,1-2 3-1,-2 0-3-15,1 2 0 0,1 2 0 16,-3-2 6-16,4 2 8 16,-2-2-14-16,-2-1 0 15,5-1 18-15,-2 1-17 16,-2-1 3-16,3-2-4 16,2 0 11-16,-2 2 1 15,1 0-12-15,1-1 0 16,-4 2 9-16,3 0-5 15,-2-3-1-15,2 1-3 16,2 1 8-16,0-2 4 16,2 2-12-16,1 0 0 15,1-2 6-15,1 0-6 0,-3 0 0 16,1 0-1-16,-1 0 10 16,1 0-10-16,-3 0 1 15,0 2 0-15,0 0 0 16,0-2 0-16,3 0 0 15,-1 0-3-15,-2 0 8 16,0 0-5-16,1 0 0 16,-1 0 0-16,0 0 0 15,2 0 0-15,-2 0 0 16,3 0-1-16,-3 0 7 16,3 0-6-16,-4 0 0 15,2 0 0-15,-1 0 2 16,1 0-2-16,3 0 0 15,-1 0-1-15,1 0 8 0,1 0-6 16,1 0-1-16,1 0 0 16,3-4-4-16,-2 2 4 15,-1 2 0-15,-2-2-1 16,-1-1 6-16,-5 0-7 16,1-1 2-16,-5 0 0 15,4-1 0-15,1 0 0 16,5 1 0-16,-3 0-3 15,5-2 8-15,-1 2-10 16,1 0 5-16,0 0 0 16,0-1 0-16,0 1 0 15,-2 1 0-15,-1-1 0 0,3-3 5 16,-1 4-9-16,2-1 4 16,3 2 0-16,3 0-6 15,0-2 6-15,-2 1 0 16,2 0 0-16,0 1 3 15,-1-2-6-15,-1-1 3 16,2 1 0-16,-2 0 0 16,2 0 0-16,-3 1 0 15,5-1-1-15,-2 0 6 16,0-3-14-16,2 1 9 16,-6 1 0-16,2-6-8 15,-1 1 8-15,1 1 0 16,1 0-1-16,-4 0 7 0,2 0-5 15,-4-3-1-15,2 1 0 16,-2-2-1-16,0-1 1 16,-3-2-2-16,1 0-5 15,-1 2 14-15,4 0-18 16,1 2 11-16,-3 0 0 16,2 0-18-16,-3 2 18 15,-6 0 0-15,11 0-2 16,-2 2 6-16,1 0-16 15,5-1 12-15,0 6 0 16,0-3-12-16,-1 0 12 16,0 4-2-16,5-2-2 15,-4-1 8-15,1 4-13 16,1-4 9-16,0 2 0 0,2 1-14 16,-2-2 14-16,2 1-1 15,-2 2-5-15,2-2 12 16,-2 1-14-16,0 1 8 15,2-1 0-15,-3 0-7 16,3-1 7-16,0 2-2 16,0 1-2-16,0 0 8 15,0 0-17-15,-2 0 13 16,2 0 0-16,-2 0-15 16,2 0 15-16,0 0-2 15,0 0-3-15,0 0 10 16,0 0-23-16,0 0 18 15,0 0 0-15,0 0-19 0,0 0 19 16,0 0-7-16,0 0 4 16,0 0 6-16,-2 0-24 15,2 0 21-15,0 0 0 16,0 0-6-16,0 0 6 16,0 0 0-16,0 0-8 15,0 0 16-15,0 0-15 16,0 0 7-16,0 0 0 15,0 0-9-15,0 0 9 16,0 0 0-16,0 0-9 16,0 4 18-16,-5 3-13 15,2 4 4-15,-1 3 0 0,0 0 0 16,-1 2 0-16,1 6 0 16,2-1-5-16,-5 2 12 15,4 1-6-15,-1-2-1 16,0-6 0-16,4 0 0 15,-5 0 0-15,5-4 0 16,-2 2-2-16,0-2 12 16,2-2-9-16,-2 0-1 15,0-4 0-15,2 0 0 16,-2 1 0-16,2-2 0 16,-3 1-4-16,0-1 16 15,3-3-14-15,0-2 2 16,-2 1 0-16,2-1 1 0,0 0-1 15,-2 0 0-15,2 0-4 16,0 0 15-16,0 0-22 16,0 0-29-16,0 0-76 15,0 0 8-15,0 0-93 16,0 0-56-16</inkml:trace>
  <inkml:trace contextRef="#ctx0" brushRef="#br2" timeOffset="125201.1">5971 6144 184 0,'0'0'127'0,"0"0"-69"16,0 0 49-16,0 0-20 16,0 0-23-16,0 0-64 15,0 0 0-15,0 0 14 16,0 0-13-16,0 0-1 16,0 0 6-16,0 0-3 15,0 0 20-15,0 0-23 16,0 0 0-16,0 0 42 15,0 0-39-15,0 0-1 16,0 0 1-16,0 0 5 0,0 0-7 16,0 0-1-1,2 0 0-15,4 0 3 0,3 0-3 16,1 0 0-16,-2 0 1 16,-1 0 10-16,-7 0-13 15,4 0 2-15,-2 0 0 16,1 0 9-16,6 0-6 15,0 0-3-15,-1 0 0 16,4-2 9-16,-5 0 0 16,1 0-9-16,0 2 0 15,-4-2 9-15,0 2-3 16,-4 0-6-16,2 0 19 16,1-2-18-16,1 0 33 15,4 0-34-15,2-2 0 16,1 0 43-16,0-2-33 0,-2 2-10 15,0-3 28-15,-3 4-27 16,3 1 11-16,3-1-12 16,10-1 0-16,10 1-27 15,9-5-2-15,4-4 29 16,-12 2-186-16</inkml:trace>
  <inkml:trace contextRef="#ctx0" brushRef="#br2" timeOffset="128903.59">9069 6302 491 0,'0'0'74'0,"0"0"-22"15,0 0 70-15,0 0-50 16,0 0-47-16,0 0-25 16,0 0 0-16,0 7-28 15,0 4 28-15,0 10 0 16,6 5 1-16,-4 6 6 16,-2-4 4-16,0 2-11 15,0-8 11-15,0-8-18 16,0-4 7-16,0-7-44 0,0-3-7 15,0 0-53-15,0-3-21 16,0-15-95-16</inkml:trace>
  <inkml:trace contextRef="#ctx0" brushRef="#br2" timeOffset="129057.43">9069 6302 162 0</inkml:trace>
  <inkml:trace contextRef="#ctx0" brushRef="#br2" timeOffset="129467.02">9069 6302 162 0,'-119'-4'62'0,"117"4"15"0,-1 4 7 0,1 10-36 0,2 8 4 15,-3 7-50-15,3 0 22 16,0 6 21-16,0-5-32 15,0-2 7-15,8-4-20 16,5-6 12-16,2-2 12 16,3-6-24-16,-2-2 0 15,1-5 4-15,4-3-4 16,-2 0 0-16,2 0-2 16,1 0 7-16,-2-3-8 0,-4-9 3 15,-3-2 0 1,1-2-6-16,-6-7 7 15,1 0-1-15,-2-5 0 0,-5-6 7 16,-2 0-22-16,0-1 15 16,0-1 0-16,0 6-20 15,0 6 20-15,-7 2-3 16,-2 4-7-16,1 2 20 16,-1 2-6-16,0 1-4 15,-2 4 0-15,0 3 26 16,-5 2-21-16,1 2 12 15,-3 2 11-15,-3-2-20 16,-3 2 57-16,4 0-62 16,0 0 10-16,5 0 11 15,1 4-24-15,3 18-8 0,2 16-8 16,0 6-69-16,2-6-65 16,1-4 116-16</inkml:trace>
  <inkml:trace contextRef="#ctx0" brushRef="#br2" timeOffset="135234.34">2896 11381 448 0,'0'0'167'16,"0"0"-141"-16,0 0 65 16,0 0-15-16,0 0-39 15,0 0 31-15,0 0-55 16,0 0 9-16,0 5 11 15,0 7-24-15,0 13 20 16,2 10-24-16,0 5-4 16,0 2 35-16,-2-6-36 15,3-10 0-15,1-8 0 16,1-10 0-16,-1-8-1 0,1 0-62 16,1 0-78-16,-4-24-13 15,-2-4-124-15</inkml:trace>
  <inkml:trace contextRef="#ctx0" brushRef="#br2" timeOffset="135393.68">2896 11381 198 0</inkml:trace>
  <inkml:trace contextRef="#ctx0" brushRef="#br2" timeOffset="135729.25">2896 11381 198 0,'-136'29'277'0,"131"-29"-244"0,3 0 55 0,0 0 8 15,0 0-67-15,2 18-23 16,-2 10-6-16,2 6 3 16,0 6 45-16,0-4-48 15,6 2 18-15,10-4 36 16,-1-4-49-16,6 0 15 15,1-7-20-15,1-3 18 16,5-10-11-16,1-4-7 16,4-6 0-16,4 0 6 15,-4-10-6-15,0-12-3 0,-4-3 1 16,-4-1 2 0,-10 0-9-16,-4 0 9 15,-9-2 0-15,-2-2-1 0,0-4 2 16,-13 0-1-1,-10-2 0-15,-3 4 1 0,-2 3-4 16,-1 8 3-16,4 4-1 16,4 10-7-16,9 7 8 15,0 0 0-15,1 0-11 16,0 29-20-16,-3 11 17 16,6 9-66-16,1-3-77 15,5-16-116-15</inkml:trace>
  <inkml:trace contextRef="#ctx0" brushRef="#br2" timeOffset="137421.65">3623 11506 525 0,'0'0'28'0,"0"0"64"16,0 0-20 0,0 0-66-16,0 0-6 15,0 0 0-15,8 58 10 0,-6-26 1 16,1 2-10-16,-3 7 54 15,0 0-41-15,0 0 10 16,0-7-24-16,0-9 0 16,0-11 8-16,0-8-8 15,0-6-10-15,0 0 8 16,0 0-12-16,0-23 10 16,0-11-25-16,8-12 29 15,4 2-15-15,-3 5 15 16,-1 5-26-16,2 10 22 15,-1 2 4-15,-1 6-4 16,4 4 4-16,-3 2 0 0,1 2-7 16,-1 2 7-16,1 4-4 15,0 2-2-15,-3 0 12 16,5 2-3-16,-2 18-3 16,-1 8 0-16,-2 6 37 15,0 2-37-15,-3-1 0 16,1-6 13-16,-1-8-12 15,-2-5-2-15,2-8-25 16,0-5-38-16,-2 1 5 16,-2-4-91-16,0 0-101 15</inkml:trace>
  <inkml:trace contextRef="#ctx0" brushRef="#br2" timeOffset="138031.91">3979 11618 325 0,'0'0'129'16,"0"0"-91"-16,0 0 57 15,0 0-78-15,0 0 1 0,0 0-2 16,26 4-13 0,-13-4 0-16,1 0 18 0,1-2-16 15,-3-8 5-15,-3 4-10 16,-3 0 0-16,-4 2-1 16,1 1 1-16,-3-2 0 15,0-1-1-15,0-2 7 16,0-2-12-16,0 0-34 15,-3 0-38-15,-1 0 45 16,0 4-57-16,-3 4 31 16,1 2 34-16,-4 0-13 15,2 0 28-15,-3 0-19 16,-3 6 29-16,5 2 6 16,1 2-1-16,0-4-5 0,6 2 7 15,0 2-5-15,2 4 23 16,-2 6-9-16,2 6-1 15,0 4 62-15,0 1-66 16,0-3 5-16,0-2 8 16,2-6-13-16,5-7-9 15,4-6-2-15,2-7 0 16,1 0-11-16,1 0 11 16,1-8 0-16,-1-4 3 15,-3-1 0-15,1 3-6 16,-2-1-20-16,-2 0-26 15,4 0 19-15,-1-7-61 16,-1-3-34-16,0 2-30 0</inkml:trace>
  <inkml:trace contextRef="#ctx0" brushRef="#br2" timeOffset="138534.31">4226 11552 208 0,'0'0'122'0,"0"0"2"16,0 0-51-16,0 0-13 15,0 0-60-15,0 0 0 16,0 44 10-16,4-18-7 16,4 5 12-16,-2-6-15 15,1 0 0-15,-1-2 6 16,1-5-6-16,0-5 0 0,-3-8 0 16,1-2 0-16,-3-3 0 15,2 0-6 1,3 0 6-16,2-14-16 0,2-8 16 15,2-4 0-15,-1 1-4 16,-4 0 4-16,-3 2 0 16,-1 7-5-16,-2 6 5 15,1 4 5-15,-1 4-5 16,-2 2 0-16,5 0-8 16,-3 0 8-16,4 0-7 15,1 0 4-15,-1 0 3 16,2 0-9-16,0 13 9 15,-1 4 0-15,-1 3 7 0,4 2-6 16,-6 3 9-16,1-7-9 16,1-3 13-16,-2-6 1 15,-2-8-15-15,2 2 0 16,-4-3 12-16,2 0 5 16,2 0-3-16,3 0-14 15,3-10 7-15,0-8-3 16,3 0-4-16,-4-7-76 15,-2 1-71-15,-7-4-153 16</inkml:trace>
  <inkml:trace contextRef="#ctx0" brushRef="#br2" timeOffset="138954.91">4658 11434 103 0,'0'0'153'0,"0"0"-89"0,0 0 40 16,0 0-21-16,0 0-52 16,0 0-28-16,-2 24 78 15,2 6-33-15,6 6 0 16,-3 8 9-16,-3 2-29 15,0 0-25-15,0-3-3 16,0-10 10-16,-3-10-31 16,3-11 19-16,-2-8-55 15,2-4 0-15,0-2-40 0,0-27-13 16,0-12-83-16</inkml:trace>
  <inkml:trace contextRef="#ctx0" brushRef="#br2" timeOffset="139153.21">4660 11416 325 0,'0'0'73'0,"0"0"53"15,0 0-44-15,0 0-32 16,48 112-27-16,-33-88-5 16,3-2 26-16,-5-2-44 15,-1 2 0-15,-4 0-10 16,-1-1 10-16,-1-4-28 15,2-2-32-15,-2-10-43 0,-2-5-1 16,1 0-152 0</inkml:trace>
  <inkml:trace contextRef="#ctx0" brushRef="#br2" timeOffset="139372.94">4872 11387 355 0,'0'0'51'0,"0"0"36"16,0 0-26-16,0 0-38 16,0 0 32-16,0 0-32 15,20 89-1-15,-17-51 15 16,-3 6-30-16,0 0 33 0,2-2-40 16,0-6-17-16,2-5 12 15,3-13-113-15,0-11-34 16,-3-7-91-16</inkml:trace>
  <inkml:trace contextRef="#ctx0" brushRef="#br2" timeOffset="139700.44">4988 11596 191 0,'0'0'296'15,"0"0"-228"-15,0 0 11 16,0 0-36-16,0 0-40 15,0 0 26-15,0 0-29 16,25 72 0-16,-14-60 3 0,-1-1-3 16,2-8-6-16,1-3 0 15,-1 0-31-15,-1 0 29 16,-1-9-29-16,-2-9 37 16,-4-3-21-16,-4-1 21 15,0 0 0-15,0 2-2 16,0 2 6-16,-12 0-7 15,0 2 3-15,3 6-50 16,-1 6 42-16,4 4-8 16,2 0-47-16,1 10-50 15,3 14 68-15,0 2 27 16,0-2-152-16</inkml:trace>
  <inkml:trace contextRef="#ctx0" brushRef="#br2" timeOffset="140212.63">5331 11650 61 0,'0'0'428'16,"0"0"-348"-16,0 0 46 15,0 0-48-15,0 0-71 16,0 0 32-16,-11-4-39 15,7 4 0-15,-1 0 43 0,-4 14-43 16,3 4 0 0,1 4-1-16,3-1 8 0,2-3-19 15,0-3-5-15,0-2-43 16,0-9 46-16,0-4-61 16,9 0 3-16,7-10 26 15,1-22 46-15,4-11 1 16,0-5-1-16,0-2 0 15,-1 0-10-15,-5-4 10 16,-5 0-11-16,-6-7-16 16,-4 2-4-16,0 4 13 15,0 7 0-15,-4 12 18 16,-6 16 38-16,4 12 8 0,3 8 37 16,1 0-14-1,2 0-57-15,0 15 7 0,0 16-19 16,0 6 25-16,0 10 28 15,0 1-44-15,0 3 22 16,0 0 4-16,0 2-34 16,5-5 12-16,-1-2-13 15,0-4-29-15,0-6 29 16,2-6-122-16,-4-14-61 16,-2-10-131-16</inkml:trace>
  <inkml:trace contextRef="#ctx0" brushRef="#br2" timeOffset="140736.91">5587 11635 500 0,'0'0'101'0,"0"0"-53"0,0 0 5 16,0 0-23-16,0 0-30 15,0 0 0-15,74 1 26 16,-59-11-26-16,-1-6 0 15,-3 2 2-15,-5 0 5 16,2 0-13-16,-6 4 6 16,-2 0 0-16,0 2-8 15,0 0 8-15,-2 2-6 16,-10 2-5-16,1 0 19 16,-3 4-16-16,2 0-5 15,1 0 13-15,-1 0-6 16,5 0 6-16,1 6-5 15,4 10 3-15,0 6 4 0,2 2 20 16,0 8-9 0,0 4-7-16,0 1 70 0,0-2-44 15,0-2-12-15,10-9 2 16,11-10-17-16,6-13-10 16,8-1-56-16,12-23-78 15,4-17-52-15,-9-2-233 16</inkml:trace>
  <inkml:trace contextRef="#ctx0" brushRef="#br2" timeOffset="141466.04">6173 11580 379 0,'0'0'204'0,"0"0"-97"16,0 0 39-16,0 0-60 15,0 0-80-15,0 0 40 0,43-2-39 16,-14 2-5-16,2 0 16 16,0 0-18-16,3 0-4 15,-1 0-31-15,-2 6-99 16,-6-6 7-16,-10 0-151 16,-3 0-138-16</inkml:trace>
  <inkml:trace contextRef="#ctx0" brushRef="#br2" timeOffset="141913.71">6389 11506 540 0,'0'0'105'0,"0"0"25"15,0 0-6-15,0 0-123 16,0 0 28-16,0 0-19 15,52-2-10-15,-23 2 0 16,2 0 1-16,-2 4-1 0,0 2-12 16,-4 2-10-16,-10-2-49 15,-1 0 71-15,-10-2-59 16,-4 2 12-16,0 2 29 16,-2 6 18-16,-21 4 0 15,-6 4 29-15,-4 2-25 16,4 0 47-16,2 0-51 15,10-4-10-15,5-1 3 16,8-7-74-16,4-11-108 16,0-1-119-16</inkml:trace>
  <inkml:trace contextRef="#ctx0" brushRef="#br2" timeOffset="143513.25">6931 11410 391 0,'0'0'33'0,"0"0"43"16,0 0-41-16,0 0-22 15,0 0-13-15,0 0 3 16,4-5 8-16,-4 5-8 16,0 0 17-16,0 0 62 15,0 0-60-15,0 0 0 16,0 0-7-16,0 0-14 15,0 0 8-15,0 0-9 16,0 0 0-16,2 0-5 16,-2 0 5-16,0 0 0 15,0 0-6-15,0 0 15 16,0 0-11-16,0-1 2 16,0 1 0-16,0 0 4 0,0 0-3 15,0 0-1-15,0 0 11 16,0 0-9-16,0 0 20 15,3 0-22-15,1 6 0 16,3 15 23-16,2 8 6 16,0 3-1-16,-3 2 12 15,-1 2-25-15,-2 0 16 16,-3-8-31-16,0-4 0 16,0-7 37-16,0-8-37 15,0-3 0-15,0-6 2 16,0 0 2-16,0 0-8 15,2 0-10-15,-2 0-22 16,2 0 20-16,-2-2-1 0,2-14 4 16,2-7 10-16,3-8-10 15,2 1 9-15,4-2-28 16,0 4 14 0,1 6-2-16,1 5 20 0,-3 8 0 15,-3 5-5-15,-1 4 13 16,0 0-11-16,-2 0 3 15,-1 2 0-15,1 14 52 16,1 6-36-16,-3 0-1 16,-1 2 23-16,-1 4-32 15,-2-1 2-15,0-4-8 16,0-1 0-16,2-9 1 0,-2-4-1 16,2-5-33-16,1-4-22 15,3 0-34-15,3-8-2 16,5-18-42-16,-4-4-68 15,2 2-115-15</inkml:trace>
  <inkml:trace contextRef="#ctx0" brushRef="#br2" timeOffset="143922.91">7238 11540 385 0,'0'0'82'15,"0"0"9"-15,0 0-21 16,0 0-70-16,0 0 0 15,0 0-4-15,42 0 4 0,-30 0 0 16,1-4 10 0,-3-4-8-16,-6 2 11 0,0 0-13 15,-1-2 0-15,-3-1 13 16,0 0-13-16,0 0-12 16,0 4 8-16,0 1-27 15,0 2 25-15,0-2-36 16,-5 4 4-16,-4 0 30 15,0 0-19-15,0 0-5 16,-5 0-4-16,4 0 12 16,1 12 24-16,-3 12 0 15,4 2 14-15,1 6 51 16,5 0-44-16,2 0 21 0,0 0 6 16,0-8-30-16,4-6-11 15,11-5-7-15,1-7 0 16,3-6-4-16,0 0 4 15,2-5-20-15,1-16 12 16,0-10-45-16,-6-3-30 16,-1 2-60-16,-3 2-40 15</inkml:trace>
  <inkml:trace contextRef="#ctx0" brushRef="#br2" timeOffset="144090.9">7442 11499 131 0,'0'0'163'15,"0"0"-29"-15,0 0-69 16,0 0 53-16,0 0-80 15,0 0 14-15,64 53-11 16,-44-37-33-16,-2-2-3 0,0 0-5 16,-3 0 0-16,-4-2-15 15,1 1 15-15,-2-4-55 16,-3 0-19-16,0-6-48 16,2-3-97-16</inkml:trace>
  <inkml:trace contextRef="#ctx0" brushRef="#br2" timeOffset="144312.31">7664 11464 505 0,'0'0'77'0,"0"0"1"0,0 0-21 16,0 0-51-16,0 0 17 15,0 0-12-15,-80 80-11 16,58-46 0-16,-1 2 26 15,-3-2-25-15,5-2 2 16,6-9-3-16,5-8-11 16,8-12-3-16,2-3-69 15,0-9-47-15,0-18-184 16</inkml:trace>
  <inkml:trace contextRef="#ctx0" brushRef="#br2" timeOffset="144625.97">7706 11556 589 0,'0'0'70'0,"0"0"63"16,0 0-74-16,0 0-57 15,0 0 23-15,0 0-13 0,150 0 33 16,-101-4-45 0,-7-4 3-16,-9 2-26 0,-10 4-80 15,-6-2-63-15,-9 2-2 16,-8 0-68-16</inkml:trace>
  <inkml:trace contextRef="#ctx0" brushRef="#br2" timeOffset="144872.37">7934 11481 232 0,'0'0'106'16,"0"0"74"-16,0 0-63 16,0 0 45-16,0 0-97 15,0 0-24-15,-39-13 2 16,39 13-42-16,0 0 3 15,0 0-4-15,0 12 9 16,-2 16 23-16,-2 6-32 0,4 4 0 16,0-2 17-16,0-4-16 15,0-8-2-15,0-5-4 16,6-10 5-16,10-5-33 16,9-4 2-16,2-6-34 15,6-24-6-15,-4-6-185 16</inkml:trace>
  <inkml:trace contextRef="#ctx0" brushRef="#br2" timeOffset="145973.79">8493 11478 696 0,'0'0'141'15,"0"0"-51"-15,0 0 3 0,0 0-62 16,0 0-21-16,0 0-14 16,82-8 4-16,-53 8-4 15,-4 0-16-15,-5 0-39 16,-5 4-73-16,-7 12-30 16,-6 0-85-16,-2 2-92 15</inkml:trace>
  <inkml:trace contextRef="#ctx0" brushRef="#br2" timeOffset="146129.09">8544 11618 493 0,'0'0'79'15,"0"0"45"-15,0 0-63 0,0 0-40 16,0 0-16 0,0 0-5-16,70 8 18 0,-41-8-18 15,0 0-24-15,0 0 0 16,-4 0-130-16,-4 4-136 15</inkml:trace>
  <inkml:trace contextRef="#ctx0" brushRef="#br2" timeOffset="149792.84">11467 11494 243 0,'0'0'237'15,"0"0"-95"-15,0 0 15 16,0 0-4-16,0 0-83 16,0 0-25-16,-9-2-45 15,25 0 0-15,10 0-1 16,6 0 1-16,2 0-9 15,1-1 0-15,-3 3-63 16,-1-1-37-16,-10-5-114 16,-5-6-131-16</inkml:trace>
  <inkml:trace contextRef="#ctx0" brushRef="#br2" timeOffset="150061.51">11664 11299 532 0,'0'0'163'0,"0"0"-117"16,0 0-37-16,0 0-7 16,0 0 43-16,0 0-45 15,91 93 0-15,-69-80 1 16,-2-2 3-16,-7-1-8 16,-1-2-10-16,-6 2-3 15,-1 2-6-15,-5 0 8 16,0 1-2-16,-3 10 17 15,-19-1 5-15,-7 4 0 16,1-4-5-16,-1-4-4 0,8-4-17 16,8-14-67-16,8 0-95 15,5-8-215-15</inkml:trace>
  <inkml:trace contextRef="#ctx0" brushRef="#br2" timeOffset="150780.5">12223 11261 463 0,'0'0'218'16,"0"0"-191"-16,0 0-1 15,0 0 25-15,0 0-23 16,0 118-5-16,0-69-12 15,0-5-1-15,0-4 27 16,0-10-37-16,0-6 0 16,0-12 2-16,0-6-2 15,0-4-12-15,0-2-4 16,0 0 9-16,0-8-20 0,0-18 27 16,4-6 0-16,5-4 1 15,3-2-1-15,-2-3 0 16,-1 5-1-16,5 6 4 15,-3 9-11-15,-1 4 8 16,2 12-2-16,-3 1-8 16,-3 4 10-16,2 0 0 15,0 15 1-15,-1 14 11 16,1 4 79-16,-2 6-81 16,0-1-1-16,-4-3 12 15,3-2-20-15,-3-5-1 16,0-6-9-16,0-6-48 15,0-5 36-15,0-8-122 16,3-3-31-16,-2 0-92 0</inkml:trace>
  <inkml:trace contextRef="#ctx0" brushRef="#br2" timeOffset="151381.01">12514 11488 519 0,'0'0'85'0,"0"0"-39"16,0 0 11-16,0 0-55 16,0 0 8-16,0 0-7 15,99 2 6-15,-77-14 17 16,-6 0-26-16,-3-2 0 0,-7 4 10 16,-4-1-4-1,-2-1-6-15,0 1 0 0,0-3 12 16,0-1-26-16,-6 1 14 15,-5 4-46-15,-3 4 22 16,1 4-13-16,0 2-3 16,-1 0 23-16,3 4 17 15,3 14 17-15,-2 3-17 16,8 5 0-16,0-2 19 16,2 2-17-16,0-4 1 15,0-6-3-15,2-4 11 16,14-2-24-16,6-10 13 15,5 0 0-15,6-4 7 0,2-22-7 16,4-6-5-16,-3-2-5 16,-5 0-45-16,-7-1 24 15,-6 5-49-15,-7 6 74 16,-4 6 6-16,-5 8 46 16,-2 9 78-16,0 1 17 15,0 0-54-15,2 0 3 16,3 0-90-16,5 11 0 15,9 10 77-15,1 2-52 16,-1-1-2-16,4-1-23 16,-5-5 18-16,-1-3-17 15,0 0-1-15,-9-3-19 0,-1-4 11 16,-3-4-50 0,-2-1-8-16,1-1-6 0,-1 0-38 15,5 0 61-15,4-23-92 16,3-10-42-16,-4-1-24 15</inkml:trace>
  <inkml:trace contextRef="#ctx0" brushRef="#br2" timeOffset="151599">13123 11255 340 0,'0'0'163'0,"0"0"29"16,0 0-65-16,0 0-30 16,0 0-55-16,0 0-39 15,-58 20 36-15,38-3-39 16,0 5 0-16,-5 7 13 15,-4 9-7-15,0 3-6 16,0 1 2-16,4-7 7 0,4-6 10 16,9-13-19-16,8-6 0 15,4-6-20-15,0-4-26 16,0-12-69-16,11-20-15 16,9-10-113-16,0 1-79 15</inkml:trace>
  <inkml:trace contextRef="#ctx0" brushRef="#br2" timeOffset="151933.43">13203 11328 94 0,'0'0'310'0,"0"0"-182"16,0 0 44-16,0 0-59 15,0 0-73-15,0 0 27 16,65-5-60-16,-38 5 2 15,0-2-9-15,-2 0 10 16,-6 1-22-16,-3-2-51 16,-5 2-62-16,-5-3 28 0,0-3-109 15,-6 0-66-15</inkml:trace>
  <inkml:trace contextRef="#ctx0" brushRef="#br2" timeOffset="152158.25">13395 11193 251 0,'0'0'144'15,"0"0"27"-15,0 0-6 16,0 0-107-16,0 0-56 16,0 0 66-16,-31 42-47 15,24-13 21-15,3 0 10 0,-2 7-25 16,4 3 33-16,-2 1-60 16,4-8 9-16,0-6 6 15,0-8-15-15,0-12-3 16,16-6 1-16,15-2 1 15,9-37-21-15,12-12-3 16,6-16-188-16,-12 5-108 16</inkml:trace>
  <inkml:trace contextRef="#ctx0" brushRef="#br2" timeOffset="155509.56">2923 12621 324 0,'0'0'108'16,"0"0"-25"-16,0 0 103 15,0 0-90-15,0 0-13 16,0 0-33-16,0 0-41 15,-21-10 32-15,21 8-41 16,0 2 0-16,10 0 9 16,5 0-9-16,1 0 0 15,-3 0 0-15,0 0 5 0,-1 0-21 16,-1 2 16-16,-5 8-32 16,-2 2 22-16,-4 5-62 15,0 4 24-15,0 2-5 16,-2 2-1-16,-11-3 35 15,0-2-20-15,-1-3 39 16,6-8 19-16,1-3-15 16,5-3 31-16,2-3 14 15,0 0-36-15,0 0 3 16,0 0-16-16,9 0 0 16,13 0-11-16,4 0 11 15,3 0-21-15,-2-5-33 16,-2-7-53-16,-12-2-54 0,-6-1-211 15</inkml:trace>
  <inkml:trace contextRef="#ctx0" brushRef="#br2" timeOffset="156081.96">2778 12498 211 0,'0'0'127'16,"0"0"-125"-16,0 0 56 0,0 0-2 16,0 0-21-16,0 0-12 15,-56 17-22-15,47 7 45 16,3 8-18-16,-1 12 1 15,0 3 52-15,7 3-52 16,0-1-9-16,3-5 2 16,18-3-21-16,6-4 8 15,5-6-9-15,-3-8 0 16,0-4-1-16,2-11 1 16,0-2 0-16,2-6 6 15,5 0-2-15,3 0 15 16,1-8-19-16,0-6 0 15,-2-2 5-15,-4 1-5 16,-7-1-6-16,-10 2 6 0,-7-1 0 16,-5-7 0-16,-5-7 0 15,-2-7 0-15,0-6 19 16,-9 0-17-16,-9-2-2 16,-4 4 1-16,-5 5 3 15,1 4 7-15,-6 9-11 16,-1 8 0-16,-8 2 57 15,-3 7-51-15,-1 4 37 16,5 1 24-16,3 0-42 16,8 1 4-16,2 13-29 15,6 9-14-15,8 13-4 0,7 18-90 16,2 10-114 0,-1 2-145-16</inkml:trace>
  <inkml:trace contextRef="#ctx0" brushRef="#br2" timeOffset="161895.87">5198 5627 300 0,'0'0'262'16,"0"0"-255"-16,0 0 41 16,0 0 36-16,0 0-62 15,0 0-11-15,0 0-11 16,0 0 2-16,0 0 46 15,0 0-27-15,0 0 24 0,0 0 24 16,0 0-19-16,-2 0-6 16,2 0-31-16,0 0-2 15,0 0 13-15,0 0-24 16,0 0-1-16,0 0-5 16,0 1 9-16,0 12-3 15,15 3 0-15,5 4 2 16,3 2 37-16,-2 4-37 15,2 2 5-15,-3 1 24 16,0-4-23-16,-2-1 6 16,-5-6-14-16,1-4 4 15,-6-2-2-15,1-6-2 16,-2 1 0-16,-2-6-11 16,-1 1 11-16,0 0-20 15,-1 0-27-15,1-2-47 0,-2 0 28 16,0 0-118-16,0 0 8 15,-2-7 16-15,0-11-107 16</inkml:trace>
  <inkml:trace contextRef="#ctx0" brushRef="#br2" timeOffset="162316.24">5429 5599 203 0,'0'0'198'16,"0"0"-118"-16,0 0 15 16,0 0 24-16,0 0-98 15,0 0-12-15,0 0 28 16,0 0-15-16,0 5-2 16,0 14-2-16,-9 5-15 0,-4 8 68 15,-9 6-66 1,-3 8 13-16,-4 2 21 0,-2 0-20 15,4-4-11-15,8-12-8 16,7-10 16-16,5-9-43 16,7-6 22-16,0 1-122 15,0-5-81-15,0-3-133 16</inkml:trace>
  <inkml:trace contextRef="#ctx0" brushRef="#br2" timeOffset="164812.84">5177 4798 524 0,'0'0'100'0,"0"0"-86"16,0 0 128-16,0 0-122 15,0 0-17-15,0 0-5 16,38 4 4-16,-20 4-4 15,-3 5-4-15,-3 6-9 0,-1 7-9 16,-5 5 8 0,-3 1-1-16,-3 0 10 0,0-2 7 15,0-9-9-15,0-3 9 16,0-5 0-16,-5-3 22 16,1-4-19-16,4-4-3 15,0-2 22-15,0 0-22 16,0 0-6-16,0 1-13 15,6-1 19-15,8 0-8 16,1 0 8-16,4 0-17 16,-6 0 8-16,5 0-56 15,-5-11-53-15,-6-5-77 16</inkml:trace>
  <inkml:trace contextRef="#ctx0" brushRef="#br2" timeOffset="165540.16">5090 4708 201 0,'0'0'112'15,"0"0"-30"-15,0 0-19 16,0 0-10-16,0 0-24 16,0 0-11-16,-17 112 0 15,17-76-11-15,0 3 66 16,0 2-50-16,11 2 8 16,3-5 13-16,1-6-6 15,3-2-11-15,-1-7-27 0,8-5 9 16,0-7 3-16,4-3-12 15,0-4 0-15,2-4 11 16,0 0-10-16,-2 0 2 16,0 0-3-16,-7-11 4 15,0-1 1-15,-1-3-5 16,-4-1 0-16,1-6-2 16,-3-2 4-16,-3-8-2 15,-3-2 0-15,-3-2 0 16,-4-5-16-16,-2 5 16 15,0-1-23-15,0 1 19 0,-8 5-8 16,-3 3 12-16,-3 6-1 16,1 4 3-16,-3 2 1 15,-1 2-3-15,-4 4-1 16,-1 2 0-16,-5 1 2 16,-4 2 0-16,-5 3 2 15,-1 2 8-15,-3 0 8 16,-1 0-19-16,3 18-12 15,1 8 4-15,-3 6-5 16,7 6-74-16,4 0-44 16,4-4-259-16</inkml:trace>
  <inkml:trace contextRef="#ctx0" brushRef="#br2" timeOffset="168391.16">4705 5857 220 0,'0'0'54'0,"0"0"-23"16,0 0 51-16,0 0-7 16,0 0-49-16,0 0 35 15,0 0-14-15,0 0-9 16,0 0 40-16,0 0-65 16,0 0 8-16,0 0 2 15,0 0-20-15,0 0 14 16,0 0-17-16,0 0 0 15,0 2 28-15,0-2-27 16,0 0-1-16,7 0 11 16,1 0-9-16,6 0 13 15,4 0-15-15,2 0 0 16,-2 0 13-16,-3 0-13 16,-4 0 0-16,1 0-3 15,-3 0 9-15,-5 0 0 0,0 0-6 16,-2 0 0-16,1 0 11 15,4 0-11-15,-3 0 0 16,5 4 13-16,3 0-12 16,-2-1 8-16,1 0-9 15,3-1 0-15,-5 0 1 16,2 2-1-16,-2-3 0 16,0 5 3-16,2-3-1 15,0 3 17-15,0-3-19 16,2 4 0-16,-1-1 20 15,-1 2-20-15,-1-2 0 16,2 1 10-16,-3-3-9 0,3 1 10 16,-4 1-11-16,3 2 0 15,-5 1 21-15,4-2-19 16,-3 1-2-16,1 0 20 16,-1-2-19-16,0 2 15 15,2 0-16-15,-1 1 0 16,1 0 9-16,1 1-9 15,0 3 0-15,1-4 1 16,1 3 3-16,-1 3-2 16,-3 1-2-16,4 0 0 15,-1 2 23-15,-1-4-23 16,-2 2 0-16,-1-2 7 16,3-2-3-16,2 2 2 15,-3-2-6-15,-1-2 0 16,0 6 2-16,1 0-2 0,-1 0 0 15,1 4 13-15,3-2-13 16,-4-1 17-16,1 0-17 16,0-4 0-16,-2 1 4 15,-1-5-4-15,1 1 0 16,2 3-3-16,-2-1 6 16,2 0 1-16,-1 2-4 15,2 0 0-15,-2 0 7 16,3 1-7-16,-1 1 0 15,1-4 12-15,-3-1-5 0,-1 1-10 16,0-3 3 0,0 2 0-16,-1-4-1 0,-2 2 1 15,1-1 0-15,0 0 1 16,1 2 5-16,1-2-11 16,2 4 5-16,-5-2 0 15,3 0 2-15,0 3-2 16,-1-4 0-16,3 1 0 15,-2 3 4-15,2-4-7 16,2 3 3-16,1 0 0 16,-2 2 0-16,1-2 0 15,3 2 0-15,-3-4-1 16,3 3 6-16,-1 0-6 16,-3-4 1-16,4 3 0 15,-3-2-1-15,0-2 1 0,1 2 0 16,1 0-2-16,-2 2 10 15,2-2-13-15,1-2 5 16,-1 2 0-16,-2-4 0 16,-1 2 0-16,0 0 0 15,-1 0 0-15,5 2 6 16,-1 2-9-16,1-2 3 16,-1-2 0-16,0-2-4 15,1 0 4-15,1 0 0 16,1 2-1-16,-3 1 6 15,3 0-9-15,-3-3 4 16,3 2 0-16,-3 1-3 0,1-4 3 16,-1 3 0-16,-3-2 1 15,7 2 5-15,-5 0-10 16,2-4 4-16,-1 4 0 16,-1-2-2-16,-3 0 2 15,2 1 0-15,-2-4-2 16,2 1 7-16,2 3-4 15,1-3-1-15,-3 3 0 16,3 2-4-16,-4-2 4 16,3 4 0-16,1-5 0 15,-1 1 4-15,3 0-7 16,-5-3 3-16,3 2 0 16,-3-1-1-16,2 4 1 0,-2-3 0 15,0 0 2-15,-2-2 0 16,3 0-3-16,-6-1 1 15,3 1 0-15,-5-4 0 16,0 3 0-16,2-1 0 16,-2-2-3-16,2 4 8 15,1-4-7-15,-1 4 2 16,2-3 0-16,-4 3-3 16,3 1 3-16,-1-3 0 15,6 4-14-15,3 2 14 16,12 2-49-16,6-2-57 15,3-1-158-15,-3 0 50 0</inkml:trace>
  <inkml:trace contextRef="#ctx0" brushRef="#br2" timeOffset="169310.15">6565 7102 360 0,'0'0'122'0,"0"0"-77"16,0 0 45-16,0 0 16 0,0 0-83 15,0 0-4-15,0 0 17 16,3 7-29-16,-1-7 3 15,0 0 19-15,0 5-26 16,1 1-2-16,2 5 14 16,3 0-4-16,1 4 39 15,5 3-48-15,-4 0-2 16,7 4 29-16,-5-2-28 16,-1-2 6-16,3 0-7 15,-3-3 7-15,-2-2-7 16,0-3 0-16,-2-4 0 15,-3-3-1-15,-2 0 3 0,-2 0-2 16,0-3 0-16,0 0 3 16,0 0-26-16,0 0 23 15,0 0-16-15,0 0 4 16,2 0-3-16,-2 0 3 16,0 0 4-16,0 0 8 15,0 0-1-15,0 0 1 16,0 0 0-16,0 0 30 15,-2 0-28-15,-13 0 9 16,-5 0-11-16,-5 5 16 16,-2 2-34-16,-6 4 18 15,-9 3-94-15,-8-1-125 16</inkml:trace>
  <inkml:trace contextRef="#ctx0" brushRef="#br2" timeOffset="179043.19">6100 12793 495 0,'0'0'244'0,"0"0"-156"16,0 0-31-16,0 0-38 15,0 0-19-15,0 0 9 16,127 0-6-16,-92 4-3 15,2 0-56-15,-9 0 14 16,-4-4-116-16,1 0-10 16,-9 0-68-16</inkml:trace>
  <inkml:trace contextRef="#ctx0" brushRef="#br2" timeOffset="179318.53">6372 12662 566 0,'0'0'92'0,"0"0"103"0,0 0-99 16,0 0-67-16,0 0-29 16,0 0 8-16,22-1-14 15,-2 1 6-15,2 0 0 16,-1 0-2-16,-4 0 2 16,1 0-7-16,-5 8 5 15,-3 0-15-15,-4 4 10 16,-4 6-13-16,-2 2 20 15,0 10-13-15,-6 6 16 16,-14 4-3-16,-5 3 0 16,4-3-16-16,4-6-26 15,3-18-107-15,8-16 149 16,2 0-241-16</inkml:trace>
  <inkml:trace contextRef="#ctx0" brushRef="#br2" timeOffset="180136.78">6771 12629 338 0,'0'0'165'0,"0"0"-34"15,0 0-8-15,0 0 8 16,0 0-127-16,0 0 4 15,0 4-14-15,4 20 15 16,0 6 34-16,-1 6-37 16,-1-2 5-16,-2-4 24 15,0-3-35-15,0-6 0 16,0-2-3-16,0-9 11 16,0-5-16-16,0-5-1 15,0 0-32-15,0 0 32 16,2-4-41-16,5-18-14 0,2-6 44 15,0-4 14 1,-3 0-10-16,1 4 16 0,0 6 0 16,-3 3 7-16,1 2-1 15,-1 5-6-15,2 0 5 16,2 3 1-16,0 2-12 16,1 3 6-16,5 2 0 15,3 2-21-15,1 0 21 16,2 0-16-16,0 10 16 15,-1 4-9-15,-7 2 2 16,-3 7-16-16,-6 6 10 16,-3 13 13-16,0 10 14 15,0 7 4-15,0-7 24 0,0-9-25 16,0-10-4 0,0-15-13-16,0-8 0 0,0-10-19 15,5 0-44-15,3-26-53 16,-1-12 17-16,-7-6-241 15</inkml:trace>
  <inkml:trace contextRef="#ctx0" brushRef="#br2" timeOffset="180976.56">7172 12839 488 0,'0'0'100'0,"0"0"-95"15,0 0 12-15,0 0 0 16,0 0-17-16,0 0 0 16,85-32-9-16,-68 18 9 15,-5 3-16-15,-6 0 2 16,-6 1 14-16,0 0 1 16,0-2-1-16,-2 2 0 0,-12 4 1 15,1 2-1 1,-1 4-7-16,3 0-1 0,1 0 3 15,0 0-16-15,4 14 21 16,1 0 0-16,5-2 0 16,0 0 4-16,0 2-2 15,0 1 5-15,7-1-2 16,5 0 15-16,3-5-20 16,3 0 0-16,-3-5-1 15,3-3 1-15,-3-1-3 16,4 0 3-16,-2 0 0 15,5-19-17-15,-1-10 12 16,-2-1-53-16,-1 0-18 16,-7 4-1-16,-3 9 69 15,-8 4 8-15,0 8 17 0,0 2 111 16,0 3-38-16,0 0-16 16,2 0 5-16,4 0-40 15,5 8-22-15,5 8 36 16,4 2-47-16,2 0 41 15,3 2-47-15,-1-1 0 16,-4-1 5-16,-4-3-5 16,-3 2-23-16,-3-2-23 15,-6-3-45-15,2-3 53 16,-4-6-88-16,5-3-5 16,-1-2-108-16,2-22 49 15</inkml:trace>
  <inkml:trace contextRef="#ctx0" brushRef="#br2" timeOffset="181173.16">7671 12711 98 0,'0'0'207'16,"0"0"-27"-16,0 0-52 16,0 0-41-16,0 0-45 15,0 0 47-15,-13-4-80 16,3 14 2-16,-5 8 16 16,-5 8-24-16,-3 6-3 15,-3 3 0-15,4-4 9 16,-1-7-17-16,8-6 8 15,5-7-22-15,6-9 21 16,4-2-63-16,0 0-17 16,0-17-58-16,0-11-181 15</inkml:trace>
  <inkml:trace contextRef="#ctx0" brushRef="#br2" timeOffset="181316.81">7671 12711 328 0</inkml:trace>
  <inkml:trace contextRef="#ctx0" brushRef="#br2" timeOffset="181434.77">7671 12711 328 0,'73'40'300'0,"-73"-40"-202"0,0 0 49 0,0 0-102 0,0 0-17 16,7 0-28-16,15 0 0 0,3 0-14 15,8 0 14-15,0 0-15 16,4 0-23-16,-4-1-45 16,-9-2-33-16,-8-1-130 15,-10-2-188-15</inkml:trace>
  <inkml:trace contextRef="#ctx0" brushRef="#br2" timeOffset="181672.64">7920 12612 455 0,'0'0'69'0,"0"0"44"16,0 0 35-16,0 0-94 15,0 0-43-15,0 0-11 0,-13 15 0 16,13 20 0 0,0 18-13-16,-6 1 27 0,0-2 13 15,4-6-24-15,2-9 0 16,0-15 43-16,0-11-44 15,0-7-2-15,16-4 0 16,18-7-23-16,8-30 20 16,9-10-142-16,-1-3-173 15</inkml:trace>
  <inkml:trace contextRef="#ctx0" brushRef="#br2" timeOffset="182176.78">8516 12791 406 0,'0'0'233'16,"0"0"-157"-16,0 0 29 15,0 0 6-15,0 0-110 16,0 0-1-16,84 0 19 0,-51 0-14 15,-4 0-10 1,-2 0-3-16,-9 0-75 0,-5 0-22 16,-11 2-168-16,-2 8-136 15</inkml:trace>
  <inkml:trace contextRef="#ctx0" brushRef="#br2" timeOffset="182332.97">8595 12922 378 0,'0'0'78'16,"0"0"-75"-16,0 0 93 16,0 0-76-16,0 0-1 15,131-5-10-15,-104 2-9 0,-2 1-35 16,-9 2-93 0,-5 0-152-16</inkml:trace>
  <inkml:trace contextRef="#ctx0" brushRef="#br2" timeOffset="183248.23">9102 12627 686 0,'0'0'58'16,"0"0"-2"-16,0 0-22 15,0 0-4-15,0 0 36 16,0 0-45-16,0 116-9 16,0-80 17-16,0 2-25 15,0 0 9-15,0-6-13 16,0-10 0-16,0-8-7 15,0-9 7-15,0-5-10 16,2 0 4-16,0 0 12 16,0-5-6-16,0-21 0 15,5-10 0-15,-1-10-7 0,6 4 7 16,-3 10 0-16,1 10-10 16,2 8 20-16,-3 9-20 15,-1 2 1-15,6 3 9 16,-1 0-23-16,6 0 23 15,-7 6-3-15,5 10-2 16,-2 6 10-16,-5 4-4 16,4 10-1-16,-7 11 0 15,-3 0 25-15,0 2-25 16,-1-5 0-16,2-14-7 16,-1-12 1-16,1-8-27 15,1-10-106-15,3-4-87 0,-2-23 104 16,-3-6-173-1</inkml:trace>
  <inkml:trace contextRef="#ctx0" brushRef="#br2" timeOffset="184201.49">9464 12859 491 0,'0'0'131'16,"0"0"-41"-16,0 0-31 0,0 0-59 16,0 0-4-16,0 0 4 15,72 0-3-15,-55-4 3 16,-1-5-2-16,-5 0-5 15,-4 0 9-15,0-4-2 16,-5-1 0-16,-2 0 0 16,0-2-8-16,0 4 8 15,-5 4-8-15,-6 4-2 16,-2 4 3-16,-3 0-28 16,3 0 20-16,-1 0 15 15,6 3 1-15,1 4-1 16,3 3 0-16,2 2 3 0,2 9 0 15,0 4 3-15,0 5-6 16,0 5 10-16,0-2 19 16,4-2-29-16,5-7 0 15,-1-8 21-15,8-8-21 16,2-8-5-16,8 0 4 16,8-18 1-16,-1-16-2 15,-2-4 2-15,-6-2-5 16,-7 5 1-16,-7 5 4 15,-5 6 0-15,-3 8-3 16,-3 8 8-16,0 6 2 16,3 2-7-16,-3 0 0 15,4 0-7-15,-2 0 7 0,5 16 0 16,1 7 0-16,-1 2 16 16,2 4 3-16,0 3-19 15,-2-5 0-15,-1-2 9 16,-1-5-6-16,2-10-1 15,-5-7-2-15,2-3 4 16,3 0-20-16,-1 0 16 16,8-11 0-16,-1-15 22 15,5-4-22-15,-5-3-3 16,-1 3-1-16,-3 4 4 16,-5 4-13-16,-2 6 13 15,0 4 0-15,-2 6 5 0,2 2-5 16,1 3 0-1,0 1 0-15,3 0 1 0,1 0-7 16,3 1 6-16,2 15 0 16,1 6-8-16,-2 4 8 15,-1 2 0-15,-2-2-1 16,-4-5 2-16,-1-10 12 16,-1-4-13-16,0-7 0 15,-2 0 35-15,2 0 9 16,3 0-7-16,2-14-21 15,6-13-5-15,3-5 5 16,-1-2-16-16,-1 4-39 16,-3 10-20-16,-7 6-29 15,-4 6 4-15,0 2-50 16,0 4-104-16,-2 2 39 0</inkml:trace>
  <inkml:trace contextRef="#ctx0" brushRef="#br2" timeOffset="184840.12">10334 12454 342 0,'0'0'116'16,"0"0"6"-16,0 0 30 16,0 0-92-16,0 0-21 15,0 0-5-15,0 31-18 0,0 3 82 16,0 8-81-16,0 6-16 15,0 4 39-15,0 2-40 16,-3-4 0-16,-2-6-2 16,3-12-37-16,0-14 27 15,2-12-92-15,0-6-34 16,0-1 74-16,0-31-90 16,2-11-113-16</inkml:trace>
  <inkml:trace contextRef="#ctx0" brushRef="#br2" timeOffset="185042.97">10353 12486 324 0,'0'0'141'0,"0"0"-44"15,0 0 5 1,43 125 13-16,-19-83-80 0,3-2 4 16,0-1-22-16,-5-4-8 15,-2-2-2-15,-7-4-7 16,0-7 0-16,-5-6-23 15,-2-7-10-15,-1-6-49 16,-1-3-28-16,5-6-72 16,-2-26 34-16</inkml:trace>
  <inkml:trace contextRef="#ctx0" brushRef="#br2" timeOffset="185223.71">10603 12443 395 0,'0'0'154'15,"0"0"-100"-15,0 0 14 16,0 0-10-16,-16 122-2 16,16-75-56-16,0 2 0 15,0 2 4-15,0-1-4 16,3-3-37-16,-3-2-62 16,0-14-41-16,0-8-52 15</inkml:trace>
  <inkml:trace contextRef="#ctx0" brushRef="#br2" timeOffset="185544.55">10719 12757 368 0,'0'0'143'0,"0"0"-69"0,0 0-11 15,0 0-44-15,0 0 7 16,42 104-26-16,-24-92-7 15,0-3 7-15,2-8-13 16,0-1 5-16,-3 0-7 16,-1-10 15-16,-3-9-12 15,-7-3 12-15,-6-1 0 16,0-1 6-16,0 0-2 16,-17 0 13-16,-3-1-17 15,-2 4 0-15,2 1 1 16,2 8-1-16,5 6-10 15,4 6-5-15,7 0-31 0,2 6-30 16,0 20-36-16,0 4 17 16,13-2-76-16</inkml:trace>
  <inkml:trace contextRef="#ctx0" brushRef="#br2" timeOffset="186012.05">11051 12715 565 0,'0'0'10'15,"0"0"114"-15,0 0-28 16,0 0-31-16,0 0-23 0,0 0-26 16,-69-28-14-16,62 38 40 15,-2 16-33-15,3 8-9 16,3 2 19-16,3-4-14 15,0-6-10-15,0-8 1 16,11-5-28-16,1-8 24 16,1-5-39-16,0 0-1 15,3-11 39-15,-1-19 9 16,3-9-4-16,-3-6 4 16,1 0 0-16,-7-1 6 0,-3-2-6 15,-2 2 0 1,-4-4 3-16,0 2 1 0,0 1 10 15,0 7-14 1,0 12 0-16,0 10 50 0,0 12-49 16,0 6 0-16,0 0-2 15,0 19 0-15,0 20 1 16,0 20 5-16,0 9 10 16,0 0 2-16,0 0-17 15,0-6-33-15,0-10-46 16,2-12-77-16,0-12-69 15,2-13-196-15</inkml:trace>
  <inkml:trace contextRef="#ctx0" brushRef="#br2" timeOffset="186483.21">11302 12819 450 0,'0'0'164'15,"0"0"-6"-15,0 0-59 16,0 0-72-16,0 0 3 16,0 0-30-16,0 0 0 15,19 0 4-15,2 0 0 0,4 0 11 16,2-12-15-1,-2-2 0-15,-4-1 9 0,-9 2-9 16,-8 1 0-16,-4-4 3 16,0 0-2-16,0-2 8 15,-6-3-9-15,-10-2 0 16,-4 5-17-16,2 2 17 16,-5 8-26-16,4 2 8 15,-1 6-37-15,1 0 46 16,2 0-33-16,1 24 42 15,3 6 30-15,5 8-23 16,2 3 14-16,6 4 25 16,0-2-26-16,0-6 6 15,16-5-26-15,11-11 0 16,7-8-21-16,3-11 21 0,13-2-67 16,5-18-22-16,0-16 89 15,-7-1-100-15</inkml:trace>
  <inkml:trace contextRef="#ctx0" brushRef="#br2" timeOffset="187405.04">11949 12637 824 0,'0'0'68'0,"0"0"62"15,0 0-68-15,0 0-47 16,0 0-15-16,0 0-48 0,27-5-57 15,-21 17-40-15,-4 9-154 16,-2-1-135-16</inkml:trace>
  <inkml:trace contextRef="#ctx0" brushRef="#br2" timeOffset="187571.18">12007 12897 604 0,'0'0'97'0,"0"0"-61"16,0 0 44-16,0 0-80 16,0 0-26-16,-58 129-29 15,29-83-72-15,0-8-92 0,2-16-160 16</inkml:trace>
  <inkml:trace contextRef="#ctx0" brushRef="#br2" timeOffset="188231.96">13989 11123 532 0,'0'0'71'0,"0"0"1"16,0 0 67-16,0 0-45 15,0 0-39-15,0 0-55 16,5-4-24-16,-5 4 20 16,0 7-167-16,0 4-156 15,-9 3-32-15</inkml:trace>
  <inkml:trace contextRef="#ctx0" brushRef="#br2" timeOffset="188543.8">13991 11358 211 0,'0'0'168'15,"0"0"-48"-15,0 0 4 16,0 0 48-16,0 0-97 16,0 0-16-16,0 0-3 15,0 0-25-15,0 0 40 16,0 0-69-16,0 0 3 15,0 0 13-15,0 18-18 0,-10 14-22 16,-17 18-20-16,-15 6-153 16,-8-6-185-16</inkml:trace>
  <inkml:trace contextRef="#ctx0" brushRef="#br0" timeOffset="208714.83">4380 14542 561 0,'0'0'92'0,"0"0"-86"16,0 0 4-16,0 0 27 15,0 0 36-15,0 0-72 16,0 0-1-16,0 0 51 15,0-2-18-15,0 2 10 16,0 0-43-16,0 4 0 16,0 22 30-16,0 20-24 15,0 19 12-15,4 12 41 16,3 16-57-16,-2 4 41 0,-3 9-38 16,2-1 8-16,1-10 30 15,-3-11-43-15,0-14 0 16,2-10 17-16,-2-8-13 15,4-2-1-15,-2-9-3 16,0-9 0-16,1-6-25 16,-5-14 13-16,2-6-51 15,0-6-9-15,0 0-70 16,0-6 16-16,-2-28-75 16,0-20-238-16</inkml:trace>
  <inkml:trace contextRef="#ctx0" brushRef="#br0" timeOffset="209373.79">4516 14640 392 0,'0'0'37'0,"0"0"0"16,0 0 70-16,0 0-27 0,0 0 4 16,0 0-82-16,11 0 31 15,4 0 20-15,5 0-26 16,7 0 17-16,4 2-31 15,3 0-10-15,1 4 31 16,1-4-34-16,5 2 0 16,-4-2 5-16,3 4-3 15,1-2 1-15,1-4-3 16,7 0 0-16,2 0 26 16,3 0-18-16,1 0-5 15,-2-10 24-15,-3 6-20 16,-3 0-4-16,-3 4-3 15,-4 0 3-15,-2 0-2 0,-2 0-1 16,-1 0 0 0,1 0 0-16,2 0 3 0,2 0-3 15,2 0 0-15,2-6 2 16,4 2-3-16,-4 2 1 16,-1 0 0-16,-1 0 2 15,-2 2-2-15,0 0 0 16,-2 0 0-16,0 0 3 15,1 0-5-15,2 0 2 16,3 4 0-16,-1 0 1 16,4 4-1-16,2-8-1 15,-5 0 0-15,1 0 2 16,-5 0-1-16,-9 0 0 0,-6 0-6 16,-10 0-1-1,-5 0-43-15,-4 14-73 0,-6 6 73 16,0-2-159-16</inkml:trace>
  <inkml:trace contextRef="#ctx0" brushRef="#br0" timeOffset="209688.02">6532 14739 724 0,'0'0'1'16,"0"0"53"-16,0 0 45 0,0 0-5 16,0 0-94-16,0 0 21 15,-6 5-18-15,6 9-3 16,4 17 0-16,2 14 21 16,1 26-6-16,-4 17 5 15,-3 10-20-15,0 0 8 16,0-3 15-16,0-17-23 15,0-12 0-15,9-13-5 16,4-14 5-16,5-7-25 16,1-9-36-16,6-5-111 15,-7-12-10-15,-9-6-236 16</inkml:trace>
  <inkml:trace contextRef="#ctx0" brushRef="#br0" timeOffset="210638.05">4384 15775 50 0,'0'0'536'0,"0"0"-459"15,0 0-33-15,0 0 61 16,0 0 26-16,0 0-116 15,7 0-14-15,11 0 10 16,6 0 13-16,5 0 19 16,9 0-43-16,4 0 0 15,5 0 38-15,3 0-35 16,-2 0-3-16,4 0 0 16,-6 0 8-16,-1 0-8 15,1 0 0-15,4 0 0 16,1 2 4-16,4 0-3 0,1-2-1 15,4 0 9 1,-2 0-6-16,-2 0 17 0,-2 0-20 16,-3-2 0-16,-2 0 14 15,-3 2-14-15,-3 0 0 16,-3 0 2-16,0 0 7 16,1 0-6-16,-1 0-3 15,1 0 0-15,5 0 17 16,-4 0-15-16,3 0-2 15,1 0 3-15,1 0 6 16,-1 0-9-16,2 0 0 16,-6 0 0-16,-5-3-4 15,-3-3 4-15,-5 6 0 16,0-3-4-16,-2 3 13 16,-3 0-12-16,1 0 3 15,-3 0 0-15,0 0 0 0,-1 0 0 16,1 0 0-16,-5 0-5 15,-1 0 14-15,-5 0-13 16,2 0 4-16,-1 0 0 16,-1 0 0-16,7 0 0 15,1 0 0-15,6 0-5 16,2-2 13-16,0-2-5 16,-5 4-3-16,-2-3 0 15,-4 3-8-15,-1 0 8 16,3 0-48-16,-1 0-42 15,-5 12-162-15,-12-1-146 0</inkml:trace>
  <inkml:trace contextRef="#ctx0" brushRef="#br0" timeOffset="211891.86">5589 14883 371 0,'0'0'4'16,"0"0"49"-16,0 0 6 0,0 0-14 15,0 0-38-15,0 0-5 16,-8 96 5-16,-5-38 21 16,-3 12-7-16,-4 9 81 15,-5 6-68-15,-4 0-5 16,-4-1 30-16,-2-2-28 16,3-7-3-16,6-13-27 15,3-12 14-15,8-14-20 16,5-6 5-16,4-6-73 15,6-12-66-15,0-12-240 16</inkml:trace>
  <inkml:trace contextRef="#ctx0" brushRef="#br0" timeOffset="212597.23">4525 15123 292 0,'0'0'199'0,"0"0"-115"15,0 0 21-15,0 0 49 16,0 0-96-16,0 0-33 15,-5-4 7-15,5 4-3 16,0 0 48-16,0 0-67 16,0-6-8-16,20 0 66 15,11-4-64-15,14 0 12 16,11-2-6-16,6 2 1 16,7 0-2-16,0 3-9 15,0 2 0-15,-4 1-1 16,0 1 1-16,-5-2 0 0,-5-1-3 15,-6-3 10 1,-7 0-9-16,-8 6 2 0,-7 3-1 16,-9 0-30-16,-3 0 10 15,-5 0-29-15,-4 0-7 16,1 0-58-16,-3 0 4 16,-2 7-85-16,-2-7-119 15</inkml:trace>
  <inkml:trace contextRef="#ctx0" brushRef="#br0" timeOffset="212988.64">4649 15326 461 0,'0'0'88'0,"0"0"-17"16,0 0 30-16,0 0 32 15,0 0-118-15,0 0-12 16,32 4 37-16,5-4-5 15,6 0 28-15,10 0-57 0,3 0-3 16,4-6 58-16,0-2-61 16,-4 4 0-16,-2 0-2 15,-6 2 10-15,-3 2-19 16,-5 0-9-16,-9 0-57 16,-6 0 30-16,-10 0-104 15,-5 14-34-15,-10-4-67 16</inkml:trace>
  <inkml:trace contextRef="#ctx0" brushRef="#br0" timeOffset="213298.04">4579 15543 443 0,'0'0'103'0,"0"0"-82"16,0 0 32-16,0 0 16 16,0 0-29-16,124 0 4 15,-64 0-7-15,3 0-20 16,1-5 7-16,1 1-24 0,-3 4 0 15,-6-3-23 1,-3 1 22-16,-6-1-93 0,-7-3-35 16,-11-10-201-16</inkml:trace>
  <inkml:trace contextRef="#ctx0" brushRef="#br0" timeOffset="213825.84">4538 14909 456 0,'0'0'88'0,"0"0"-14"0,0 0 49 16,0 0-40-16,0 0-30 16,0 0-53-16,7-14 5 15,15 10 43-15,11 0-27 16,6-2 6-16,5 2 15 16,5 0-20-16,9 0 8 15,2 0-30-15,9-6 4 16,2 2 7-16,6-2-11 15,-2 2 0-15,-4-1-2 16,-9 4 11-16,-8 3-18 16,-12 2 7-16,-9 0-62 15,-8 0 48-15,-7 16-150 16,-9-2-46-16,-9-5-114 0</inkml:trace>
  <inkml:trace contextRef="#ctx0" brushRef="#br0" timeOffset="214345.52">4763 14779 161 0,'0'0'235'0,"0"0"-184"16,0 0 47-16,0 0 14 15,0 0-75-15,0 0-36 16,-4 0-1-16,4 0 1 16,0 14 6-16,0 18-6 15,0 12 32-15,9 10 46 16,2 4-24-16,2 8-9 16,-2-4-27-16,0 15-18 0,1-1 55 15,-6 8-53 1,3 6-3-16,3-6 38 0,-4-7-31 15,1-13-5-15,0-12-2 16,2-16 10-16,-2-10-10 16,0-8 0-16,2-14-20 15,-2 0-3-15,0-4-66 16,-2 0-36-16,0 0 2 16,-5-17-42-16,-2-10-44 15</inkml:trace>
  <inkml:trace contextRef="#ctx0" brushRef="#br0" timeOffset="-214747.83">5109 14807 307 0,'0'0'149'15,"0"0"-109"-15,0 0 72 0,0 0-11 16,0 0-84-16,0 0 37 16,0 22-51-1,0 14 20-15,0 14 59 0,-3 14-59 16,-3 11 3-16,1 3-9 15,0 3-8-15,1-2 62 16,0-7-71-16,-1-8 0 16,3-8 13-16,2-9-12 15,0-13-2-15,0-6 1 16,0-16-55-16,0 2 53 16,0-10-80-16,0 0-24 15,0-4 35-15,0 0-90 16,5 0 14-16,-1-12-59 15</inkml:trace>
  <inkml:trace contextRef="#ctx0" brushRef="#br0" timeOffset="-214407.92">5354 14744 323 0,'0'0'47'16,"0"0"-30"-16,0 0 44 16,0 0-2-16,0 0-10 0,0 0-11 15,4 81 27-15,-2-37 14 16,-2 14-31-16,0 13 31 15,0 10-42-15,0 5-20 16,0-3 44-16,0-11-61 16,-2-14 0-16,2-8 0 15,0-12-12-15,0-5-16 16,0-12-93-16,0-15-99 16,2-6-29-16</inkml:trace>
  <inkml:trace contextRef="#ctx0" brushRef="#br0" timeOffset="-213791.31">4574 14802 55 0,'0'0'220'0,"0"0"-161"16,0 0 23-16,0 0-29 16,0 0 18-16,0 0-67 15,-20-13-3-15,20 13 48 16,0 0-47-16,0 18 24 16,0 4 45-16,0 8-39 15,0 16 35-15,0 15-39 16,0 16-13-16,6 5 66 15,-4 6-69-15,3-7-1 16,-1-13 17-16,4-12-25 16,2-8 2-16,1-6-5 15,5 2-36-15,-1 3 12 16,-1-5-191-16,-7-6-209 16</inkml:trace>
  <inkml:trace contextRef="#ctx0" brushRef="#br0" timeOffset="-205542.11">6071 15111 229 0,'0'0'50'15,"0"0"-46"-15,0 0 60 16,0 0 24-16,0 0-45 15,0 0-35-15,0 0 1 16,4-4 42-16,-4 4-37 16,0 0-14-16,0 0 46 15,0 0-41-15,0 6 1 16,0 13 19-16,0 8 15 16,0 0-5-16,0-1-22 15,0-2-10-15,0-2 39 0,0-10-42 16,8 2 0-1,7-6-2-15,-2 2 12 0,5-6-14 16,0 0 4-16,-3-2 0 16,-1 2-11-16,-3-4 11 15,-5 0-8-15,1 0 3 16,-3-10 10-16,2-10 0 16,-4-4-5-16,-2-6 0 15,0 3-8-15,0 4 8 16,0 6-12-16,-12 7 11 15,-5 6-11-15,1 4 7 16,-2 0-21-16,2 0 19 16,3 0-21-16,-1 12 28 15,8 2-45-15,6 4-14 0,0 5-71 16,0-11-94-16</inkml:trace>
  <inkml:trace contextRef="#ctx0" brushRef="#br0" timeOffset="-204984.01">6212 15289 525 0,'0'0'103'0,"0"0"-41"15,0 0 54 1,0 0-11-16,0 0-86 0,0 0 4 15,-2 0-23 1,2 0 0-16,4 0 16 0,9 0-14 16,7 0-2-16,9-5 26 15,7 1-16-15,1 0 8 16,6-4-18-16,-3 2 0 16,2 2 12-16,1-4-12 15,-3 2 0-15,0 1 4 16,-3-2 1-16,0 1-3 15,-2 1-2-15,3 5 0 16,0-3 6-16,4-3-6 16,0 2 0-16,0 0 6 15,-1-5-4-15,-5 5 5 0,-5 0-7 16,-2 3 0-16,0-3-1 16,2-5 1-16,2 4 0 15,3-4 15-15,-3 1-13 16,-2 2 8-16,-6-2-10 15,-5 4 0-15,-7 0 1 16,-4 2-1-16,-2 0 0 16,0 2 16-16,-3-2-13 15,-1 2 16-15,1 0-19 16,0 0 0-16,0 0 1 16,-1 0-1-16,-1 0 0 15,1 0-9-15,-3 0 9 0,2 0-33 16,0 13-101-1,-2 5 134-15,0-7-230 0</inkml:trace>
  <inkml:trace contextRef="#ctx0" brushRef="#br0" timeOffset="-204460.35">7334 14939 506 0,'0'0'114'0,"0"0"14"16,0 0-23-16,0 0-17 16,0 0-52-16,0 0-36 15,-6 6 0-15,30 8-4 16,3 4 10-16,4-2 12 0,-2-2-18 15,-1-5 0-15,-3 2 5 16,-2-1-5-16,-7 0-1 16,-5-2-7-16,-5 3-22 15,-4 6 7-15,-2-3 0 16,0 8 2-16,-4 4 21 16,-19 5 4-16,-10 2 8 15,-5 2-5-15,-1-3 5 16,0-6 3-16,11-8-15 15,5-6-27-15,17-6-15 16,6-6-109-16,0 0-79 16,0-18-266-16</inkml:trace>
  <inkml:trace contextRef="#ctx0" brushRef="#br0" timeOffset="-203964.28">7629 14698 376 0,'0'0'111'0,"0"0"-22"16,0 0 41-16,0 0-38 15,0 0-20-15,0 0-72 16,-5 0-5-16,5 18-3 15,0 18 16-15,0 14 21 16,0 13 19-16,0 5-34 0,0 6 75 16,0 6-73-1,0-2 7-15,0-9 6 16,0-9-29-16,0-12 1 0,5-8-3 16,3-12 6-16,1-2-39 15,3-8 19-15,-6-8-46 16,1 2 7-16,-3-7-50 15,2-5-63-15,0 0-41 16,-4-9-139-16</inkml:trace>
  <inkml:trace contextRef="#ctx0" brushRef="#br0" timeOffset="-203380.22">7702 14582 347 0,'0'0'223'0,"0"0"-165"16,0 0 9-16,0 0 59 0,0 0-107 15,0 0-15-15,0 0-8 16,73-8 12-16,-37 8 9 16,2 0-17-16,2 0 0 15,3 0 21-15,1 0-17 16,0 2-4-16,-1-2 0 15,-3 0 2-15,-2 0-1 16,2 0-1-16,0 0 0 16,4 0 17-16,4 0-15 15,3 0-2-15,4 0 0 16,3-2 7-16,2-2-10 16,-2-2 3-16,-2 4 0 15,-6-2-3-15,-4 2 3 0,-4 2 0 16,-1 0-2-16,3 0 8 15,-1 0-5-15,1 0-1 16,5 0 0-16,-5 0 17 16,0 0-17-16,4-4 0 15,-8-2-2-15,-3 2 11 16,-8 0-11-16,-4 4 2 16,-7 0-42-16,-5 0 7 15,5 6-134-15,-3 8-59 16,-3-2-5-16</inkml:trace>
  <inkml:trace contextRef="#ctx0" brushRef="#br0" timeOffset="-203091.93">9466 14632 391 0,'0'0'298'0,"0"0"-275"0,0 0 85 16,0 0 23-16,0 0-36 15,0 0-95-15,0 18 0 16,0 10-21-16,0 14 28 16,0 19-7-16,0 9 8 15,0 16-5-15,0 10 32 16,0 4-35-16,5-3 10 16,-5-15 6-16,5-10-16 15,-3-6-4-15,0-14 3 16,0-5-51-16,3-12 26 0,-3-8-94 15,-2-5-75-15,0-17 56 16,-5-5 58-16</inkml:trace>
  <inkml:trace contextRef="#ctx0" brushRef="#br0" timeOffset="-202523.86">7782 15687 22 0,'0'0'171'16,"0"0"-98"-16,0 0 58 15,0 0 19-15,0 0-2 0,0 0-55 16,0 0-27-1,-7-10 40-15,7 10-75 0,0 0-15 16,0 0 2-16,0-4-15 16,20 0 19-16,18-6-21 15,11-2 6-15,7-2 67 16,5 0-72-16,1-3 9 16,2 3 2-16,3 5-5 15,8-5-8-15,8 1 0 16,11-1 0-16,4 1-2 15,3-4 2-15,1 3 0 16,-7-4-3-16,-5 4 11 16,-10 2-10-16,-15 4 2 15,-17 8-13-15,-14 0-7 0,-14 0-35 16,-7 0-57-16,-6 8 2 16,0 4-47-16,-7-12-93 15</inkml:trace>
  <inkml:trace contextRef="#ctx0" brushRef="#br0" timeOffset="-201999.65">8769 14646 111 0,'0'0'160'0,"0"0"-4"16,0 0-28-16,0 0-10 16,0 0-35-16,0 0-33 15,0 0 44-15,-9 17-82 16,-4 10 0-16,-2 14 12 15,-6 7-19-15,-1 7 15 16,-3 12-19-16,-4 11 2 16,-4 4 63-16,2 2-64 15,-1-8 6-15,6-13 17 16,6-13-24-16,8-18-1 16,10-14-5-16,2-2-27 15,0-10 23-15,4-2-122 0,13-4-64 16,-9 0-140-1</inkml:trace>
  <inkml:trace contextRef="#ctx0" brushRef="#br0" timeOffset="-201344.46">9102 14979 570 0,'0'0'46'16,"0"0"-40"-16,0 0 34 16,0 0-40-16,0 0 0 15,-4 114 17-15,4-71-15 16,4-11-1-16,6-9-2 15,5-5 7-15,2-6-11 16,0-6 5-16,1-6-8 16,-2 0 3-16,1-14 2 0,-3-12-5 15,-5-6 3-15,-7 0 5 16,-2 2 3-16,0 2-3 16,0 10 0-16,-14 0 3 15,-3 10-3-15,1 0-18 16,1 8 0-16,1 0-31 15,3 18 41-15,7 8-106 16,4 0-36-16</inkml:trace>
  <inkml:trace contextRef="#ctx0" brushRef="#br0" timeOffset="-200894.62">9302 15186 609 0,'0'0'37'0,"0"0"69"15,0 0 13-15,0 0 23 16,0 0-138-16,0 0-3 16,-7 0 27-16,7 0-22 15,7 0-6-15,9 0 12 16,1 0-5-16,10 0 40 15,4 0-47-15,9-4 0 16,9-2 9-16,9-5-7 0,11 0-2 16,2 2 0-1,3-4 6-15,-11 4-4 16,-5-1-2-16,-10 6 0 0,-1 4-3 16,4 0 3-16,1 0 0 15,1 0 0-15,-2 0 12 16,-2 0-16-16,-9 4 4 15,-3 2 0-15,-14-6 0 16,-9 0 0-16,-7 0 0 16,-7 0 0-16,0 0 7 15,0 0 4-15,0 0-11 16,0 0-30-16,0 0 19 16,-9 0-136-16,-1 0 112 15,4-6-169-15</inkml:trace>
  <inkml:trace contextRef="#ctx0" brushRef="#br0" timeOffset="-200540.87">10347 14913 684 0,'0'0'127'16,"0"0"-19"-16,0 0 6 15,0 0 4-15,0 0-118 0,0 0-11 16,-5-4 8 0,23 18 3-16,4-1-2 0,5 2 2 15,0 0 0-15,-2-4-4 16,-4 1 4-16,0-6-10 16,-3 3-2-16,-7-6-31 15,-3 1 42-15,-6 0-48 16,-2 6 3-16,0 4 40 15,0 13-48-15,-17 12 54 16,-8 1 3-16,-4 4 4 16,0-3 6-16,0-3-13 15,2 0-25-15,1-6 11 16,2-6-196-16,-1-12-193 16</inkml:trace>
  <inkml:trace contextRef="#ctx0" brushRef="#br0" timeOffset="-199722.55">10590 14512 458 0,'0'0'84'0,"0"0"-45"0,0 0-18 16,0 0 14-16,0 0-21 15,0 0-14-15,-3 40 0 16,8-4 49-16,1 8-12 15,1-4 19-15,0 2-19 16,-2 10-10-16,-1 7 52 16,-2 9-56-16,2 8 9 15,1 2-3-15,1 0-21 16,2-12 26-16,0-7-34 16,3-11 3-16,1-18 2 15,-1 2-5-15,-1-14-13 16,4 0 12-16,-1 0-58 0,3-14-58 15,-5-4-127-15,-7 0-210 16</inkml:trace>
  <inkml:trace contextRef="#ctx0" brushRef="#br0" timeOffset="-199220.33">10781 14490 415 0,'0'0'148'15,"0"0"-117"-15,0 0 71 16,0 0-43-16,0 0-37 16,0 0-3-16,81-2-3 15,-42 2 29-15,6 0-45 16,0-4 0-16,-1 2 31 16,3-3-31-16,-3 4 0 0,3-4 13 15,2 2-5 1,0 1 19-16,3 2-27 0,3-4 0 15,3 1-1-15,2 2 1 16,0-4 0-16,-2-3 0 16,-4 4 4-16,-2-1-7 15,0 1 3-15,2-1 0 16,-2 4-5-16,-2-2 5 16,0 3 0-16,-6 0 1 15,1 0 5-15,-1 0-12 16,-3 0-18-16,-6 0-62 15,-6 13 20-15,-5-5-130 16,-10-4-127-16</inkml:trace>
  <inkml:trace contextRef="#ctx0" brushRef="#br0" timeOffset="-198967.6">12289 14441 498 0,'0'0'132'16,"0"0"-123"-16,0 0 85 15,0 0-38-15,0 0-45 16,0 0 11-16,-10 107-18 16,10-61 7-16,0 16-1 15,0 18 4-15,0 17 87 16,-2 15-90-16,2-3 42 16,0-4-18-16,0-10-14 15,0-21-5-15,0-14-16 16,0-12 2-16,0-12-33 15,0-4 29-15,6-5-79 0,-6-9-76 16,0-10-152-16</inkml:trace>
  <inkml:trace contextRef="#ctx0" brushRef="#br0" timeOffset="-198443.12">10754 15410 34 0,'0'0'230'0,"0"0"-196"16,0 0 10-16,0 0 64 0,0 0 11 15,0 0-33-15,54 0-12 16,-27 0 9-16,4 4-47 16,9 0 65-16,11 0-84 15,10-2-4-15,16 0 17 16,17 0-20-16,15-2-4 16,16 0-6-16,2 0 21 15,-5-6-17-15,-6-2-4 16,-18-4 0-16,-8 2 0 15,-15 2 0-15,-21 6-4 16,-17 2-8-16,-12 0-65 16,-14 0 12-16,-6 0-128 0,-5 0-100 15</inkml:trace>
  <inkml:trace contextRef="#ctx0" brushRef="#br0" timeOffset="-197873.2">11688 14534 541 0,'0'0'47'0,"0"0"3"15,0 0 98-15,0 0-65 16,0 0-69-16,0 0-14 15,-22 18 7-15,-5 18 19 16,-8 18-26-16,-6 17 0 16,-1-1 57-16,2 4-56 15,-1-4 21-15,13-6-16 16,6-4 11-16,5-6-15 16,11-12-2-16,4-7-59 15,2-13-2-15,0-5-115 16,0-12 176-16,2-5-247 0</inkml:trace>
  <inkml:trace contextRef="#ctx0" brushRef="#br0" timeOffset="-196994.8">11949 14911 327 0,'0'0'37'0,"0"0"-33"16,0 0 31-16,0 0 23 16,0 0-56-16,0 0 33 15,0 84-22-15,0-54-11 16,0-4 32-16,4-6-34 16,5-4-5-16,9-10 4 15,-2-2 2-15,8-4-7 16,0 0 2-16,1-20 4 0,-2-9-16 15,-6 2 14-15,-9-1-17 16,-4 6 17-16,-4-1 2 16,0 2 10-16,-21 5 2 15,-6 3 14-15,0 8 58 16,-2 5-50-16,5 0-15 16,2 5-19-16,8 20-22 15,8 9-72-15,6 0-7 16,0-4-96-16,18-4 188 15</inkml:trace>
  <inkml:trace contextRef="#ctx0" brushRef="#br0" timeOffset="-196657.31">12156 15079 546 0,'0'0'131'0,"0"0"-53"16,0 0 29-16,0 0 0 16,0 0-107-16,0 0 3 15,36 4-16-15,-5 0 13 16,4-4 0-16,5 0 13 16,5 0-11-16,1 0 25 15,4-8-27-15,-2 0 0 0,0 6 7 16,-4 2-7-16,-3 0 0 15,-6 0-4-15,-4 0 12 16,-4 0-10-16,-8 0 2 16,4 0 0-16,2 0-23 15,-1 0 23-15,1 0-45 16,-5 0-125-16,-7 0-17 16,-6 0 130-16</inkml:trace>
  <inkml:trace contextRef="#ctx0" brushRef="#br0" timeOffset="-196230.49">12855 14951 569 0,'0'0'145'0,"0"0"-31"15,0 0-26-15,0 0-25 16,0 0-58-16,0 0-10 16,14-3-3-16,3 3 8 15,6 3-2-15,-3 3 2 16,0 3-11-16,-2-2 3 0,-2 1 16 15,-5 0-20 1,-5-2-6-16,1 3 18 0,-3-4-28 16,-1 2 28-16,-3 2-28 15,0 2 24-15,0 8 4 16,-20 5-4-16,-7 2 4 16,-9-2 0-16,3-2 18 15,0-2-18-15,1 0-2 16,10-3-3-16,9-7-26 15,6-10-91-15,4 0-159 16</inkml:trace>
  <inkml:trace contextRef="#ctx0" brushRef="#br0" timeOffset="-195419.89">13112 14793 232 0,'0'0'172'0,"0"0"-111"16,0 0 20-16,0 0 8 15,0 0-18-15,0 0 44 16,0 120-109-16,0-74 24 16,0 6 23-16,0 2-33 15,-4-8-4-15,-2-2-16 16,2-8 11-16,0-6-10 15,2-6-1-15,2-7-5 0,0-8-2 16,0-4-19 0,0-5-25-16,0 0-7 0,0 0-68 15,8-6 51-15,8-20-86 16,-1-9-239-16</inkml:trace>
  <inkml:trace contextRef="#ctx0" brushRef="#br0" timeOffset="-195120.25">13270 14883 332 0,'0'0'88'0,"0"0"-39"16,0 0 36-16,0 0 0 15,0 0-30-15,0 0-13 0,11 68 55 16,-9-30-88-1,-2 2 3-15,0 2 41 0,0-2-29 16,0-6-20-16,0-11-4 16,0-5 6-16,0-10-2 15,0-2-4-15,0-6-4 16,0 0-8-16,0 0-2 16,0 0-38-16,0 0-20 15,2 0-61-15,3-14 63 16,4-9-172-16,0-3-36 15</inkml:trace>
  <inkml:trace contextRef="#ctx0" brushRef="#br0" timeOffset="-194911.66">13384 14991 280 0,'0'0'149'16,"0"0"-19"-16,0 0-23 15,0 0 49-15,0 0-109 16,0 0-22-16,0-2 17 15,0 22-22-15,0 4 17 16,0 4-18-16,0-2-1 16,0-4-15-16,2 1-3 15,5-4-44-15,-1-2-16 16,3-9-105-16,-2-8-119 16,-3 0 105-16</inkml:trace>
  <inkml:trace contextRef="#ctx0" brushRef="#br0" timeOffset="-194168.14">13067 14592 263 0,'0'0'96'0,"0"0"-59"0,0 0 39 16,0 0-73-16,0 0 11 16,0 0-15-16,18 2 1 15,-11 2-7-15,-3 0-2 16,0-2 2-16,4 0-6 16,-4-2 10-16,0 4 3 15,-2 0 18-15,-2 2-16 16,3 6 38-16,-3 2 24 15,2 8-21-15,-2 2 34 16,0 2-47-16,0 4-7 16,2-3 48-16,0-1-71 15,0 4 28-15,0 4 6 0,4-4-33 16,-4 8 60-16,2 2-60 16,0 2 4-16,-1 8 37 15,-3-4-36-15,0 2-6 16,0-2 0-16,0-6 7 15,2 1-11-15,-2-1 4 16,0-4 0-16,2-2 3 16,2 1-3-16,-2-4-15 15,3 6-11-15,-5-7-103 16,0-10 2-16,0-8 61 16</inkml:trace>
  <inkml:trace contextRef="#ctx0" brushRef="#br1" timeOffset="-189726.37">8493 13644 281 0,'0'0'107'0,"0"0"-42"16,0 0 29-16,0 0 37 0,0 0-75 15,0 0-9-15,0 0 19 16,0 0-12-16,0 0 17 16,0 0-66-16,0 0 3 15,0 9 27-15,0 18-27 16,0 19 7-16,0 10 25 15,-4 8-33-15,-6-2 26 16,4-2-33-16,1-12 0 16,3-9 20-16,2-10-19 15,0-4-1-15,0-7 0 16,0-2 7-16,0-6-12 16,0 0 5-16,0-2-44 15,0 0 43-15,0 0-86 0,0 0-5 16,0 0-41-1,0-4-64-15,0-2-20 0,0-2-123 16</inkml:trace>
  <inkml:trace contextRef="#ctx0" brushRef="#br1" timeOffset="-189021.28">8466 14063 62 0,'0'0'110'15,"0"0"-43"-15,0 0-20 16,0 0 20-16,0 0-31 15,0 0-16-15,0-2 37 16,0 2-38-16,0 0 4 16,0 0 30-16,0 0-14 0,0 0 24 15,0 0-31-15,0 0-21 16,0 10 41-16,0 12-32 16,5 10 26-16,-3 4-11 15,0 4-11-15,0 2 12 16,-2-2-36-16,0-2 0 15,2-4 51-15,-2-7-51 16,2-8 0-16,0-2 3 16,-2-9 4-16,4-4-14 15,-4-2-3-15,2-2-47 16,-2 0 42-16,0 0-81 16,0 0-34-16,0-13-24 15,0-11-302-15</inkml:trace>
  <inkml:trace contextRef="#ctx0" brushRef="#br1" timeOffset="-188751.88">8400 14257 199 0,'0'0'309'16,"0"0"-259"-16,0 0-15 16,0 0 28-16,0 0-55 15,0 0 8-15,2 46 0 16,6-17-12-16,3 3 40 15,-1-1-38-15,-4 0 11 16,3-4 5-16,-3 0-14 0,2-9 9 16,-2-4-17-1,-1-8 0-15,-3-6 12 0,2 0-12 16,0 0 0-16,8 0 19 16,8-18-12-16,6-16-7 15,6-17-8-15,-3-9-132 16,-11-12-99-16</inkml:trace>
  <inkml:trace contextRef="#ctx0" brushRef="#br1" timeOffset="-188269.16">8791 13477 261 0,'0'0'220'15,"0"0"-146"-15,0 0 37 16,0 0-17-16,0 0-15 16,0 0-67-16,0-9-3 15,0 38 19-15,0 20-13 16,0 14 28-16,-4 10 7 15,-1-7-43-15,1-8 5 16,4-6-12-16,0-12 0 16,-2-6-17-16,2-9 17 15,0-11-40-15,-2-6 17 16,2-5-48-16,-2-3 2 16,2 0-38-16,-3-19-33 15,3-20-158-15</inkml:trace>
  <inkml:trace contextRef="#ctx0" brushRef="#br1" timeOffset="-187991.69">8798 13521 180 0,'0'0'448'16,"0"0"-442"-16,0 0 18 15,0 0-24-15,0 0 0 16,0 0 20-16,71 9-18 15,-54 0-1-15,-5-2-1 16,-5 4 0-16,-3 9-19 0,-2 6 19 16,-2 8 0-1,0 5 5-15,-8-3-2 0,-9-2 1 16,-2-8-4-16,3-8 7 16,3-10-19-16,2-6-1 15,4-2-18-15,1 0 10 16,3-8-94-16,3-12-169 15</inkml:trace>
  <inkml:trace contextRef="#ctx0" brushRef="#br1" timeOffset="-187655.9">9046 13614 89 0,'0'0'255'16,"0"0"-196"-16,0 0 18 0,0 0 33 15,0 0-68-15,0 121 7 16,0-90-49-16,0-12-10 16,11 2 8-16,1-15-11 15,5-2 6-15,-5-4-8 16,2 0 15-16,-1 0-24 16,1-18 24-16,-5-4-8 15,-5-1 3-15,-4-3 3 16,0-1-4-16,0-1 3 15,-13 3-17-15,-5 7 3 16,3 7 17-16,-3 7 0 16,5 4 3-16,1 0-3 0,3 0-14 15,5 15 1-15,0 11-26 16,4 3 21-16,0-5-126 16,0-6-118-16</inkml:trace>
  <inkml:trace contextRef="#ctx0" brushRef="#br1" timeOffset="-186860.16">9393 13511 244 0,'0'0'102'0,"0"0"-34"16,0 0 29-1,0 0-22-15,0 0 35 0,0 0-110 16,0-8 3-16,0 8-5 16,-4 0 2-16,-5 0 0 15,-1 4 0-15,6 0 10 16,2-4-5-16,2 1-5 15,0-1 0-15,0 3-12 16,0 3-19-16,0 2 0 16,9 4 20-16,0 2 5 15,2 2-18-15,-2 2 24 16,-3 0 0-16,2-2-2 16,-6-2 2-16,2 0 0 15,-4 3-2-15,0-3 8 16,0 0 36-16,0 2-32 15,-11-2-4-15,2-2 33 0,2-4-38 16,3-4 2-16,4-4-3 16,0 0 8-16,0 0-24 15,0-6-18-15,8-16-45 16,9-4 13-16,2 2 8 16,6 2 19-16,-3 7 17 15,-1 6 20-15,-4 5-6 16,-1 4 12-16,-5 0-4 15,-3 0 70-15,-1 0-45 16,-2 0 11-16,-1 0-1 16,1 10-28-16,3 2 38 0,2 2-45 15,1 0 0-15,2 1 7 16,1-2-7-16,-1-1 0 16,-5-6-3-16,0-2-33 15,-2-4 27-15,3 0-69 16,-1 0-34-16,2-13 112 15,-1-9-92-15</inkml:trace>
  <inkml:trace contextRef="#ctx0" brushRef="#br1" timeOffset="-186708.82">9667 13365 439 0,'0'0'122'0,"0"0"-122"16,0 0 49-1,0 0-49-15,0 0-11 0,0 0-33 16,0 82-70-16,21-54-105 16</inkml:trace>
  <inkml:trace contextRef="#ctx0" brushRef="#br1" timeOffset="-186441.31">9819 13585 493 0,'0'0'179'0,"0"0"-176"15,0 0 4-15,0 0 49 16,0 0-56-16,0 0 0 15,102-16 0-15,-64 11 4 16,-9-2-13-16,-7 7-49 16,-4 0-83-16,-9 0-12 15,-7 0-160-15</inkml:trace>
  <inkml:trace contextRef="#ctx0" brushRef="#br1" timeOffset="-186020.94">10002 13479 352 0,'0'0'159'0,"0"0"-117"16,0 0 67-16,0 0-75 15,0 0-34-15,0 0-7 16,-5 40 7-16,5-13 7 16,9-4-7-16,-3-1-9 15,5-2-9-15,-1-4-13 16,-4-3-20-16,3-6 2 15,-3-4-14-15,4-3 4 16,1 0-11-16,5-9 60 16,5-17-7-16,4-2 16 0,0-4-32 15,2 10-9-15,-8 7-12 16,-3 4 47-16,-5 7 7 16,-7 4 9-16,2 0 79 15,-4 0-22-15,0 0-1 16,2 4 11-16,-2 7-30 15,3 4 17-15,-3 2-52 16,2-3-8-16,0 1 25 16,0-1-28-16,-2-2 0 15,2 1-2-15,0-4-12 16,-2-3 7-16,1-2-59 16,1-4-35-16,-2 0 5 15,2-2-49-15</inkml:trace>
  <inkml:trace contextRef="#ctx0" brushRef="#br1" timeOffset="-185854.93">10291 13319 470 0,'0'0'81'15,"0"0"-66"-15,0 0-15 16,0 0-19-16,0 0-7 15,0 0-55-15,43 50-148 16</inkml:trace>
  <inkml:trace contextRef="#ctx0" brushRef="#br1" timeOffset="-185428.75">10469 13561 56 0,'0'0'370'0,"0"0"-298"15,0 0 32-15,0 0-11 16,0 0-59-16,0 0-11 16,-4 28-23-16,4-14 0 15,0 1-2-15,0-1 12 16,6-2-16-16,3-3 6 0,1 0-28 15,0-3 21-15,-1-6-30 16,-2 0-7-16,2 0 27 16,-2 0 9-16,3-18-1 15,0-5 2-15,-4-3 4 16,-3-2-12-16,-3 2 15 16,0 2-21-16,-3 2 21 15,-10 6-7-15,-3 4 3 16,0 8-17-16,3 3 21 15,5 1 26-15,0 0-24 16,2 1 2-16,4 13-4 16,2 0-2-16,0 1-9 0,0 0-68 15,8-5-99-15,6-6-21 16</inkml:trace>
  <inkml:trace contextRef="#ctx0" brushRef="#br1" timeOffset="-185036.25">10661 13462 154 0,'0'0'237'0,"0"0"-200"15,0 0 64-15,0 0 34 16,0 0-102-16,0 0-5 16,8 85 10-16,-5-63-28 15,0 2-3-15,-3-2-7 0,0-2 0 16,0-2-22-16,0-2 22 15,0-3-32-15,0-10 7 16,0-1-5-16,0-2 21 16,0 0-7-16,0-10-6 15,2-14 14-15,6-3-40 16,1 1 46-16,3 5-1 16,-1 7 6-16,-3 6 6 15,-1 4-9-15,4 4 0 16,0 0 35-16,3-2-34 15,-1 1 16-15,1 1 18 16,1 0-19-16,-2 0-6 0,-1 0-10 16,-4 14-8-1,-1 13-9-15,-5 9-26 0,-2 10-20 16,0-3-52-16,0-7-169 16</inkml:trace>
  <inkml:trace contextRef="#ctx0" brushRef="#br0" timeOffset="-169402.78">9007 16677 287 0,'0'0'18'16,"0"0"-15"-16,0 0 80 15,0 0 21-15,0 0-44 16,0 0 12-16,0 0 0 16,0 0-23-16,3 4 23 15,-3-4-72-15,0 0 0 16,0 0-1-16,0 0 6 15,2 0-10-15,-2 0 5 16,0 2 0-16,3 1 26 0,-3-3-25 16,0 5 5-16,0-1 22 15,0 5-22-15,0 5 24 16,2 4-29-16,0 3-1 16,0 6 43-16,-2 5-39 15,0 0-2-15,0 2 25 16,0-2-12-16,0 4 11 15,0 0-26-15,0 0 0 16,0 4 26-16,0 0-26 16,0-5 0-16,0-3 8 0,0 0-4 15,0-10-2 1,0 4-2-16,0 0 0 0,0-6 17 16,0 2-13-16,0-6-4 15,-2 2 24-15,0 0-24 16,2 0 7-16,-2 8-7 15,-3 2 0-15,0 3-1 16,3-4 1-16,0-9-6 16,2 1 2-16,0-12-25 15,0-2-11-15,0-5-77 16,2 0-76-16,10-5 1 16,-6-25-173-16</inkml:trace>
  <inkml:trace contextRef="#ctx0" brushRef="#br0" timeOffset="-168718.46">9148 16762 368 0,'0'0'159'15,"0"0"-106"-15,0 0 34 16,0 0 35-16,0 0-64 16,0 0-43-16,11-5-15 15,5 2 0-15,6 3 16 16,10-5-16-16,-3 1 0 16,-4 3 23-16,2-3-17 15,-4 4 2-15,2-4-8 16,1 4 0-16,6-5 34 15,-1 5-33-15,4 0-1 0,1 0 19 16,1 0-18-16,6 0 12 16,-3-4-13-16,4-1 3 15,-3 1 19-15,-1-1-22 16,0 1 0-16,-5 4 6 16,0 0-4-16,-6 0 1 15,-6 0-3-15,4 0 0 16,4 0 8-16,5 0-8 15,11 0 0-15,7 0 7 16,6-14-7-16,2 0 10 16,-1-4-10-16,-7 6 1 15,-2-2 11-15,-3 4-12 16,-4 2 0-16,-6 4 16 0,-3 4-16 16,-2 0 6-16,-8 0-6 15,1 0 0-15,-2 0-26 16,-3 10 20-16,1 6-84 15,-8-2-39-15,-4-4-106 16,-9-2-183-16</inkml:trace>
  <inkml:trace contextRef="#ctx0" brushRef="#br0" timeOffset="-168372.72">10854 16659 400 0,'0'0'53'0,"0"0"-23"0,0 0 43 16,0 0 66-16,0 0-107 15,0 0-28-15,0 0 34 16,0 10-7-16,0 8-15 16,0 8 5-16,0 15-1 15,0-1 71-15,0 4-83 16,0 6 8-16,0 4 17 15,0 8-21-15,3 13 0 16,-3 1-8-16,0 4 16 16,0-4-8-16,2-4-12 15,1-10 0-15,1-8 7 16,2-17-7-16,-3-11 0 16,1-8-2-16,-2-5 5 0,2 0-31 15,0-7-38-15,-2 2-115 16,-2-8-110-16</inkml:trace>
  <inkml:trace contextRef="#ctx0" brushRef="#br0" timeOffset="-167718.68">8967 17710 166 0,'0'0'354'0,"0"0"-263"16,0 0 8-16,0 0 4 15,0 0-41-15,0 0-4 16,-8 0-58-16,14 0 0 16,17-6 71-16,8-2-40 15,4-2-2-15,7 2-2 16,8 0-25-16,8 2 34 16,4-8-36-16,9 2 0 15,12-2 25-15,8 2-18 16,14-2-7-16,9 4 0 15,-3-3 6-15,0 4-9 16,-1 1 3-16,-10 4 0 0,-2 4-2 16,-5 0 2-16,-4 0 0 15,-8 0-2-15,-10 0 8 16,-7 0-5-16,-12 4-1 16,-10 0 0-16,-11-4 0 15,-8 4 0-15,-6-4-5 16,-3 0-21-16,-1 0-85 15,-1 0-31-15,-8-12-222 16</inkml:trace>
  <inkml:trace contextRef="#ctx0" brushRef="#br0" timeOffset="-166763.02">10120 16816 48 0,'0'0'323'0,"0"0"-284"0,0 0 11 16,0 0 56 0,0 0-43-16,0 0-21 0,0 0-39 15,0 0 15-15,0 0 45 16,0 0-43-16,0 0 7 16,0 0 8-16,-6 4-8 15,-4 10 28-15,-1 4-55 16,-5 4 2-16,1 0 20 15,1 2-17-15,-1 2-5 16,-1 0 12-16,5 0-8 16,-5-2 17-16,3 2-21 15,-3 0 0-15,-4 2 12 0,4 3-6 16,-3-3-6-16,1-2 9 16,-3 4-4-16,2-6 25 15,1-6-30-15,0 0 1 16,4-5 33-16,6-4-29 15,1 0-4-15,0 0 13 16,-2-1-11-16,1 0 15 16,-3 2-18-16,3-2 0 15,4-1 3-15,0-4-3 16,4-3-3-16,0 0 0 16,0 0-52-16,0 0-28 15,0 0-160-15,0 0-204 16</inkml:trace>
  <inkml:trace contextRef="#ctx0" brushRef="#br1" timeOffset="-163107.36">10151 17650 317 0,'0'0'89'0,"0"0"-34"15,0 0-1-15,0 0 31 16,0 0 15-16,0 0-86 15,0-16 2-15,0 16 6 16,0 0-12-16,0 0 28 16,0 0-38-16,0 4 0 15,-10 18 31-15,-3 0-25 16,-3 10 9-16,3-6-15 16,-1-4 8-16,6-4-16 0,-1-4-17 15,1 0-53-15,0-6 7 16,6-4-68-16,-2-4-25 15,2 0-73-15</inkml:trace>
  <inkml:trace contextRef="#ctx0" brushRef="#br1" timeOffset="-162937.75">10151 17650 397 0,'60'14'26'0,"-40"-4"107"16,6 6-55-16,6-2-16 0,3 4-28 15,3-4-34 1,0 4 0-16,-4 0-5 0,-5-5-95 16,-12-4 15-16,-5 0-167 15,-10-4-36-15</inkml:trace>
  <inkml:trace contextRef="#ctx0" brushRef="#br1" timeOffset="-162518.25">10242 17776 231 0,'0'0'38'0,"0"0"42"15,0 0 45-15,0 0-47 16,0 0-30-16,0 0-46 16,-3 0 5-16,3 0 34 15,0 18-36-15,0 18 25 16,0 13 43-16,0 13-40 15,0 2 19-15,0 10-41 0,0-6-4 16,0-6 43-16,0-13-35 16,0-17-14-16,0-11 5 15,6-10 2-15,-2 1-16 16,0-3 7-16,3 0-61 16,1 5-2-16,0-4-135 15,-6-10-139-15</inkml:trace>
  <inkml:trace contextRef="#ctx0" brushRef="#br1" timeOffset="-161657.03">10122 18566 151 0,'0'0'337'0,"0"0"-264"16,0 0-38-16,0 0 38 15,0 0-61-15,0 0-7 16,19 67 21-16,-9-17 10 16,-4 4 13-16,-3 0-30 15,-1-7-19-15,-2-6 38 16,0-12-38-16,0-10 0 16,0-9 1-16,0-10-1 15,2 0 0-15,0 0-3 16,0 0-27-16,5-14 18 15,0-22 2-15,2-13 6 0,2 5-4 16,2 1 16-16,-2 11-16 16,0 7 3-16,1 7 5 15,-4 2-10-15,-3 9 10 16,1 5 0-16,0-2-8 16,0 4 16-16,3 0-16 15,-1 4-3-15,2 14 11 16,-1 14 1-16,1 12 0 15,0 6 12-15,-4-1 29 16,1-10-42-16,1-11 8 16,0-8-8-16,1-14-46 15,-1-2 40-15,3-4-87 0,3 0-11 16,1-8 2-16,1-16-28 16,-5-6-67-16</inkml:trace>
  <inkml:trace contextRef="#ctx0" brushRef="#br1" timeOffset="-160845.78">10465 18788 207 0,'0'0'120'0,"0"0"-75"16,0 0 0-16,0 0 60 15,0 0-73-15,0 0-27 16,54 29 8-16,-37-29-12 16,1 0 7-16,-1 0-8 15,-1-11 0-15,-3-4 18 16,-4 0-18-16,-4-2-6 0,-5-1 5 15,0 4 1 1,0 2-10-16,0-2 1 0,-11 0-2 16,-2 3 0-16,-1-5-8 15,1 12-4-15,0 4 10 16,1 0-2-16,3 0 9 16,3 0-16-16,-1 22 22 15,0 11 36-15,5 9-25 16,2-7 3-16,0-2 17 15,0-1-18-15,0-6 4 16,2-8-17-16,10-4 10 16,-4-6-2-16,3-4-8 15,1-4-11-15,-3 0 5 16,4 0-1-16,0-10 6 0,-2-9-18 16,3-6-8-16,-3 0 17 15,-2-2-13-15,0 4 13 16,2-8 3-16,-2 3-11 15,-1 4 16-15,0 4-2 16,-2 7 4-16,-4 13-13 16,1 0 13-16,-1 5 0 15,0 21 15-15,0 6 56 16,2 8 0-16,2 0-46 16,0 0-6-16,3-7 14 15,-3-8-33-15,1-3 0 16,-2-14 10-16,-1-2-8 15,1-6-4-15,-3 0 2 0,0 0-6 16,2 0-19 0,5-7 19-16,0-14 6 0,0-9-10 15,0 5-4-15,0-3 2 16,-2 10-12-16,1 5 22 16,-3 3-17-16,-1 10 19 15,-1 0 0-15,-1 0 18 16,0 0-4-16,5 0-5 15,-1 0-9-15,5 6 2 16,1 11 37-16,-1 1-38 16,-3 5 3-16,2-7 21 15,-4 2-19-15,1-6 4 0,-3-10-10 16,1 2 12 0,-2-4 18-16,-1 0-30 0,4 0 0 15,7-22 22-15,1-3 2 16,6-20-24-16,-2-6-16 15,0-6-135-15,-9 7-128 16</inkml:trace>
  <inkml:trace contextRef="#ctx0" brushRef="#br1" timeOffset="-160374.08">11176 18343 463 0,'0'0'97'0,"0"0"-20"16,0 0-4-16,0 0 62 15,0 135-105-15,0-73-7 16,0 1 9-16,0-6-16 16,-3 6-4-16,-1-15-12 15,2-10 3-15,0-9-15 16,2-14 12-16,0-3-47 16,0-10-15-16,0-2-26 15,0-11-2-15,0-32-26 16,4-15-62-16,5-14-47 15</inkml:trace>
  <inkml:trace contextRef="#ctx0" brushRef="#br1" timeOffset="-160192.89">11180 18420 281 0,'0'0'125'0,"0"0"-95"16,0 0 101-16,22 128-13 16,-6-78-57-16,0 3-1 15,1-9-32-15,3-6-27 16,1-8 30-16,-4-2-31 15,-1-6-19-15,-3-6 1 16,1-1-50-16,-3-12-47 16,-1-3 4-16,4 0-55 15,-3-30 0-15</inkml:trace>
  <inkml:trace contextRef="#ctx0" brushRef="#br1" timeOffset="-160002.8">11429 18402 395 0,'0'0'111'0,"0"0"-24"16,0 0 22-16,0 0-13 16,0 138-85-16,0-83 28 15,0-8-39-15,0 2 0 16,0-3-12-16,5-2-14 16,-1-4-43-16,1-8-56 15,-3-9-28-15,3-12 24 16,1-11-116-16</inkml:trace>
  <inkml:trace contextRef="#ctx0" brushRef="#br1" timeOffset="-159684.29">11548 18755 57 0,'0'0'122'0,"0"0"16"16,0 0-38-16,0 0 8 16,0 0-41-16,0 0-59 15,13 4 62-15,-4 14-41 16,0 0-14-16,-1-2 15 15,6-6-29-15,-1 2-1 16,1-10 0-16,-1-2 3 16,0 0-28-16,3 0 12 15,-1-14 13-15,-3-8-24 0,-5 0 15 16,-5 0 6 0,-2-6-2-16,0-2 10 0,0-2 8 15,-7 4-13-15,-4 6 0 16,2 4 12-16,0 13-12 15,1 5-2-15,2 0 1 16,4 0-29-16,0 23 22 16,2 9-82-16,0 4 25 15,0 0-32-15,7-10-145 16</inkml:trace>
  <inkml:trace contextRef="#ctx0" brushRef="#br1" timeOffset="-159196.22">11822 18705 114 0,'0'0'186'0,"0"0"-137"16,0 0 10-16,0 0 44 15,0 0-93-15,0 0-9 16,0-58 18-16,0 58 2 16,0 0 21-16,0 0-38 15,0 6 1-15,0 10 41 16,0 2-42-16,0 8 2 15,0-2-6-15,0 2-5 16,0-1-6-16,4 0-40 16,5-9 0-16,-2-7 26 15,0-3-32-15,1-6 12 0,-1 0 16 16,2-11 26-16,0-19 0 16,0-2 3-16,-3-12 0 15,2-6 30-15,-2-6-25 16,-2-7 1-16,-4-1 6 15,0-2-9-15,0-1 22 16,0 10-12-16,-4 2 5 16,-6 11 42-16,4 12-35 15,4 10-14-15,0 14-9 16,-1 8 7-16,3 0-18 16,0 8-2-16,0 36 11 15,0 24 40-15,0 12 22 16,0 9-34-16,3-5 6 15,3-12-28-15,6-9 9 0,-1-13-15 16,2-10-40-16,-2-5-38 16,0-17-92-16,-2-13-101 15</inkml:trace>
  <inkml:trace contextRef="#ctx0" brushRef="#br1" timeOffset="-158753.33">12158 18713 193 0,'0'0'334'16,"0"0"-262"-16,0 0-67 15,0 0 18-15,0 0-21 16,0 0 4-16,73 2-5 15,-54-12-1-15,-6 2-28 16,-5-6 16-16,-2 2 6 16,-6-3 6-16,0-3 7 15,0 1-3-15,0-1 4 16,0-1-8-16,-14 1 0 16,-1-4 9-16,-4 8-6 15,2 10-3-15,1 4 14 16,1 0 29-16,1 8 25 15,3 16-49-15,2 10-12 0,4 3 56 16,5 3-53-16,0 0 19 16,0-8-2-16,12 4-18 15,3-10 16-15,3-2-25 16,0-4 0-16,6-14-25 16,5-3 25-16,7-3-81 15,9-29-60-15,5-17-107 16,4-12-39-16</inkml:trace>
  <inkml:trace contextRef="#ctx0" brushRef="#br2" timeOffset="-152149.16">10550 17048 176 0,'0'0'73'0,"0"0"-10"15,0 0 40-15,0 0-32 16,0 0 8-16,0 0-54 16,0 0 12-16,0-10 15 15,0 10-31-15,0 0 1 16,0 0 0-16,0 0-12 15,0 0 57-15,0 0-54 16,0 0-5-16,0 0 24 16,0 6-31-16,0 2 17 15,0 2-18-15,0 7 9 16,0-3-8-16,6-5-1 0,1 0 0 16,-3-1-13-16,0-7 13 15,1 3 0-15,0-4-1 16,-1 0 2-16,5 0-26 15,4 0 23-15,5 0-6 16,5-5-3-16,1-8-4 16,-2-5-5-16,-6 4-3 15,-5 7 23-15,-5-4-17 16,-4-1 17-16,-2 6 0 16,0-6 14-16,0 3-11 15,0-4-3-15,0-1 0 16,0 0 7-16,-4 2-20 0,-7 6 13 15,1 2 0-15,-6 4-8 16,-3 0-10-16,0 0 18 16,-6 0-1-16,3 14 11 15,0 4-2-15,4 0-8 16,9 4-16-16,5 4 13 16,4 1-126-16,0-4-102 15</inkml:trace>
  <inkml:trace contextRef="#ctx0" brushRef="#br2" timeOffset="-146981.43">10672 17038 353 0,'0'0'70'0,"0"0"-4"0,0 0 34 16,0 0-32-16,0 0-8 15,0 0-59-15,-3-3 30 16,3 3 17-16,0 0-31 16,0 0 35-16,0 0-43 15,0 0-5-15,0 0 30 16,0 0-32-16,0 0-2 15,0 0 0-15,0 0 5 16,0 0-7-16,0 0 2 16,0 0 0-16,0 0-2 15,0 0 2-15,0 0 0 16,0 0-3-16,0 0 10 16,0 0-7-16,3 0 0 0,2 0 0 15,-1 0 2-15,-2 0-2 16,3 3 0-16,-1-3 4 15,-2 0 1-15,2 0 12 16,2 2-17-16,-4 2 0 16,2-4 16-16,0 0-13 15,3 0-3-15,-1 4 4 16,2-4 3-16,0 0-4 16,-3 4-3-16,1-4 0 15,1 4 3-15,-2-4-3 0,1 2 0 16,-1-2 11-1,1 0-8-15,-1 0 18 0,-1 0-21 16,1 0 0-16,-1 0 5 16,1 0-5-16,1 0 0 15,5 0-4-15,-1 0 11 16,-2 0-4-16,5 0-3 16,-1 0 0-16,-1 0 4 15,1 0-4-15,-2 0 0 16,-1 0 4-16,3 0 0 15,-4 0-2-15,-1 0-2 16,4 0 0-16,0 0 2 16,2 0-2-16,1 0 0 15,-1 0-4-15,-2 0 12 16,1 0-7-16,-4-2-1 0,1-2 0 16,1 4 3-1,-6-4-3-15,2 4 0 0,-1-4 1 16,-1 4 5-16,3-4-5 15,0 2-1-15,2-1 0 16,-1-2 6-16,0 1-6 16,-2-2 0-16,3-2 8 15,-3 0-2-15,-2 2 3 16,4 2-9-16,-4 0 0 16,-2 0 11-16,1 4-11 15,-1-4 0-15,-2 2 9 16,0 2-7-16,2-4 14 15,-2 4-16-15,2-4 0 0,0 0 19 16,0-4-19-16,1 2 0 16,-3-2 16-16,0 8-14 15,0-6 21-15,0 6-23 16,0-4 0-16,0 4 42 16,0-4-40-16,0-4-2 15,0-2 7-15,0-4 1 16,0 2-11-16,0 2 3 15,0 2 0-15,0-2-1 16,0 2 1-16,0-2 0 16,0 2 1-16,0-4 6 15,0 2-5-15,0-8-2 16,0 4 0-16,0-4-4 16,0 1 4-16,0 8 0 0,0-4-3 15,0 3 11-15,0 1-7 16,0 4-1-16,0-3 0 15,0 4 4-15,0-2-4 16,0-2 0-16,0-2 10 16,-3 2-7-16,1-2 4 15,0-2-7-15,-2 2 0 16,-1 2 0-16,1-2 0 16,0 2 0-16,2 1 0 15,-2 0 5-15,0 7 2 16,2-8-7-16,-2 5 0 15,-1-4 3-15,3-6-3 0,-4 4 0 16,0-3-2-16,0-2 7 16,0-1-5-16,-1 4 0 15,3 1 0-15,-4 2 0 16,2 2 0-16,2 2 0 16,-3 0 9-16,-2-4-6 15,2-2 3-15,0 2-6 16,-1 2 0-16,1-2 0 15,-2-2 0-15,0 2 0 16,-2-2 1-16,2 2 4 16,-4 0-4-16,0 2-1 15,1-2 0-15,1-1 3 16,0 4-3-16,2 1 0 16,-2-1 7-16,3 1-4 15,0 0 2-15,-1 3-5 0,1-3 0 16,-2-1 0-1,2 2 0-15,-3-2 0 0,-3-1-2 16,3 2 10-16,-2 1-6 16,-1-2-2-16,3-1 0 15,0 2-3-15,2 0 3 16,0 0 0-16,1 0-4 16,0 2 9-16,2 2-5 15,-1-3 0-15,-1 3 0 16,-2-5-4-16,2 5 4 15,-1 0 0-15,2-4-1 16,0 4 6-16,3-4-5 0,-1 4 0 16,3-2 0-16,0 2-1 15,-2-2 1-15,2 2-2 16,-1 0 0-16,-2-1 4 16,3 1 4-16,-2 0-6 15,-1-5 0-15,-1 5 0 16,-1 0 0-16,0-4 0 15,0 4-2-15,3-4 8 16,0 0-7-16,-1 4 1 16,1-2 0-16,2 2-3 15,-1 0 3-15,1 0 0 16,0 0-1-16,-3 0 5 16,1-4-5-16,2 4 1 0,-3 0 0 15,1-4 0-15,0 4 0 16,-4-4 0-16,4 4-1 15,-2-6 6-15,1 4-9 16,-1 0 4-16,1 2 0 16,2 0-1-16,-1 0 1 15,2-4 0-15,-2 4-1 16,1 0 5-16,-1-4-4 16,0 4 0-16,2-4 0 15,-4 2-3-15,4 2 3 16,-2-4 0-16,2 4-1 15,0 0 6-15,-1-4-6 0,1 4 1 16,0 0 0 0,2 0 0-16,0 0 0 0,-2-4 0 15,0 0-7-15,-3 0 15 16,0 2-13-16,3-2 5 16,-2 4 0-16,-1-4-2 15,1 0 2-15,0 4 0 16,-1-4-1-16,0 2 5 15,3 0-8-15,0 0 3 16,0-2 1-16,2 0-7 16,-2 0 7-16,-3 0-4 15,3-2 1-15,0 2 6 16,-2-4-5-16,-1 2 2 0,0 2 0 16,3 4 1-1,0-4-1-15,-1 4 0 0,3 0-2 16,-2-4 4-16,0 0-4 15,2 2 1-15,-2-2 1 16,0 0-9-16,2-2 9 16,-2 2-3-16,0 0-3 15,-1 0 9-15,1 4-5 16,0-4 2-16,0-2 0 16,-1 2 1-16,1 4-1 15,2-8 0-15,-3 8 0 16,1-6 0-16,2 2-1 15,-4 0 1-15,4 0 0 16,-2-6-9-16,0 6 9 0,0-1 0 16,2 2-4-16,-3 3 4 15,1 0 0-15,2-4 0 16,-2 4 6-16,2-2-9 16,0-2 3-16,0 4 0 15,-2-5-3-15,2 2 3 16,0-2 0-16,0 4 0 15,0-3 1-15,0 1-4 16,0 2 3-16,0 1 0 16,0 0 0-16,-2 0 0 15,2 0 0-15,0-4 0 16,0-1 1-16,0-1-2 16,0 3 1-16,0-1 0 0,0-1-4 15,0-1 4-15,0 3 0 16,0-2-2-16,0 1 8 15,0 4-10-15,0 0 4 16,0-4 0-16,0-1-1 16,0 0 1-16,0 1 0 15,0-5-3-15,0 4 8 16,0-3-10-16,0 2 5 16,0 2 0-16,0 2 1 15,0 2-1-15,0-2 0 16,0 2-3-16,0 0 7 15,0 0-5-15,0-4 1 0,0 4 0 16,0-4-2 0,0-2 2-16,0 2-1 0,0 0 0 15,0 0 2-15,0 4 0 16,0-6-1-16,0 4 0 16,0 2-1-16,0-2 1 15,0 2 0-15,0 0-2 16,0 0 8-16,0-3-12 15,0 2 6-15,0-3 0 16,0 0-3-16,0 1 3 16,0 0 0-16,2 0-3 15,-2 2 8-15,0 1-6 16,0 0 1-16,0 0 0 16,0 0-3-16,0 0 3 15,0 0-1-15,0 0-1 0,0 0 4 16,0 0-10-16,0 0 8 15,0 0 0-15,0 0-10 16,0 0 10-16,0 0 0 16,0 0-2-16,0 0 10 15,0 0-9-15,0 0 1 16,0 0 0-16,0 0-5 16,0 0 5-16,0 0 0 15,0 0-2-15,0 0 5 16,0 0-8-16,0 0 5 0,0 0 0 15,0 0 2 1,0 0-2-16,0 0 0 0,0 0-2 16,0 0 7-16,0 0-5 15,0 0 0-15,0 0 0 16,0 0-2-16,0 0 2 16,0 0 0-16,0 0-4 15,0-4 10-15,0 4-7 16,0 0 1-16,0 0 0 15,0 0-3-15,0 0 3 16,0 0 0-16,0-4-2 16,0 1 7-16,0-4-13 15,2 3 8-15,-2 0 0 16,2-1-3-16,-2 4 3 16,0-3 0-16,0 2-4 0,0 2 10 15,0-2-7-15,0 2 1 16,0 0 0-16,0-3-3 15,0-3 3-15,2 1 0 16,-2 1-7-16,0 1 14 16,3-2-15-16,-3-1 8 15,0 4 0-15,0 2-1 16,0 0 1-16,0 0 0 16,0-2 0-16,0 2 4 15,0-2-8-15,0-1 4 16,0 0 0-16,0-1-26 15,0-1 26-15,0 2-2 16,0 3-4-16,0 0 12 0,0 0-8 16,0-3 2-16,0 3 0 15,0-3-4-15,0-1 4 16,0 0 0-16,2 3-2 16,-2-4 7-16,0 1-15 15,0 4 10-15,0-4 0 16,0 4-7-16,0-7 7 15,0 6 0-15,0-3-4 16,0 2 10-16,0-2-13 16,0 0 7-16,0 4 0 15,2-4-10-15,-2 4 10 16,0-4-3-16,0 2 0 0,0 2 6 16,0 0-8-1,0-4 5-15,0 4 0 0,0 0-1 16,0 0 1-16,2-4 0 15,-2 0-4-15,0 2 13 16,2-2-14-16,0 0 5 16,-2 4 0-16,0-4-2 15,2 4 2-15,-2 0 0 16,0 0-4-16,0 0 10 16,3 0-6-16,-3 0 0 15,0 0 0-15,0 0-1 16,2-8 1-16,1 3 0 0,-3 4-5 15,0-3 12-15,2 0-9 16,-2 4 2-16,0 0 0 16,0 0-1-16,0 0 1 15,0 0 0-15,2 0-6 16,-2 0 14-16,2-6-11 16,1 3 3-16,-3 0 0 15,2 1-2-15,0-2 2 16,-2-1 0-16,2 1-4 15,0 1 10-15,-2 1-6 16,0 2 0-16,4-4 0 16,1-5-1-16,0 4 1 15,2-4 0-15,-5 0-4 16,2 0 10-16,0 1-8 16,1 2 2-16,-3 2 0 0,0 4-1 15,0-4 1 1,1 0 0-16,-3 4-6 0,2-1 18 15,-2-2-17-15,0 1 5 16,5 0 0-16,-3 1-4 16,0-4 4-16,0 1 0 15,0 2-4-15,1 0 15 16,-1 2-18-16,0 0 7 16,0 0 0-16,0-4-5 15,0 3 5-15,4 1 0 16,-2-5-7-16,2 5 19 15,-1-4-17-15,-1-2 5 0,3 2 0 16,0 0-3 0,-1 0 3-16,1 0 0 0,-3 3-3 15,-2-2 14-15,4 1-16 16,-4 2 5-16,2-2 0 16,3 0-5-16,-3-2 5 15,5 0 0-15,0 0-4 16,0 2 12-16,-1-2-8 15,-1 0 0-15,0 4 0 16,-2-4-3-16,-3 4 3 16,0 0 0-16,0-4-3 15,2 2 10-15,-1-2-7 16,-1 0 0-16,5 0 0 0,-2 4-2 16,-1-6 2-16,2 2 0 15,-1 2-5-15,-1 0 13 16,1 2-11-16,2-4 3 15,-3 4 0-15,-2-4 1 16,2 0-1-16,-1 4 0 16,-1-2-4-16,0-2 13 15,0 4-12-15,-2-2 3 16,2 2 0-16,-2 0 0 16,0 0 0-16,0 0 0 15,0 0-7-15,0 0 18 16,0 0-22-16,6 0-93 0,-2 0-166 15,-4 0-48-15</inkml:trace>
  <inkml:trace contextRef="#ctx0" brushRef="#br2" timeOffset="-145872.78">10340 15362 44 0,'0'0'136'0,"0"0"-62"16,0 0 18-16,0 0 51 16,0 0-79-16,0 0-43 15,0 0 51-15,-4-2-37 16,4 2-4-16,0 0 10 16,0-4-18-16,0 4 11 15,0 0-28-15,11 0-6 16,4-4 56-16,3 2-56 15,0 2 0-15,2 0 2 16,2 0 4-16,5 0-6 16,0 0 0-16,0 0 0 15,-3 0-6-15,0 0 6 16,-3 0-9-16,-8 0 6 0,-4 0 6 16,-4 0-13-1,-1 0 10-15,-2 0 0 0,-2 0-7 16,0 0 7-16,0 0 0 15,2 0-4-15,-2 0 11 16,0 0-14-16,0 0 6 16,0 0 1-16,0 0 2 15,0 0-2-15,2 0 0 16,-2 0-3-16,0 0 7 16,0 0-8-16,0 0 4 15,0 0 0-15,0 0-14 16,0 0 14-16,0 0-3 15,0 0 2-15,0 0 2 16,0 0-1-16,0 0 0 0,2 0 0 16,-2 0-4-16,3 0 4 15,1 0 0-15,-2 0 1 16,1 0 4-16,2 2-10 16,-1 2 5-16,4-4 0 15,-1 4-4-15,5 2 4 16,-1-2-12-16,1 4 10 15,2-8-8-15,-3 0 9 16,-4 4-9-16,-2-4 10 16,-5 0 3-16,0 2-3 15,0-2 0-15,0 2 10 16,0-2-2-16,0 0 4 16,0 0-12-16,0 0 0 0,0 0 1 15,0 0-1-15,0 0 0 16,0 0 3-16,0 0 3 15,0 0 25-15,0 0-2 16,0 4-24-16,0-2 72 16,0 2-73-16,0-4 4 15,0 0 24-15,0 6-26 16,0 10 5-16,-12 16-11 16,-5 26 2-16,-1 31-27 15,-5 18-4-15,-6 8-100 16,-9-7-17-16</inkml:trace>
  <inkml:trace contextRef="#ctx0" brushRef="#br2" timeOffset="-132925.85">9324 11346 16 0,'0'0'66'16,"0"0"-1"-16,0 0 31 15,0 0-11-15,0 0-17 16,0 0 16-16,0 0-29 15,2-4 53-15,-2 4-52 16,0 0 0-16,0 0 10 16,0 0-42-16,0 19-13 15,0 24 15-15,0 15 17 16,0 12 62-16,0 0-100 16,-2-4 19-16,2-5 8 0,0-11-29 15,0-6-2-15,0-3-1 16,0-8 3-16,0-7-17 15,0-8 14-15,0-6-39 16,0-6 12-16,0-6-48 16,0 0-6-16,0 0-6 15,0-24-53-15,0-20 20 16,0-15-367-16</inkml:trace>
  <inkml:trace contextRef="#ctx0" brushRef="#br2" timeOffset="-132619.83">9358 11336 473 0,'0'0'119'15,"0"0"-119"-15,0 0 4 16,0 0 30-16,0 0-34 15,0 0 0-15,122 40 4 16,-99-24-4-16,-6 0-9 16,-8 6-1-16,-9 4 4 15,0 4-16-15,-7 2 27 0,-18 2-5 16,-1-2 16-16,0-7-16 16,7-10 1-16,9-4-1 15,2-10-44-15,8-1-6 16,0-1-158-16</inkml:trace>
  <inkml:trace contextRef="#ctx0" brushRef="#br2" timeOffset="-132274.16">9671 11481 403 0,'0'0'4'0,"0"0"9"0,0 0 61 15,0 0-36 1,0 0-24-16,0 0-14 0,59 85 7 16,-51-79-11-16,2-4 4 15,-2-2 0-15,3 0 2 16,-4 0 3-16,2 0-5 16,-7-16 0-16,-2-2 12 15,0-2 1-15,0-2-13 16,-2-2 0-16,-14-1-7 15,-1 4 3-15,1 5-3 16,1 5 4-16,3 9-42 16,1 2 42-16,3 2-46 15,-2 20 42-15,3 4-14 16,3 5 21-16,4-5-18 0,0-4-28 16,0-8-84-16,4-8 37 15</inkml:trace>
  <inkml:trace contextRef="#ctx0" brushRef="#br2" timeOffset="-131622.15">10085 11405 450 0,'0'0'109'0,"0"0"-71"15,0 0 55-15,0 0-58 0,0 0-22 16,0 0-7-16,0-15-6 16,0 15 0-16,-6 0-7 15,-7 0 7-15,-1 0 0 16,-1 11-6-16,-1 4 13 16,7-1 9-16,3 0-16 15,4-9 0-15,2 2-22 16,0-5 14-16,0 0-20 15,0 2 14-15,8-2 3 16,6 0-5-16,1 0 10 16,1 2 6-16,4 2-10 15,-2 4 10-15,-1-1-5 0,-3 0 3 16,-7-1 2-16,-5 0-11 16,-2 0 11-16,0 4 0 15,0 4 79-15,-13-2-61 16,-1 3 0-16,3-8-2 15,5-5-13-15,4-4 3 16,2 0-6-16,0 0-40 16,0-4 28-16,0-20-97 15,17-4-38-15,3-4 44 16,5 8 26-16,-3 4 43 16,-2 6-10-16,-5 8 43 15,-1 2 1-15,-3 4 3 16,-5 0 39-16,2 0 37 15,-4 0-28-15,0 0 17 16,3 12-39-16,-1 2-9 0,2 4 46 16,0 0-46-16,-1-4-2 15,-1 4-15-15,4-8 3 16,-6 0-12-16,1-6 1 16,-1-4-39-16,-4 0 26 15,2 0-55-15,2 0-24 16,4-18-28-16,-4-6-84 15</inkml:trace>
  <inkml:trace contextRef="#ctx0" brushRef="#br2" timeOffset="-131482.52">10309 11307 400 0,'0'0'66'16,"0"0"50"-16,0 0-90 15,0 0-26-15,0 0-39 16,0 0-57-16,15 8 21 15,-1 5-135-15</inkml:trace>
  <inkml:trace contextRef="#ctx0" brushRef="#br2" timeOffset="-131254.33">10511 11416 524 0,'0'0'104'0,"0"0"-61"16,0 0 64-16,0 0-33 15,0 0-74-15,0 0-28 16,39 0 28-16,-8-2-20 16,2-2 12-16,-1 4-78 15,-6 0 18-15,-6 0-215 16,-8 0 90-16</inkml:trace>
  <inkml:trace contextRef="#ctx0" brushRef="#br2" timeOffset="-130831.49">10641 11343 436 0,'0'0'47'0,"0"0"53"15,0 0-1-15,0 0-45 16,0 0-54-16,0 0 0 15,-3 71 19-15,3-37-19 16,0 2 0-16,0-2 0 16,0-2 7-16,0-6-14 15,0-10 6-15,0-6-24 16,0-8 15-16,0-2-40 16,0 0-4-16,10-18 36 15,7-8 18-15,3-6 12 16,5 3-12-16,-3 6-34 15,-2 5 19-15,-2 8-40 16,-5 4-20-16,-6 4 62 0,-2 2-1 16,-3 0 12-16,-2 0-18 15,0 14 20-15,0 2 61 16,0 4-15-16,0 0-9 16,4 2 15-16,-1 0-27 15,3-4-9-15,1-2-16 16,2-4 0-16,-2-2-17 15,-1-4 5-15,1-4-59 16,-1-2-40-16,4 0-41 16,-4-16 26-16</inkml:trace>
  <inkml:trace contextRef="#ctx0" brushRef="#br2" timeOffset="-130665.25">10872 11273 442 0,'0'0'100'0,"0"0"-70"16,0 0-30-16,0 0-9 15,0 0 2-15,0 0-54 16,19 34-90-16,-11-22-45 16</inkml:trace>
  <inkml:trace contextRef="#ctx0" brushRef="#br2" timeOffset="-130277.53">11018 11496 22 0,'0'0'373'0,"0"0"-306"0,0 0 15 16,0 0 24-16,0 0-91 15,0 0 0-15,-27 98-2 16,27-88-13-16,0-2-7 15,0-6 1-15,6-2 4 16,8 0-3-16,3 0-13 0,4-16 2 16,-6-4 2-1,3 0-36-15,-7 0-14 0,-5 0 36 16,-4-2 15 0,-2 4 5-16,0-2 11 0,0 2-3 15,-6 4 60-15,-7 0-45 16,-1 7 3-16,1 3-1 15,-3 4 9-15,5 0 4 16,-2 4-30-16,2 14 0 16,2 3 15-16,3-1-15 15,3-3-5-15,3-4-2 16,0-3-21-16,0-4-39 16,9-6-87-16,7 0-51 15</inkml:trace>
  <inkml:trace contextRef="#ctx0" brushRef="#br2" timeOffset="-130210.89">11018 11496 304 0</inkml:trace>
  <inkml:trace contextRef="#ctx0" brushRef="#br2" timeOffset="-129904.68">11018 11496 304 0,'139'-127'92'0,"-139"127"-23"0,0 0 42 0,5 3-58 16,2 11-11-16,0 1 8 16,-1 3-39-16,-4 5 75 15,0-3-74-15,-2 2-11 16,0-2 19-16,0 0-16 15,0-2 1-15,0-6-5 16,0-4-24-16,0-6 5 16,0-2-35-16,0 0-19 15,3 0 27-15,8-22-12 16,7-6 39-16,-2 0 12 0,-3 4 7 16,1 6 2-16,-6 5 3 15,1 5-5-15,-1 4 30 16,0 1-16-16,3 3 20 15,-1 0-17-15,4 0-13 16,-1 0 27-16,-1 0-31 16,1 0 0-16,-4 15-4 15,0 16 6-15,-7 15-2 16,-2 10 0-16,0 4-74 16,-2-6-101-16</inkml:trace>
  <inkml:trace contextRef="#ctx0" brushRef="#br2" timeOffset="-122777.09">3681 12705 155 0,'0'0'119'15,"0"0"46"-15,0 0-65 16,0 0-39-16,0 0 42 16,0 0-52-16,0 0 17 15,0-11 15-15,0 11-17 16,0 0 18-16,0 0-56 0,0 0-26 16,0 0 44-16,0 13-46 15,0 27 0-15,0 20 13 16,-6 12 37-16,4 3-31 15,2-13-19-15,0-12 0 16,0-12 0-16,0-12 0 16,2-8-11-16,1-8 9 15,0-6-34-15,-3-2-23 16,0-2-83-16,0 0-40 16,0 0 39-16,-6-19-279 15</inkml:trace>
  <inkml:trace contextRef="#ctx0" brushRef="#br2" timeOffset="-122504.81">3750 12667 419 0,'0'0'99'0,"0"0"-78"15,0 0-14-15,0 0 23 16,0 0-11-16,0 0-19 15,108 40 0-15,-94-26-16 16,-7 8-8-16,-5 4-29 16,-2 5 18-16,0 4 26 15,-25 2 9-15,-4-4 3 0,-2-1-1 16,6-11 62-16,10-9-57 16,9-8 0-16,6-4-14 15,0-2-27-15,2-22-154 16</inkml:trace>
  <inkml:trace contextRef="#ctx0" brushRef="#br2" timeOffset="-122169.86">3966 12783 360 0,'0'0'107'0,"0"0"-82"15,0 0 24-15,0 0 0 16,0 0-49-16,0 0 4 15,58 75-30-15,-43-72 19 16,3-3-36-16,-3 0 31 16,-1 0-8-16,-1-7 1 0,-2-12 14 15,-4-1 5-15,-5-2-20 16,-2 2 20-16,0-2 0 16,0 0 7-16,-18 4-3 15,3 1 8-15,-5 8-4 16,5 7 10-16,-1 2 70 15,3 0-79-15,-1 11-3 16,1 16 21-16,5 3-26 16,6 2 5-16,2-6-6 15,0-3-41-15,0-8 19 0,16-7-102 16,-1-8-87 0</inkml:trace>
  <inkml:trace contextRef="#ctx0" brushRef="#br2" timeOffset="-121525.64">4388 12651 472 0,'0'0'94'0,"0"0"-46"16,0 0 26-16,0 0-59 16,0 0 13-16,0 0-26 15,-33 24-2-15,16-8 0 16,1-2 13-16,3-4-10 16,6-6 1-16,7-2-4 15,0-2 2-15,0 2-30 16,0 0-5-16,9 2-17 15,6 0 45-15,1 4-7 16,-1 2 10-16,1 0-1 16,-1 2 6-16,-3-2-1 15,-3 0-2-15,-5 0 0 16,-4-4 2-16,0 8 6 16,0 4 34-16,-2 5 2 0,-13 4-27 15,-1-1 38-15,1-8-55 16,7-7 0-16,6-7-4 15,2-4-7-15,0 0-51 16,2-4-27-16,16-20 14 16,7-4 70-16,2-1-56 15,-6 7 43-15,2 7 0 16,-5 4 19-16,-3 5-1 16,-1 4 0-16,-5 2 3 15,0 0 21-15,-3 0-21 16,1 0 9-16,0 2 44 15,2 8-47-15,0 4 4 0,-2-2-9 16,1 5 5-16,-3-3 2 16,1-1-11-16,-1 0-4 15,0-1-4-15,-1-6-57 16,-2-2-7-16,0-4-26 16,-2 0-55-16,2-17-14 15</inkml:trace>
  <inkml:trace contextRef="#ctx0" brushRef="#br2" timeOffset="-121366.28">4598 12527 445 0,'0'0'250'0,"0"0"-242"16,0 0 60-16,0 0-68 15,0 0-22-15,0 0 6 16,10 102-147-16,2-81-125 15</inkml:trace>
  <inkml:trace contextRef="#ctx0" brushRef="#br2" timeOffset="-121080.56">4710 12759 603 0,'0'0'113'0,"0"0"-60"16,0 0 20-16,0 0-17 16,0 0-56-16,0 0 0 15,100-38 4-15,-69 29-4 16,-4 8-8-16,-7-1-8 15,-3 2-79-15,-3 0 1 16,-7 0-93-16,-1 0-42 16,-6 0-44-16</inkml:trace>
  <inkml:trace contextRef="#ctx0" brushRef="#br2" timeOffset="-120677.83">4919 12637 423 0,'0'0'140'16,"0"0"-1"-16,0 0-21 15,0 0-13-15,0 0-105 16,0 0 0-16,-9 66 18 16,9-36-15-16,0 2-3 15,0 3 0-15,0-3 8 16,0-3-20-16,3-3-1 16,3-8-28-16,-1-9 37 15,1-6-60-15,1-3 1 16,4 0 21-16,7-23 42 15,8-12-5-15,1-7 5 0,0 4-9 16,-2 9-6-16,-10 11 3 16,-3 7 5-16,-6 9 2 15,-6 2 10-15,0 0 12 16,2 0-17-16,1 10 6 16,-1 8 72-16,0 4-50 15,-2 2-7-15,0 0 8 16,2-2-23-16,-2 0 5 15,2-4-11-15,0-3-6 16,1-5-9-16,-1-6-25 16,0-4-31-16,1 0-4 15,1 0-21-15,1-17-35 16,-3-15-101-16</inkml:trace>
  <inkml:trace contextRef="#ctx0" brushRef="#br2" timeOffset="-120524.56">5146 12475 353 0,'0'0'326'16,"0"0"-247"-16,0 0-18 15,0 0-45-15,0 0-16 16,0 0-143-16,5 62 90 16,11-30-191-16,1-4-138 15</inkml:trace>
  <inkml:trace contextRef="#ctx0" brushRef="#br2" timeOffset="-120124.48">5371 12797 554 0,'0'0'104'16,"0"0"-31"-16,0 0 74 15,0 0-88-15,0 0-44 16,0 0-15-16,-46 82 0 15,46-65 4-15,0-5-4 16,0-6-11-16,0-1 8 16,2-2-21-16,13-3 7 15,5 0-30-15,1 0-19 16,3-13 43-16,-4-9-47 0,-6 0 19 16,-8-2 39-16,-6 0 12 15,0 0 21-15,0 2-21 16,-4 4 11-16,-10 4 48 15,1 7-57-15,1 4 20 16,4 3 27-16,3 0-41 16,1 0-2-16,0 0-6 15,2 10 0-15,-3 4 2 16,5 0-2-16,0-2-9 16,0-2-13-16,7-2-45 15,6-8-6-15,7 0-90 16,3 0-8-16,0-19-7 15</inkml:trace>
  <inkml:trace contextRef="#ctx0" brushRef="#br2" timeOffset="-120085.39">5371 12797 18 0</inkml:trace>
  <inkml:trace contextRef="#ctx0" brushRef="#br2" timeOffset="-119754.89">5371 12797 18 0,'152'-78'179'0,"-150"78"7"0,0 0-54 0,1 0-13 0,3 0-57 16,3 16 43-16,0 6-4 16,0 3-47-16,-2-2 9 15,-3 4-63-15,3-4 8 16,-5 1 8-16,-2 1-16 15,0-6 0-15,0-2 1 16,0-7 1-16,0-8-4 16,0-2-30-16,0 0 0 15,2 0 11-15,2-4-11 16,2-16 31-16,2-4-5 0,3-4 12 16,1 6-4-16,-2 3-2 15,1 5 0-15,3 4 10 16,-3 2-10-16,3 2 0 15,-3 2 21-15,-3 0-19 16,-1 4 31-16,2 0-33 16,-4 0 0-16,1 0 52 15,3 12-44-15,0 10-5 16,-2 9 31-16,2 5-23 16,-3 0-1-16,-1-4-10 15,2-10-74-15,-1-12-19 16,-6-10-286-16</inkml:trace>
  <inkml:trace contextRef="#ctx0" brushRef="#br2" timeOffset="-117874.96">9912 14963 443 0,'0'0'127'0,"0"0"-51"16,0 0 27-16,0 0 49 16,0 0-121-16,0 0-24 15,0 0 48-15,-6 94-33 16,10-60 10-16,5-2-32 15,2-1 0-15,2-3 17 16,-2-2-17-16,3 5 0 16,-1 0 5-16,1 5-3 0,-1 2-4 15,0 0-6-15,-1-6-11 16,-4-4 4-16,5-6-73 16,3-14-60-16,-1-8-12 15,2-4-10-15,-5-24 46 16,-2-12-180-16</inkml:trace>
  <inkml:trace contextRef="#ctx0" brushRef="#br2" timeOffset="-117686.95">10160 15043 279 0,'0'0'49'0,"0"0"57"15,0 0 15-15,0 0-14 0,0 0-70 16,0 0-29-16,-34-4 54 15,3 44-62-15,-14 14 0 16,1 17 23-16,4-5-23 16,11-2-9-16,11-12-109 15,7-14-181-15</inkml:trace>
  <inkml:trace contextRef="#ctx0" brushRef="#br2" timeOffset="-115714.71">9202 15189 184 0,'0'0'158'0,"0"0"-45"15,0 0 19-15,0 0-38 16,0 0-11-16,0 0-18 16,-5-7-44-16,5 2 59 15,0 5-79-15,0 0-1 16,0 0 22-16,0 0-17 15,0 0-5-15,0 0 0 16,0 0 4-16,7 0 2 0,1 0-6 16,1 0 0-1,1 0-4-15,-4 0 8 16,1 0-4-16,1 0 0 0,2 5 4 16,1-1-2-16,-1-1-2 15,4 3 0-15,-3 3 0 16,1-4 0-16,-3-1-1 15,-5 4-2-15,-2-3 6 16,0-4-7-16,0 8 4 16,0-1 0-16,1 2 21 15,-1 2-15-15,1 2-6 16,1-2 0-16,-2 2 12 16,3 0-1-16,-1 0-11 15,-2-2 0-15,0 2 1 0,0 4 5 16,-2 0-6-16,3 0 2 15,-3-1 14-15,2 1 9 16,-2-3-25-16,0 2 0 16,0-4 6-16,0 5-2 15,0-1-4-15,0 3 0 16,0 1 6-16,0 6-6 16,-7-5 0-16,3 4 0 15,-2-2 6-15,-1-2 2 16,0-4-8-16,0-4 0 15,5-3 13-15,-2-4 3 0,2 1-16 16,-3 0 0 0,-1-2 5-16,0 3-5 0,0 2 0 15,-1 5-3-15,1 4 8 16,-4 2 6-16,2-2-11 16,-1 0 0-16,1-1 16 15,0-4-9-15,-1 1-7 16,5-6 0-16,0-1 12 15,0-2-10-15,1 4-2 16,-2-3 0-16,3 2 0 16,-2 2 0-16,-3 3 0 15,1 2-7-15,-1 1 18 16,0 4-13-16,2-8 2 16,-1 4 0-16,2-8 0 15,4-2 0-15,-3 0 0 0,3-2-3 16,0 2 10-16,0-4-9 15,0 4 2-15,-2 2 0 16,2-6 1-16,0 4-1 16,0-2 0-16,0-2-4 15,0 0 10-15,0-2-4 16,0 2-2-16,0 0 0 16,0 0-3-16,0 2 3 15,0 2 0-15,-2 4-4 16,2-8 11-16,-2 6-11 15,2-5 4-15,0 0 0 16,-3-1 2-16,3 0-2 0,0-4 0 16,0 8-5-1,0-2 14-15,0 6-15 16,0 2 6-16,0-4 0 0,0-2 1 16,0 1-1-16,0-5 0 15,0 1-4-15,0-5 12 16,0 0-10-16,0 0 2 15,0 0 0-15,0 0 3 16,0 0-3-16,0 0 0 16,0 0-3-16,0 5 9 15,0-5-6-15,0 0 0 16,0 0 0-16,0 0-1 16,0 0 1-16,0 0 0 15,0 0-3-15,0 0 14 16,0 0-18-16,0 0 7 0,5 4 0 15,-3 1-5-15,0 4 5 16,3-1 0-16,-1 2-4 16,-2-2 11-16,3 2-12 15,-1-2 5-15,1 2-5 16,-1-2-20-16,1 2 11 16,-3 2-29-16,2 2 19 15,-2 4-33-15,1 4 24 16,-1-4-56-16,0-1-15 15,-2 1 31-15,2-5-55 16,-2-6-46-16,0-4-11 16</inkml:trace>
  <inkml:trace contextRef="#ctx0" brushRef="#br2" timeOffset="-115281.64">9079 16477 100 0,'0'0'99'0,"0"0"-25"0,0 0 51 16,0 0-25-16,0 0-16 16,0 0-49-16,-4-10-8 15,4 10 55-15,0 0-55 16,0 0-7-16,0 14 11 16,15 18 1-16,5 16 62 15,5 2-46-15,-6-2-46 16,0-3 36-16,-2-13-35 15,-5-11-3-15,-4-15 12 16,-1-1-5-16,2-5-6 16,4 0-1-16,10-11 0 15,6-24 24-15,11-18-24 0,2-5-31 16,-2-10-93-16,-13-2 10 16,-12 8-39-16</inkml:trace>
  <inkml:trace contextRef="#ctx0" brushRef="#br0" timeOffset="-99001.28">14685 5187 60 0,'0'0'299'0,"0"0"-243"15,0 0 61-15,0 0-17 16,0 0-1-16,0 0-73 15,0 0-6-15,2-12 72 16,-2 12-64-16,0 0 5 16,0 0 11-16,0 0-17 15,0 0 11-15,0 0-38 16,0 6 0-16,0 18 12 16,0 10-12-16,0 12 0 15,2 6 11-15,0 9-9 16,0 3 30-16,-2 4-32 15,0 1 0-15,0-5 70 0,0-5-70 16,0-6 0-16,0-5 9 16,0-8 0-16,0-10-16 15,0-10 7-15,0-8-29 16,0-8 16-16,0-2-58 16,0-2-16-16,0-8-2 15,0-26-60-15,5-14-70 16,1-4-128-16</inkml:trace>
  <inkml:trace contextRef="#ctx0" brushRef="#br0" timeOffset="-98448.83">14912 5177 507 0,'0'0'144'0,"0"0"-108"16,0 0 86-16,0 0-93 15,0 0-24-15,0 0 68 16,160 2-63-16,-98-2-3 16,4 0 18-16,1 0-24 15,1 0 3-15,3 0-4 16,-4 0 0-16,1 0-3 15,-4 0 3-15,-8 0-21 16,-5 0-3-16,-8 0-39 0,-15 0 25 16,-8 0-38-16,-8 0 20 15,-6 0 45-15,1 0 4 16,-5 0 7-16,0 0 2 16,0 0 1-16,5 0 2 15,2 0-5-15,2 0 0 16,-2 0 13-16,-5 0-8 15,-1 0-5-15,-3 0 29 16,0 0-6-16,0 2 28 16,0 12-27-16,0 11-9 15,0 15 78-15,0 14-67 16,0 16 3-16,0 12 15 16,0 11-20-16,0 1 29 0,-3-2-52 15,-3-10 14-15,6-12 8 16,0-18-23-16,0-13-8 15,0-13 2-15,0-12-51 16,0-10-30-16,0-4-125 16,0-7 212-16,-16-19-269 15</inkml:trace>
  <inkml:trace contextRef="#ctx0" brushRef="#br0" timeOffset="-98096.46">14598 5993 370 0,'0'0'76'15,"0"0"-30"-15,0 0 62 16,0 0-22-16,0 0-43 16,0 0 54-16,120 6-67 15,-68-2 12-15,12 4 12 16,18-5-21-16,17-3-3 0,10 0-2 16,0 0-27-16,0 0 38 15,-7-7-39-15,-13 2-21 16,-12 5-15-16,-26 0-61 15,-18 0-76-15,-22 0-82 16,-11 0-208-16</inkml:trace>
  <inkml:trace contextRef="#ctx0" brushRef="#br0" timeOffset="-97651.02">15504 5311 117 0,'0'0'328'0,"0"0"-259"16,0 0 63-16,0 0-56 16,0 0 0-16,0 0-76 0,-11 0-10 15,5 29 10-15,-8 15 14 16,-5 12 2-16,-8 12 22 15,-2 6-11-15,-5 4 73 16,-3 3-74-16,-2-11-4 16,8-11 9-16,9-16-27 15,13-17-4-15,9-10-11 16,0-10-96-16,0-6 11 16,7-14 96-16,0-20-307 15</inkml:trace>
  <inkml:trace contextRef="#ctx0" brushRef="#br0" timeOffset="-97329.14">14741 5430 419 0,'0'0'75'0,"0"0"-47"16,0 0 113-16,0 0-71 0,131 6 9 16,-69 0 6-1,11-4-45-15,6-2-15 0,-2 0-25 16,-3 0 12-16,-11 0-34 15,-13 0 22-15,-9 0-71 16,-16 0-14-16,-14 8-84 16,-11-2-101-16</inkml:trace>
  <inkml:trace contextRef="#ctx0" brushRef="#br0" timeOffset="-97117.47">14863 5663 528 0,'0'0'73'16,"0"0"-67"-16,0 0 86 15,136 5 52-15,-67-13-107 16,3-7-29-16,-8-2 14 16,-11 4-22-16,-12 4-3 15,-10 9-32-15,-14 0-111 16,-9 0 19-16,-8 12-239 15</inkml:trace>
  <inkml:trace contextRef="#ctx0" brushRef="#br0" timeOffset="-96916.16">14861 5761 345 0,'0'0'294'0,"0"0"-267"16,0 0-22-16,0 0 69 15,0 0 27-15,163 54-100 16,-101-54 13-16,0 0-14 16,-8 0 17-16,-8-8-42 15,-4-2-17-15,-7-2-83 16,-14-2-15-16,-9 0-226 16</inkml:trace>
  <inkml:trace contextRef="#ctx0" brushRef="#br0" timeOffset="-96624.15">15084 5266 442 0,'0'0'124'0,"0"0"-18"15,0 0-16-15,0 0-34 16,-29 130 1-16,27-64-36 16,-1 2 35-16,1-3-56 15,0-1 0-15,2-2 26 16,-5-4-26-16,5-5-5 0,0-8 0 16,0-9-56-1,0-14 19-15,0-18-107 0,14-4-53 16,5-30 21-16</inkml:trace>
  <inkml:trace contextRef="#ctx0" brushRef="#br0" timeOffset="-96427.93">15275 5311 159 0,'0'0'381'0,"0"0"-351"16,-13 119 100-16,8-67-63 0,1 0-18 15,1 2-36 1,1-3-9-16,0-4-8 0,2-2 2 16,0-6-79-16,0-4-16 15,0-11-99-15,0-6-144 16</inkml:trace>
  <inkml:trace contextRef="#ctx0" brushRef="#br0" timeOffset="-95403.04">15639 5547 326 0,'0'0'142'16,"0"0"-51"-16,0 0 32 15,0 0-49-15,0 0 14 16,0 0-76-16,-38 89 15 16,35-60 10-16,3-5-27 15,0-4 11-15,3-7-21 16,16-3 0-16,8-7-11 16,11-3 11-16,0 0-8 0,2-20 7 15,-4-6-28-15,-9-3 19 16,-10 0-44-16,-12 2 34 15,-5 1 7-15,0 4 17 16,-7 4-4-16,-13 4 7 16,0 10-3-16,2 2-8 15,3 2-7-15,2 0-33 16,5 12 8-16,4 8-89 16,4 7-25-16,0-4-88 15</inkml:trace>
  <inkml:trace contextRef="#ctx0" brushRef="#br0" timeOffset="-95273.89">15639 5547 429 0</inkml:trace>
  <inkml:trace contextRef="#ctx0" brushRef="#br0" timeOffset="-94975.39">15639 5547 429 0,'118'89'157'0,"-120"-90"-111"0,2 1 127 0,0 0-103 0,0 0-53 16,19 0-12-16,12 0-1 16,10 0 34-16,7 0-38 15,4 1 0-15,2 2 42 16,3-1-42-16,1-2 0 0,2 1 16 16,5 2 20-16,1-3-10 15,2 0-26-15,5 0 0 16,-2 0 14-16,5-3-14 15,-3-3 0-15,-4 1-7 16,-6 1 17-16,-16 4-20 16,-12 0-2-16,-8 0 12 15,-14 0-32-15,-1 0 32 16,-8 0-15-16,-2 0 9 16,-2 0 12-16,0 0-22 15,0 0 9-15,0 0 7 16,0 0-24-16,0 0 24 0,0 0-71 15,0 0-50 1,0 0-202-16</inkml:trace>
  <inkml:trace contextRef="#ctx0" brushRef="#br0" timeOffset="-94518.11">16933 5518 458 0,'0'0'178'0,"0"0"-100"15,0 0 54-15,0 0-75 16,0 0-44-16,0 0-9 16,80 4-4-16,-44 4 0 15,-5-2-13-15,-5 0 13 16,-3-1-42-16,-9 2 30 15,-6-1-19-15,-6-1 20 0,-2 3-19 16,0 0 30-16,-13 8 10 16,-23 5-9-16,-8 8 12 15,-12 3 20-15,0-2-32 16,6 0 2-16,11-8-3 16,22-8-54-16,12-10 0 15,5-4-289-15</inkml:trace>
  <inkml:trace contextRef="#ctx0" brushRef="#br0" timeOffset="-93841.68">17195 5075 139 0,'0'0'184'16,"0"0"-53"-16,0 0-16 0,0 0 11 15,0 0-34-15,0 0-6 16,0 60 13-16,0-20-68 15,0 9 71-15,0 9-91 16,0 10-6-16,0 10 35 16,0 9-16-16,0-3-9 15,0-1-11-15,0-2 18 16,6-12 9-16,-2-8-31 16,5-16 0-16,1-17-11 15,2-10 11-15,3-10-32 16,1-8-43-16,-1 0-63 15,4-25 57-15,-6-15-138 0,-5-10-32 16,-8-4 191 0</inkml:trace>
  <inkml:trace contextRef="#ctx0" brushRef="#br0" timeOffset="-93108.72">17376 5145 326 0,'0'0'75'15,"0"0"22"-15,0 0 29 16,0 0-87-16,0 0 20 16,0 0 8-16,78-2-26 15,-44 2 74-15,1 2-97 16,5-2 8-16,3 2 35 16,1-2-56-16,6 0 9 15,0 0 4-15,6 0-15 16,0-4 50-16,2-2-53 0,0 0 0 15,-2 0 11-15,4-2-11 16,-5 2 0-16,-3 4-2 16,-3-2 8-16,-7 2-8 15,-2 2 2-15,-5 0 0 16,-6 0-6-16,-2 0 8 16,0 0-2-16,-4 0 0 15,-4 0 5-15,-5 0-9 16,-5 0 4-16,-3 0-17 15,-4 0 12-15,-2 0-67 16,0 0-6-16,0 0-13 16,3 2-63-16,-1 0 59 15,5 0-78-15,-1 2 39 0,3 0 107 16,3 2 27 0,-6-2 29-16,3 0 116 0,-5 0-77 15,-2 0 56-15,4-2-48 16,-2 2-1-16,-2 3 26 15,5 7-54-15,-1 11 20 16,-4 18-9-16,0 15-53 16,-2 14 95-16,0 8-92 15,0 0 2-15,0-4 32 16,0-3-42-16,-4-8 0 16,4-10-1-16,0-9 10 15,0-10-45-15,0-12-17 16,7-6-81-16,0-12 0 15,-7-6-126-15,0 0 177 0</inkml:trace>
  <inkml:trace contextRef="#ctx0" brushRef="#br0" timeOffset="-92679.84">17394 5981 363 0,'0'0'193'16,"0"0"-83"-16,0 0-15 16,0 0-46-16,0 0-3 15,0 0-25-15,78 0 4 16,-27 0 41-16,7 0-29 16,3 0 63-16,3 0-68 15,5 0-16-15,7 0 53 16,6 0-61-16,9-8 10 0,3 1-18 15,-7-4 15 1,-9 5-31-16,-20 2 7 0,-13 4-81 16,-19 0 13-16,-8 0-129 15,-13-4-23-15,-5-16-164 16</inkml:trace>
  <inkml:trace contextRef="#ctx0" brushRef="#br0" timeOffset="-92237.24">18190 5173 277 0,'0'0'140'0,"0"0"-15"15,0 0 21-15,0 0-45 16,0 0-46-16,0 0-48 15,-21-7 6-15,8 28-13 0,-7 19 0 16,-11 18 35-16,-7 12-15 16,-5 7 23-16,-1 1 0 15,-1-6-20-15,7-7 25 16,9-12-48-16,10-12 0 16,9-9-2-16,8-8 2 15,2-4-42-15,0-6-43 16,0-6-118-16,0-8-88 15,0 0 213-15</inkml:trace>
  <inkml:trace contextRef="#ctx0" brushRef="#br0" timeOffset="-91606.1">18307 5541 85 0,'0'0'417'0,"0"0"-391"16,0 0 89-16,0 0-56 16,0 0-27-16,0 0 2 0,-2 100-26 15,2-81 3-15,5-6-11 16,10-4 0-16,6-5-27 15,-6-4 27-15,3 0-24 16,-3-5 21-16,-1-16-3 16,-1-4-2-16,-7-1-14 15,-3-2 2-15,-3 1-2 16,0 5 10-16,0 5 0 16,-11 4 1-16,-2 8 1 15,-1 0 8-15,3 5-51 16,-1 0 3-16,4 14 33 15,6 14-74-15,2-6-65 0</inkml:trace>
  <inkml:trace contextRef="#ctx0" brushRef="#br0" timeOffset="-91232.44">18483 5599 594 0,'0'0'51'0,"0"0"-45"15,0 0 98-15,0 0-83 16,0 0-2-16,0 0 23 0,154 16-24 16,-92-16 47-1,3 0-48-15,0 0 5 0,-1 0 58 16,2 0-74-16,0 0 11 15,1 0 9-15,6 0-23 16,1 0 5-16,1 0-8 16,2 0 0-16,-6 0-1 15,-11 0 1-15,-12 0 0 16,-19 0-8-16,-15 0 20 16,-9 0-24-16,-5 0-25 15,0 0-41-15,0 0 61 16,-13 0-110-16,-3 0-60 15,3 0-8-15,3 0-128 16</inkml:trace>
  <inkml:trace contextRef="#ctx0" brushRef="#br0" timeOffset="-90941.07">19557 5504 343 0,'0'0'195'0,"0"0"-98"15,0 0 29-15,0 0-32 16,0 0-94-16,0 0 1 16,65 14 23-16,-40-6-24 15,-3 2 0-15,-5 1-7 16,-3 1 16-16,-5-5-18 16,-5 1-4-16,-2 2 13 0,-2 1-23 15,0 4 23-15,-2 10 0 16,-25 0 6-16,-8 8-4 15,-5-1-4-15,-3-2-6 16,6-3-26-16,8-6 28 16,9-13-104-16,8-8-113 15,12-12-82-15</inkml:trace>
  <inkml:trace contextRef="#ctx0" brushRef="#br0" timeOffset="-90227.2">19883 5095 101 0,'0'0'154'16,"0"0"-34"-16,0 0 1 15,0 0-24-15,0 0-10 16,0 0-2-16,-7 4-41 15,7 18 44-15,0 14-72 16,0 18 12-16,0 10 33 16,0 9-26-16,0 5-3 15,0-2-16-15,0-4-2 16,0-7 36-16,0-9-50 16,0-10 0-16,0-10 2 0,0-6-2 15,5-8-23-15,6-8-39 16,-7-7-92-16,0-7 19 15,-1 0-184-15,-3-19 55 16</inkml:trace>
  <inkml:trace contextRef="#ctx0" brushRef="#br0" timeOffset="-89859.71">20156 4929 271 0,'0'0'2'0,"0"0"12"15,0 0 101-15,0 0-41 16,0 0 50-16,114 50-88 15,-80-36-6-15,11-4 16 16,7-2-33-16,9-5-7 16,4-3-6-16,0 0 3 15,-3 0-30-15,0 0 21 16,-4 0-39-16,3 3 32 0,-6-3-23 16,-4 0 14-1,-5 0 6-15,-5 0-35 0,-3 0 47 16,-9 0-113-16,-7 0-112 15</inkml:trace>
  <inkml:trace contextRef="#ctx0" brushRef="#br0" timeOffset="-89611.71">21168 5070 266 0,'0'0'64'16,"0"0"27"-16,0 0 51 0,0 0-50 15,0 0-39-15,0 0 3 16,16 150 24-16,-16-78-46 16,0 10 97-16,0 2-111 15,0 2 21-15,2-7 26 16,-2-3-52-16,0-4-10 16,0-4-5-16,0-8 7 15,-4-12-37-15,4-10-56 16,0-20-91-16,0-14-69 15,-4-4-155-15</inkml:trace>
  <inkml:trace contextRef="#ctx0" brushRef="#br0" timeOffset="-89214.79">20041 5879 493 0,'0'0'63'15,"0"0"47"-15,0 0 3 0,0 0-91 16,0 0 47-16,0 0-45 16,127 12 7-16,-65-10 48 15,9 0-65-15,8-2 21 16,5 0-16-16,3 0-12 16,-2 0 35-16,0-2-42 15,-8-6 0-15,-1-2-22 16,-9 5-25-16,-11-2-78 15,-14 1-86-15,-17-2-177 16</inkml:trace>
  <inkml:trace contextRef="#ctx0" brushRef="#br0" timeOffset="-88845.97">20892 5121 194 0,'0'0'226'0,"0"0"-185"16,0 0 34-16,0 0-28 0,0 0 2 16,-111 122-45-16,86-69-4 15,-4 9 23-15,-4 12-17 16,-3 4 66-16,-4 3-38 16,4-5 13-16,1-11 51 15,6-8-88-15,13-15-7 16,7-12-3-16,9-12-19 15,5-18-57-15,21 0 76 16,5-34-212-16</inkml:trace>
  <inkml:trace contextRef="#ctx0" brushRef="#br0" timeOffset="-88177.39">20887 5482 366 0,'0'0'122'0,"0"0"-70"0,0 0 43 15,0 0 11-15,0 0-97 16,-50 102 1-16,50-82 13 16,0-1-12-16,0-1 7 15,11-6-18-15,4-5 0 16,7-7-16-16,3 0 16 16,6-1-34-16,0-22-14 15,-6 0-21-15,-6-6 19 16,-9 1-20-16,-8 4 58 0,-2 2-3 15,0 6 15 1,-12 4 0-16,-3 4-5 0,1 8-19 16,4 0 22-16,3 0-90 15,7 18-88-15,0 2 30 16</inkml:trace>
  <inkml:trace contextRef="#ctx0" brushRef="#br0" timeOffset="-88077.69">20887 5482 528 0</inkml:trace>
  <inkml:trace contextRef="#ctx0" brushRef="#br0" timeOffset="-87884.63">20887 5482 528 0,'112'80'47'0,"-112"-80"114"0,7 0-86 16,20 0-66-16,10 0 18 0,15 0-10 0,8 0 40 15,7 0-45-15,1 0-4 16,7 0 68-16,-2 0-64 15,-2 0-1-15,-5 0 9 16,-3 0-19-16,-10 0 7 16,-7 0-8-16,-11 0 0 15,-12 4-26-15,-10-2 26 16,-3-2-37-16,-7 2 14 16,-1-2-61-16,-2 0 4 15,0 0-91-15,0-10-196 16</inkml:trace>
  <inkml:trace contextRef="#ctx0" brushRef="#br0" timeOffset="-87602.96">21848 5456 461 0,'0'0'136'16,"0"0"-11"-16,0 0-31 15,0 0-85-15,0 0 30 16,0 0-39-16,76 16 0 15,-49-8 1-15,2 0 12 16,-6 1-26-16,-2-2-13 16,-3 4 20-16,-7 0-21 15,-5-1 9-15,-6 2-21 16,0 0 31-16,-6-2 8 0,-23 4-16 16,-9-1 16-16,-2 0 0 15,-5 4 7-15,5-2-7 16,5 0-15-16,10-1 10 15,7-6-114-15,7-6-153 16</inkml:trace>
  <inkml:trace contextRef="#ctx0" brushRef="#br0" timeOffset="-86909.71">22169 4907 422 0,'0'0'146'0,"0"0"-48"15,0 0 62-15,0 0-90 16,0 0-31-16,-2 140 71 16,2-84-101-16,2 7 7 15,4 13 34-15,-3 11-26 16,-3 6 22-16,0-3-46 15,0-7 14-15,0-13 25 16,0-14-39-16,0-10 0 16,0-16-7-16,0-10 7 15,6-10-14-15,8-10-96 16,3-2-54-16,1-32 3 0,-7-10-217 16</inkml:trace>
  <inkml:trace contextRef="#ctx0" brushRef="#br0" timeOffset="-86611.9">22412 5007 389 0,'0'0'238'16,"0"0"-200"-16,0 0 12 0,0 0 92 15,0 0-99 1,0 0-42-16,152-34 18 0,-102 34-13 16,4 0-5-16,4 0-1 15,6 4 0-15,1 4 5 16,4 0-5-16,3-4 0 16,-6 2-11-16,-3-2-4 15,-12 2-74-15,-11 1-56 16,-15-2-72-16,-14 5-10 15,-9-2-1-15</inkml:trace>
  <inkml:trace contextRef="#ctx0" brushRef="#br0" timeOffset="-86378.38">23254 5064 26 0,'0'0'150'0,"0"0"-14"15,0 0-39-15,0 0 9 16,0 0-60-16,0 0-4 16,0 3 14-16,0-3-18 0,0 3 20 15,4 0-2-15,0 3-40 16,4 4 73-16,-2 8-77 15,1 10 6-15,-1 14 25 16,4 12-23-16,-4 11 25 16,1 5-31-16,-3 4 8 15,-4-4-7-15,0-3-15 16,0-5 0-16,0-4-12 16,-2-5-16-16,2-6-60 15,0-9-72-15,0-14 5 16,0-16 20-16</inkml:trace>
  <inkml:trace contextRef="#ctx0" brushRef="#br0" timeOffset="-85931.1">22318 5800 205 0,'0'0'227'15,"0"0"-170"-15,0 0 61 16,0 0 9-16,0 0-99 16,0 0 64-16,24 27-44 15,13-23 9-15,7-4 22 16,9 0-31-16,14 0-9 16,12 0-22-16,7-8-4 15,9 0 32-15,2-2-45 16,-6 4 0-16,-11 2 9 15,-11 2-9-15,-18 2-15 16,-15 0-25-16,-14 0-67 0,-9 0 89 16,-10 0-139-16,-3-11-46 15,0-8-84-15</inkml:trace>
  <inkml:trace contextRef="#ctx0" brushRef="#br0" timeOffset="-85375.75">22975 5093 91 0,'0'0'309'16,"0"0"-207"-16,0 0 30 15,0 0-4-15,0 0-101 16,0 0-4-16,-24 28-13 15,6 3-1-15,-4 10 57 16,-3 8-57-16,-4 7 14 16,-4 6 49-16,-3 2-66 15,-1-2 9-15,-2-1-15 16,1-8 13-16,5-8-16 0,8-9 3 16,10-14-25-16,9-8 3 15,6-9-92-15,0-5-67 16,10 0-149-16</inkml:trace>
  <inkml:trace contextRef="#ctx0" brushRef="#br0" timeOffset="-84854.68">23104 5396 252 0,'0'0'307'0,"0"0"-265"15,0 0 58-15,0 0 20 16,0 0-107-16,0 0-12 16,-50 101 54-16,50-82-49 0,0-1-6 15,0-5 0-15,11-8 5 16,1-3-29-16,9-2 24 15,-1 0-52-15,4-16 49 16,-1-4-82-16,-5-1 19 16,-3-2 10-16,-9 3 28 15,-6 0 16-15,0-2 24 16,0 6-11-16,-8 0 56 16,-7 4-54-16,3 6-6 15,3 2 3-15,5 4-46 0,0 6 19 16,4 14-83-1,0 4-38-15,0-6-111 0</inkml:trace>
  <inkml:trace contextRef="#ctx0" brushRef="#br0" timeOffset="-84741.48">23104 5396 528 0</inkml:trace>
  <inkml:trace contextRef="#ctx0" brushRef="#br0" timeOffset="-84490.39">23104 5396 528 0,'116'56'66'0,"-116"-56"51"0,0 0 41 16,0 0-114-16,9 0-19 15,18 0-22-15,6 0-3 16,3 0 74-16,2 0-64 0,4 0 4 16,8 0 18-16,3 0-27 15,7 0 77-15,4 0-77 16,4 0-4-16,3-6 51 15,-2-2-47-15,-5-2-5 16,-12 2 0-16,-17 6 12 16,-10-2-24-16,-14 4 12 15,-3 0 0-15,-4 0-18 16,-4 0 18-16,0 0-3 16,0 0-3-16,0 0-27 15,0 0 32-15,0 0-124 16,-6 0-68-16,-4 0 6 0,3 0-213 15</inkml:trace>
  <inkml:trace contextRef="#ctx0" brushRef="#br0" timeOffset="-84212.7">24105 5235 296 0,'0'0'324'0,"0"0"-299"16,0 0 74-16,0 0 35 16,0 0-122-16,0 0-3 15,92 43 45-15,-69-28-54 0,0-3 0 16,-5 3-4 0,-7-1 15-16,-7-2-25 0,-4 0 14 15,0 8 0-15,-13 2-22 16,-22 6 22-16,-15 6-9 15,-12 1-1-15,0 2-67 16,-5-5-13-16,9-3-148 16</inkml:trace>
  <inkml:trace contextRef="#ctx0" brushRef="#br0" timeOffset="-67760.38">24379 5071 134 0,'0'0'48'0,"0"0"49"15,0 0 32-15,0 0-25 16,0 0-46-16,0 0 0 16,0-4-30-16,0 4 61 15,0 0-76-15,0 0 13 16,0 0 10-16,0 14-26 16,0 14 15-16,0 15 26 0,0 4-45 15,0 7 84 1,0 9-87-16,0-1 2 0,0-2 35 15,0-6-32-15,0-5 0 16,0-9-8-16,0-8 5 16,0-6-6-16,0-11 1 15,3-1-30-15,-1-7 7 16,0-5-42-16,-2-2-37 16,2 0-24-16,2-9-47 15,3-18 25-15,-1-10-124 16</inkml:trace>
  <inkml:trace contextRef="#ctx0" brushRef="#br0" timeOffset="-67473.08">24508 5171 204 0,'0'0'90'0,"0"0"1"0,0 0 33 15,0 0-34-15,0 0-62 16,0 0-25-16,9 60 115 16,-7-17-82-16,-2 3-2 15,0 0 40-15,0-4-54 16,0-4 1-16,0-10-21 16,0-4 14-16,0-7-40 15,0-8 26-15,0-3-73 0,0-6 11 16,2 0-62-1,5 0 9-15,0-20-51 0,2-14-58 16</inkml:trace>
  <inkml:trace contextRef="#ctx0" brushRef="#br0" timeOffset="-67248.61">24596 5234 160 0,'0'0'90'0,"0"0"63"16,0 0-83-16,0 0 3 15,0 0-30-15,0 0-15 16,10 11 73-16,-10 5-57 16,2 8-12-16,-2 9 49 15,0-1-57-15,0 4 7 0,0-2-28 16,0-4 17-16,0-4-13 16,0-4-7-16,0-5-38 15,0-8-15-15,0-9-192 16,0 0-163-16</inkml:trace>
  <inkml:trace contextRef="#ctx0" brushRef="#br0" timeOffset="-62186.68">23420 6757 544 0,'0'0'12'16,"0"0"56"-16,0 0 32 0,0 0-16 15,0 0-84-15,0 0 3 16,0 0 45-16,-19 134-39 16,19-93 7-16,0 5 35 15,0 4-26-15,0 6 28 16,0 2-36-16,0 3-15 16,-14-3 73-16,-3-4-69 15,-1-8 7-15,7-8 8 16,4-6-17-16,7-7-4 15,0-7 0-15,0-4-40 16,3-7 36-16,5-3-111 16,-1-4-34-16,-1 0-1 15,-6-8-87-15,0-20-68 0</inkml:trace>
  <inkml:trace contextRef="#ctx0" brushRef="#br0" timeOffset="-61817.48">23592 6784 390 0,'0'0'177'0,"0"0"-102"16,0 0 31-16,0 0 2 16,0 0-72-16,0 0 11 15,85-17-40-15,-43 14-1 16,8-4 26-16,8 3-32 16,-3 3 0-16,1 1 3 15,-7 0 8-15,-5 0-20 16,-1 0 9-16,3 0 0 15,6 0-4-15,0 0 4 16,2 0-25-16,4 0-6 16,1 5-74-16,1 3-47 15,-9-2-132-15</inkml:trace>
  <inkml:trace contextRef="#ctx0" brushRef="#br0" timeOffset="-61546.96">24708 6791 59 0,'0'0'486'16,"0"0"-385"-16,0 0 46 16,0 0-13-16,0 0-48 15,0 0-85-15,0 20 29 16,0 12-18-16,0 15-12 16,-6 15 46-16,2 8-28 0,-5 9 16 15,2 3-17 1,0-2-7-16,3-4 52 0,4-6-62 15,0-8 0-15,0-5-4 16,0-11 4-16,8-6-13 16,2-10-58-16,-6-6-81 15,-4-10 20-15,0-8-188 16,-8-6-75-16</inkml:trace>
  <inkml:trace contextRef="#ctx0" brushRef="#br0" timeOffset="-61084.4">23258 7762 214 0,'0'0'256'0,"0"0"-172"15,0 0 54-15,0 0-38 0,0 0-42 16,0 0-54-16,21 0 5 16,14-4 84-16,14-2-66 15,14-2 0-15,12-2 38 16,14-2-24-16,21-4 6 16,15-2-13-16,8-2-25 15,2 2 31-15,-10 1-40 16,-13 8-2-16,-14 5-16 15,-15 4 17-15,-19 0-62 16,-18 2-61-16,-21 9-108 16,-15-3-26-16</inkml:trace>
  <inkml:trace contextRef="#ctx0" brushRef="#br0" timeOffset="-60293.49">24247 6941 398 0,'0'0'85'16,"0"0"-26"-16,0 0 30 15,0 0-14-15,0 0-75 16,0 0 23-16,-17 19-23 16,1 17 0-16,-3 10 63 15,-6 13-44-15,-11 8 34 16,-5 8 23-16,0 0-60 15,-1 0 68-15,5-9-84 16,4-8 4-16,6-7 17 16,10-11-21-16,3-4-8 0,9-8-22 15,5-9-128 1,0-10 10-16,0-9 126 0</inkml:trace>
  <inkml:trace contextRef="#ctx0" brushRef="#br1" timeOffset="-55832.53">22857 4269 364 0,'0'0'56'16,"0"0"-29"-16,0 0 60 15,0 0-24-15,0 0-46 16,0 0-17-16,0 0 0 16,2 0 30-16,-2 0-29 15,0 0 21-15,0 0 33 16,0 0-24-16,0 0 9 16,0 4-24-16,0 7-11 15,0 1 46-15,0 11-50 16,0 1 10-16,0 0 24 15,0 0-18-15,0-2 15 0,0 0-30 16,0 4 15 0,0 5 8-16,0 5-25 0,0 2 0 15,5 4 22-15,-3 0-18 16,1-2 16-16,-3 0-16 16,0-6 6-16,0-1 32 15,0-1-42-15,0-5 0 16,4 2 8-16,3-4-8 15,1 0-10-15,6-3-42 16,-3-2-76-16,0-6 9 16,-4-14-214-16</inkml:trace>
  <inkml:trace contextRef="#ctx0" brushRef="#br1" timeOffset="-55296.03">22647 4800 416 0,'0'0'76'16,"0"0"-5"-16,0 0 38 15,0 0-33-15,0 0 14 16,0 0-88-16,23 5 5 16,-3 8 57-16,0 3-33 15,0 0 10-15,1 1 6 16,-2-2-44-16,-1 3 53 16,3-1-56-16,-4 1 0 15,3-3 9-15,-2 2-9 16,0-2 0-16,2-4-2 0,-7-1 8 15,3-6-14-15,-3-4 8 16,5 0 0-16,11-8-16 16,9-32 16-16,8-20-58 15,4-16-91-15,-10-15-175 16</inkml:trace>
  <inkml:trace contextRef="#ctx0" brushRef="#br1" timeOffset="-54322.94">22766 3701 424 0,'0'0'22'16,"0"0"71"-16,0 0 27 15,0 0-82-15,0 0-26 16,0 0-12-16,0-3 5 16,0 12-15-16,0 19 28 0,6 15-3 15,-4 9 72-15,-2 2-65 16,0 2 0-16,0-2 0 16,0-4-20-16,-4-2 5 15,0-9-7-15,2-11 0 16,2-8-21-16,0-10 4 15,0-6-43-15,0-4-14 16,0 0-42-16,6-2-15 16,-2-22-83-16,-4-6 167 15</inkml:trace>
  <inkml:trace contextRef="#ctx0" brushRef="#br1" timeOffset="-53977.73">22799 3627 454 0,'0'0'77'0,"0"0"0"16,0 0-22-16,0 0-43 15,0 0-12-15,0 0 0 16,0 0 20-16,94 44-20 0,-74-30 0 16,-7-1 1-16,-3 2-1 15,-8 7 0-15,-2 5 5 16,0 7-3-16,0 4 10 16,-21 0-12-16,-3-2 0 15,-3-8-9-15,5-10 9 16,8-8-10-16,8-10-15 15,6 0-63-15,0-10-113 16</inkml:trace>
  <inkml:trace contextRef="#ctx0" brushRef="#br1" timeOffset="-53650.97">22998 3786 305 0,'0'0'158'0,"0"0"-95"16,0 0 29-16,0 0-40 15,0 0-48-15,0 0-4 16,19 50 0-16,-5-32-16 16,-1-4 16-16,-1-6-22 15,-3-4 20-15,-3-4-10 16,0 0 10-16,4 0-18 16,-1-8-7-16,4-18 2 15,1-6 9-15,-4 0-27 16,-1 3-16-16,-6 7 10 15,-3 7 36-15,0 5 4 16,0 5 9-16,-9 5 77 16,-11 0-28-16,-5 0-29 0,-1 5 13 15,3 8-32-15,6 2-1 16,7-1-1-16,10 0-31 16,0-7-76-16,0-1-141 15</inkml:trace>
  <inkml:trace contextRef="#ctx0" brushRef="#br1" timeOffset="-53024.42">23330 3706 264 0,'0'0'82'0,"0"0"2"15,0 0-28-15,0 0-40 16,0 0 16 0,0 0-32-16,-14 3-29 0,-8 15 29 15,-2 3 11-15,1-2 22 16,7 0 4-16,5-7-19 15,9 0 26-15,2-4-44 16,0-1-13-16,7 4 9 16,11-5 1-16,1-2 0 15,4-4-16-15,0 0 14 16,-6 0-16-16,1 4 21 16,-3 4-3-16,-3 2 1 0,-3-2 4 15,-3 0-3-15,-2 0 1 16,-4 0 0-16,0 0 14 15,0 4-8-15,0-2-6 16,-8 4 20-16,-3-6-15 16,2-2 1-16,2-2-6 15,5-4-38-15,2 0 36 16,0-10-97-16,0-12-81 16,11-8 51-16,7-4 18 15</inkml:trace>
  <inkml:trace contextRef="#ctx0" brushRef="#br1" timeOffset="-52972.1">23330 3706 31 0</inkml:trace>
  <inkml:trace contextRef="#ctx0" brushRef="#br1" timeOffset="-52861.12">23330 3706 31 0,'149'76'122'0,"-142"-76"-24"0,-3 2-12 0,3 10-31 0,1 2 41 0,2 4-79 16,-1 0-14-16,-3-2 14 16,-2 0-17-16,3-2-1 15,-2-4-32-15,-3-2-39 16,0-2 17-16,-2-6-86 15,0 0-39-15</inkml:trace>
  <inkml:trace contextRef="#ctx0" brushRef="#br1" timeOffset="-52694.13">23530 3559 357 0,'0'0'165'0,"0"0"-53"0,0 0-12 15,0 0-65-15,0 0-35 16,0 0-22-16,-4 52-6 16,19-28-117-16,-1-8-136 15</inkml:trace>
  <inkml:trace contextRef="#ctx0" brushRef="#br1" timeOffset="-52321.47">23653 3734 247 0,'0'0'231'0,"0"0"-133"16,0 0 44-16,0 0-82 15,0 0-10-15,0 0-50 16,51 0 0-16,0 0 34 0,3 0-28 15,-5 0-6-15,-5 0-4 16,-11 0-75-16,-4-3 13 16,-6-1-126-16,-10-4-83 15</inkml:trace>
  <inkml:trace contextRef="#ctx0" brushRef="#br1" timeOffset="-51892.74">23938 3631 401 0,'0'0'98'16,"0"0"17"-16,0 0 23 16,0 0-112-16,0 0-10 0,-45 120 35 15,45-87-49-15,0 1-2 16,5 2 0-16,3-8 7 16,-1-4-34-16,5-10 16 15,-4-4-43-15,3-6 33 16,3-4-57-16,1 0 24 15,3-12 18-15,3-20 36 16,-2-7-1-16,2 7 1 16,-3 1 0-16,-1 9 4 15,-1 4-4-15,-3 4-1 16,-2 4-2-16,-2 5 6 16,-4 5-2-16,-1 0-1 15,-4 0 0-15,0 0 60 0,2 0-43 16,0 2 22-16,1 11-10 15,1-1-24-15,-2 2 17 16,3 4-22-16,0-4 0 16,-1-2 4-16,0-2-4 15,-2-2-16-15,3-5-1 16,-3 2-38-16,0-3 35 16,0-2-68-16,4 0-81 15,-2-4-32-15</inkml:trace>
  <inkml:trace contextRef="#ctx0" brushRef="#br1" timeOffset="-51742.42">24210 3528 180 0,'0'0'233'0,"0"0"-166"16,0 0 46-16,0 0-64 15,0 0-49-15,0 0-140 16,-9 9-4-16,22 11-132 15</inkml:trace>
  <inkml:trace contextRef="#ctx0" brushRef="#br1" timeOffset="-51340.45">24403 3689 307 0,'0'0'221'0,"0"0"-189"16,0 0 131-16,0 0-102 16,0 0-40-16,0 0-21 15,-46 109 4-15,46-93-15 16,8-2 10-16,11-4-16 16,-4-2 1-16,3-4-12 15,-5-4-23-15,1 0 2 16,-3 0-4-16,0-6 5 15,-2-8 9-15,0-9-4 16,-3 0 37-16,4-5-32 16,-4-7-7-16,-4 5 12 0,-2 1-41 15,0 2 73-15,0 13-4 16,-4 6 5-16,-12 6 91 16,-3 2-20-16,-2 0-26 15,-1 10 11-15,1 8-3 16,6 0-11-16,7 0-42 15,3-2-14-15,5-1 6 16,0-8-96-16,13-7-124 16</inkml:trace>
  <inkml:trace contextRef="#ctx0" brushRef="#br1" timeOffset="-50962.87">24646 3603 463 0,'0'0'117'0,"0"0"-95"16,0 0 88-16,0 0-26 16,0 0-68-16,0 106 9 15,4-81-25-15,0-6 0 16,-2 2 1-16,-2-3-1 16,0-4-7-16,0-1 6 15,0-7-20-15,0-1 16 16,0-3-45-16,2-2-10 15,0 0 59-15,2-8-60 16,3-15 2-16,1-3 51 0,6-1 8 16,-1-2-3-16,3 3 3 15,0 8 0-15,-3 5 4 16,-4 6-4-16,0 7 0 16,-5 0 0-16,3 0 6 15,0 0 42-15,-3 8-10 16,3 14-12-16,-1 10 31 15,-1 17-57-15,-2 7-4 16,-3 0-34-16,0-4-237 16</inkml:trace>
  <inkml:trace contextRef="#ctx0" brushRef="#br2" timeOffset="-40170.02">24365 7199 119 0,'0'0'4'0,"0"0"27"16,0 0 84-16,0 0-56 16,0 0-11-16,0 0-3 15,0 0 13-15,0-4 39 16,0 4-78-16,0 0-12 15,0 0 11-15,0 16 1 16,0 2 34-16,0-2-53 0,0-3 8 16,0-3 22-16,3 1-30 15,11-4 0-15,3-4 1 16,8-3 2-16,4 0-3 16,2 0 0-16,-4-18-5 15,-7-2-29-15,-9 0 33 16,-5 0-9-16,-6-1 10 15,0 3 0-15,0 3 2 16,-8 4-2-16,-8 10-4 16,0 1-21-16,0 0 18 15,6 14-20-15,1 8 0 16,2 6-87-16,2-4-140 0</inkml:trace>
  <inkml:trace contextRef="#ctx0" brushRef="#br2" timeOffset="-39121.97">24096 7788 255 0,'0'0'101'0,"0"0"-11"15,0 0 6-15,0 0-15 16,0 0 13-16,0 0-80 16,0 0 8-16,-3-8 18 0,-14 20-36 15,-7 15 33-15,-3 0-37 16,0 1 0-16,10-6-10 16,3-5-37-16,9-9-30 15,5-7-56-15,0-1-127 16,0-1 13-16</inkml:trace>
  <inkml:trace contextRef="#ctx0" brushRef="#br2" timeOffset="-38983.24">24096 7788 301 0,'45'16'29'16,"-30"-12"76"-16,5 2-38 15,1 4-41-15,0 4-12 0,0 0-28 16,-3 6-22-16,-7-4-125 15,-7-3-150-15</inkml:trace>
  <inkml:trace contextRef="#ctx0" brushRef="#br2" timeOffset="-38749.69">24170 7935 456 0,'0'0'103'16,"0"0"-32"-16,0 0 44 15,0 0-16-15,-29 144-74 16,29-88 2-16,2 10-6 0,2 12-10 16,-4 8 87-1,0 7-98-15,0-5 3 0,-2-12 16 16,2-17-19-16,0-19-5 16,0-12 1-16,13-12-86 15,3-12 31-15,-3-4-173 16,-5-4-107-16</inkml:trace>
  <inkml:trace contextRef="#ctx0" brushRef="#br2" timeOffset="-37994.86">23561 9195 430 0,'0'0'116'0,"0"0"-82"0,0 0 78 16,0 0-73-1,0 0-2-15,0 0 15 0,0 125-37 16,0-85-14-16,0-1 7 15,-4-3 0-15,-7-8 24 16,2-8-32-16,6-10 0 16,1-9 7-16,2-1-7 15,0 0-9-15,0-13-1 16,5-22 10-16,11-8-26 16,-1-5 26-16,1 1 0 15,-1 9-4-15,-1 8 4 16,-3 8 0-16,-3 12-2 15,2 6 10-15,-4 4-12 16,1 0 4-16,4 0 0 0,0 8 53 16,0 12-49-1,-2 6 17-15,-2 4-13 0,-5 4 8 16,1 4-9-16,-3 1-7 16,0-3-18-16,2-8 8 15,2-8-97-15,2-10-45 16,4-10-59-16,-1 0-68 15</inkml:trace>
  <inkml:trace contextRef="#ctx0" brushRef="#br2" timeOffset="-37153.11">23871 9372 435 0,'0'0'44'0,"0"0"-9"16,0 0-10-16,0 0 4 15,0 0-29-15,0 0 0 16,78-22 11-16,-63 10-11 16,-4-2 0-16,-1 0 1 15,-6 0 6-15,-2 2-4 16,-2 2-3-16,0-2 0 16,0 2-15-16,0 0 15 15,0 2-16-15,-6 4 16 16,-6 2-7-16,-1 2-5 15,-3 0 8-15,-3 0 4 0,-2 0-9 16,4 14 10 0,1 0-1-16,5 2 7 0,-1 4-4 15,4 6 31-15,3 4-34 16,3 0 0-16,2 2 16 16,0-5-9-16,0-6-7 15,0-8 0-15,15-8 5 16,10-5-13-16,8 0 8 15,3-18 0-15,-3-12-10 16,-1-4 10-16,-8 3-19 16,-3-2 8-16,-9 8 11 15,0 4-8-15,-5 7 8 16,-5 4 0-16,-2 6 46 16,0 4-30-16,0 0 1 0,0 0-17 15,2 0 5-15,0 0-20 16,5 12 15-16,-2 4 0 15,-3 2 47-15,0 0-38 16,-2 0 12-16,0-1-2 16,5-4-19-16,-3-5 15 15,0-3-15-15,0-5 0 16,0 0-13-16,3 0 13 16,1 0-1-16,4-3-7 15,0-12 16-15,2-6-1 16,-1-1-7-16,2 0 0 15,-1 2-2-15,-2 4 2 16,-3 8-7-16,-5 4 5 0,0 4 4 16,-2 0-11-16,0 4 19 15,0 16-10-15,2 6 105 16,-2 0-74-16,4-4 3 16,-2-2-12-16,0-3-21 15,2-2 10-15,5-1-11 16,-3-3 0-16,2-1 3 15,0-1-3-15,-3-3 0 16,-1-3-3-16,0-1 14 16,1-2-16-16,4 0 5 15,4-11 0-15,12-16 22 16,0-12-22-16,4-11-61 0,-3-2-101 16,-6-2-132-1</inkml:trace>
  <inkml:trace contextRef="#ctx0" brushRef="#br2" timeOffset="-36622.42">24513 9145 164 0,'0'0'129'0,"0"0"-35"16,0 0 81 0,0 0-87-16,0 0-22 0,0 0 42 15,-7-39-62-15,7 60 2 16,0 18 3-16,-2 13 21 16,-5 2 3-16,-2 0-75 15,3-6 5-15,-1-1 25 16,3-10-30-16,2-5-6 15,-1-7 5-15,3-11-59 16,0-8 11-16,0-6-83 16,0 0-15-16,0-20 91 15,0-16-68-15,7-12-13 16,2-1 56-16,-5-3 2 16,0 9 60-16,-4 6 6 15,2 13 13-15,-2 14 99 0,0 6 23 16,0 4-23-16,3 0-32 15,4 14-55-15,4 10 76 16,0 0-55-16,0 4-8 16,0 0 39-16,2-3-64 15,-3-2 0-15,-2 2 0 16,-1-10-6-16,-1 2 4 16,2-8-77-16,-4-4-21 15,5-5 39-15,-1 0-110 16,6-12 1-16,-1-19-35 15</inkml:trace>
  <inkml:trace contextRef="#ctx0" brushRef="#br2" timeOffset="-36454.56">24698 9133 38 0,'0'0'213'0,"0"0"-38"16,0 0-6-16,0 0-71 16,0 0-59-16,0 0 47 15,0 61-48-15,0-25-20 16,0 2-8-16,0 2-1 15,0-2-18-15,0-2-29 16,0-1-97-16,0-6 3 16,0-8-107-16</inkml:trace>
  <inkml:trace contextRef="#ctx0" brushRef="#br2" timeOffset="-36151.27">24783 9360 185 0,'0'0'288'0,"0"0"-225"16,0 0 63-16,0 0-47 16,0 0-42-16,0 0-28 15,4 105-2-15,2-87-5 16,1-7-2-16,2-2 0 16,0-7-27-16,2-2 27 15,3 0-25-15,-1-6 23 16,1-18-6-16,-6-1-2 15,-1-3 1-15,-7 2 9 16,0-2 0-16,0-2 0 16,0 2 0-16,-2 0-4 0,-5 8 1 15,1 8-6-15,0 10-41 16,0 2-47-16,-1 12-45 16,3 18-70-16,-2 4 25 15</inkml:trace>
  <inkml:trace contextRef="#ctx0" brushRef="#br2" timeOffset="-35682.82">25121 9364 406 0,'0'0'105'0,"0"0"70"15,0 0-72-15,0 0-11 16,0 0-77-16,0 0-11 15,-47-42 44-15,38 44-48 16,-5 22 0-16,2 9 13 16,-1 3-5-16,3-3 12 15,8-2-20-15,2-5 0 16,0-4-4-16,0-8 4 16,2-6-25-16,12-8-2 15,5 0-27-15,6-18 38 16,2-14-26-16,0-6 1 15,-5-4 22-15,-2-1 2 16,-4-5 14-16,-1-4-4 0,-3 0 14 16,-8 0 17-16,-4 8-17 15,0 14 5-15,0 12 92 16,0 10-59-16,0 8 11 16,0 0 1-16,0 0-47 15,0 19-10-15,0 18-2 16,0 9 2-16,0 6-3 15,0 0 3-15,0 0-53 16,0-8-12-16,2-6-63 16,5-9-28-16,7-11-85 15,-4-12 83-15,5-6 106 16</inkml:trace>
  <inkml:trace contextRef="#ctx0" brushRef="#br2" timeOffset="-35296.62">25413 9410 363 0,'0'0'165'16,"0"0"19"-16,0 0 4 16,0 0-119-16,0 0-63 15,0 0 14-15,0 0-20 16,14 8 0-16,5-20 2 16,-1-4 2-16,0 0-8 15,-5 2 3-15,-4 2 1 16,-2 1-3-16,-5 0 3 15,-2 1 0-15,0-1 13 16,0-6-11-16,-7 1 6 0,-4-2-8 16,-5 4 0-16,3 2-14 15,-3 10 14-15,-1 2 0 16,1 2-9-16,-1 24 19 16,-1 12-11-16,2 7 1 15,-2 0 0-15,5 5 62 16,4-3-60-16,4-7 7 15,5-2 25-15,0-10-28 16,7-6-8-16,27-7 2 16,10-9-18-16,12-6 1 15,9 0-81-15,-5-23 85 16,-6 1-207-16</inkml:trace>
  <inkml:trace contextRef="#ctx0" brushRef="#br2" timeOffset="-28369.76">24608 7268 648 0,'0'0'74'0,"0"0"-73"15,0 0 133-15,0 0-41 0,0 0-36 16,0 0-57-1,0 0 0-15,-8 0-10 0,8 0 10 16,0 0 0-16,0 0 9 16,0 0-2-16,0 0 48 15,0 0-40-15,0 0-13 16,0 0 50-16,0 0-52 16,0 0 0-16,0 0 6 15,0 0 2-15,0 0-8 16,0 0 0-16,0 0 0 15,0 0-4-15,0 0 4 16,0 0 0-16,0 0-2 0,0 0 7 16,0 0-4-16,2 0-1 15,-2 0 0-15,0 0-2 16,2 0 2-16,-2 0 0 16,0 0-5-16,2 0 13 15,-2 0-12-15,2 0 4 16,-2 0 0-16,0 0 3 15,0 0-3-15,0 0 0 16,3 0-1-16,1 0 8 16,0 0-8-16,4 0 1 15,-2 0 0-15,3 0 2 16,-1 0-2-16,4 0 0 16,-1 3 2-16,-2-3 4 0,-2 3-3 15,0-2-3 1,-5-1 0-16,0 0 13 0,0 0-13 15,-2 0 0-15,2 0 18 16,-2 0-16-16,0 0 9 16,4 0-11-16,1 0 0 15,4 0 4-15,-2 0-4 16,2 0 0-16,-3 0 0 16,4 0 4-16,-6 0 2 15,2 0-6-15,-3 0 0 16,-1 0 8-16,0 0-8 15,0 0 0-15,0 0 3 16,6 0 2-16,-2 0-2 16,5 0-3-16,1-4 0 0,-2-2 5 15,1 2-5-15,-1 0 0 16,-4 3-3-16,-1-2 11 16,-3 1-6-16,2 2-2 15,-4-2 0-15,2 2 4 16,-2 0-4-16,2 0 0 15,1-4-1-15,4-1 6 16,2-4-3-16,1-1-2 16,4-2 0-16,-1 2 0 15,-4 0 0-15,1 2 0 16,-4 2 0-16,-2-1 2 16,-2 6 2-16,1-3-4 15,-1-2 0-15,2 3 1 0,1-2-1 16,4-4 0-1,0 2-3-15,-1-6 12 0,2 2-11 16,-2 3 2-16,-1-3 0 16,3 4 0-16,-6 1 0 15,-2-1 0-15,2 1 0 16,-1-2 4-16,1 0-2 16,0-4-2-16,0-2 0 15,4-2 0-15,-4 0 0 16,3 2 0-16,-3 2-3 15,-2 2 9-15,2 0-6 16,-4 6 0-16,0-2 0 0,3 2 2 16,-3-3-2-16,3-2 0 15,-3-5 2-15,0-2 4 16,2-3-6-16,-2 4 0 16,2-3 0-16,-2 4-3 15,0 2 3-15,0-1 0 16,0 2 1-16,0 0 7 15,0 1-6-15,0-2-2 16,0-2 0-16,-2 0 8 16,-6-4-8-16,4 3 0 15,0 2-3-15,2 1 10 16,-3-2-8-16,3 3 1 16,0-2 0-16,0 1 0 15,-2 2 0-15,-4-2 0 16,2 0-1-16,-1 1 11 0,-1-1-7 15,-2-1-3-15,1 1 0 16,3-2 6-16,-4 3-6 16,2-5 0-16,-1 3-2 15,-2-1 7-15,2 0-7 16,2 4 2-16,-1-2 0 16,-2 2-1-16,1 0 1 15,1-2 0-15,-1 0-1 16,-1-3 10-16,2 1-9 15,-1 1 0-15,0-4 0 16,0 2-4-16,2-2 4 16,1-1 0-16,0 2-3 0,-2 2 10 15,2 2-7-15,1 0 0 16,-1 0 0-16,-2 0-1 16,2-2 1-16,-3 0 0 15,5 0-6-15,-3 0 18 16,2-3-17-16,-1-1 5 15,1 1 0-15,1 1-5 16,2-1 5-16,-2 1 0 16,1 2-3-16,-1-1 10 15,-1 2-5-15,3 0-2 16,-3 0 0-16,1-1-5 16,0 2 5-16,-1-2 0 15,3 3-4-15,-2-4 12 16,1 1-12-16,-2-2 4 15,3 2 0-15,0 0-5 0,2-1 5 16,-2 6 0-16,0-3-3 16,-2 0 14-16,1-2-19 15,1 0 8-15,0 4 0 16,0-1-2-16,0 6 2 16,-1-2 0-16,0 0-11 15,3-2 22-15,-2 2-18 16,2-1 7-16,0 0 0 15,-2 0-7-15,2-1 7 16,-2 4-2-16,0-1-7 0,2 2 18 16,-2 2-12-1,2 0 3-15,0 2 0 0,0-3-6 16,0 3 6-16,0 0-2 16,0-1-7-16,0 1 18 15,0-2-18-15,0-2 8 16,0-2 1-16,0-5-29 15,0 3 29-15,0 4-2 16,0 0-5-16,0 4 14 16,0 0-12-16,0 0 5 15,0-2 0-15,0 2-6 16,0-1 6-16,0 1 0 16,0 0-8-16,-2 0 18 0,2 0-19 15,0 0 9 1,0 0 0-16,-3 0-31 0,3 0 31 15,-2 0-11-15,0 0 1 16,-2 0 20-16,-6 7-22 16,1 1 12-16,-1 7 0 15,-4-2 0-15,1 6 0 16,-3 5 0-16,-4 2-2 16,2 4 8-16,-4 0-5 15,4 1-1-15,2-8 0 16,3-5 1-16,7-6-1 15,-2-4 0-15,6-4 1 16,0-1 8-16,2-3-10 16,0 0 1-16,0 0 0 0,0 0-8 15,0 0 8-15,0 0-26 16,0 0 15-16,0 0-36 16,0 0 5-16,0 3-83 15,0 3-43-15,0 2 67 16,0 0-85-16,0-1-100 15</inkml:trace>
  <inkml:trace contextRef="#ctx0" brushRef="#br2" timeOffset="-27941.2">24644 5722 168 0,'0'0'94'0,"0"0"-10"16,0 0 57-16,0 0-1 16,0 0-70-16,0 0-42 15,0-7 68-15,0 7-63 16,0 0-5-16,0 0 17 15,0 0-33-15,0 0 10 16,6 0-22-16,6 0 0 0,5 0 19 16,6 0-13-16,4 10-3 15,0 0 28-15,-3 2-19 16,0 0 29-16,-1 0-41 16,-3-2 0-16,-3-2 13 15,-3-4-13-15,-3 0 0 16,-4-2 11-16,-5-2-7 15,-2 0 2-15,0 0-6 16,0 1 0-16,0 2-29 16,0 3-52-16,0 2-175 15,-9 2-231-15</inkml:trace>
  <inkml:trace contextRef="#ctx0" brushRef="#br2" timeOffset="-22091.49">23588 5287 576 0,'0'0'83'16,"0"0"-76"-16,0 0 56 0,0 0 76 16,0 0-114-1,0 0-24-15,0 0 26 0,23 38-7 16,-4-23 17-16,6 3-35 15,0 4 11-15,1 6 52 16,-4 4-64-16,-2 2 4 16,1-2 28-16,-6 0-26 15,1-5 15-15,-5-4-22 16,-3-5 0-16,4-6-4 16,-3-2 4-16,-3-2-21 15,-1-2 8-15,-2-3-51 16,-3-3 8-16,0 0-53 15,0 0-24-15,0 0 92 16,0-21-143-16,-3-4-192 0</inkml:trace>
  <inkml:trace contextRef="#ctx0" brushRef="#br2" timeOffset="-21833.39">23923 5300 429 0,'0'0'62'0,"0"0"56"15,0 0-17-15,0 0-51 16,0 0 16-16,0 0-61 16,-19 0-5-16,2 16 33 0,-12 16-33 15,-8 7 20 1,2 6-20-16,0-5 0 0,8 0 6 15,5-8-6-15,8-2-72 16,3-9-101-16,3-12-227 16</inkml:trace>
  <inkml:trace contextRef="#ctx0" brushRef="#br2" timeOffset="-20479.25">23204 5472 323 0,'0'0'103'16,"0"0"31"-16,0 0-15 15,0 0-21-15,0 0 8 16,0 0-87-16,-4 0-5 15,4 0 21-15,0 0-25 16,0 0 1-16,0 0-11 0,0 0 0 16,12 6 19-16,-1 4-19 15,3-1 0-15,1 4 25 16,1-1-23-16,-1 0 5 16,-2 2-7-16,3-2 0 15,-3 1 1-15,1 0-1 16,-4 0 0-16,-3-2 3 15,0 3 2-15,-4 3-5 16,-1-1 0-16,0 4 0 16,-2-2 5-16,0 2-5 15,0-3 0-15,0 4 7 16,0-1-2-16,-9-2 5 16,-5 2-10-16,1-4 0 15,-3 2 23-15,1-4-18 16,-1 2-5-16,3-3 32 0,-1-2-24 15,1 1 8-15,-1-2-16 16,4 3 0-16,-1-4 7 16,-3 5-7-16,-1 0 0 15,-3 3 9-15,-5-2-8 16,4 2 21-16,-4 2-22 16,-2-3 0-16,8-1 27 15,-3-1-27-15,5-2 0 16,1 2-1-16,1-1 13 15,-1 0-15-15,3 1 3 0,-3-2 0 16,1 4-3 0,0 2 3-16,-3 2 0 0,1 0-2 15,-1 0 9-15,1 0-6 16,3-2-1-16,1-2 0 16,-3 2 0-16,4 3 0 15,-1 0 0-15,-3 4 0 16,3-2 8-16,-1 6 1 15,-3-1-9-15,4 3 0 16,0-4 7-16,2 1-7 16,5-6 0-16,-1-2 1 15,3 0 9-15,2 2-12 16,0-2 2-16,0 4 0 16,0-2 0-16,0-2 0 15,0-2 0-15,2-2-5 0,5 4 14 16,-1 1-8-16,1-4-1 15,2 1 0-15,0-3 2 16,0-6-2-16,5 2 0 16,3 3-6-16,3-2 14 15,3 2-2-15,-2 0-6 16,4 0 0-16,0 0 2 16,0 0-2-16,-1 0 0 15,0-2-4-15,1 0 16 16,-1-2-14-16,1-4 2 15,0 1 0-15,-1-2-5 16,2-3 5-16,3-2 0 0,0 0-1 16,0 0 10-1,3 0-9-15,-1 2 0 0,0 2 0 16,0 2-4-16,-2 2 4 16,-4 0-5-16,-6 1 4 15,-3 0-32-15,-7 1 16 16,-3-4-101-16,-6 2-64 15,0-4-17-15,0-4-163 16</inkml:trace>
  <inkml:trace contextRef="#ctx0" brushRef="#br2" timeOffset="-19856.1">23202 6806 492 0,'0'0'137'15,"0"0"19"-15,0 0-24 16,0 0-10-16,0 0-111 15,0 0-5-15,0 30 9 16,16-6 9-16,3 2 15 16,0-2-39-16,-3-4 0 15,1 0 21-15,2-2-21 16,-4-2 0-16,3-4 0 16,-3 2 7-16,1 0-14 15,-1-2 7-15,1 0 0 0,-3-4-30 16,-3-2 20-16,-6-2-10 15,-2-4 12-15,-2 2 8 16,0-2-16-16,0 0 16 16,0 2 0-16,-8 0 10 15,-13 6-6-15,-6 4-4 16,-2 5 6-16,-2 5 1 16,-2 1 10-16,-3 4-17 15,3-1 0-15,4 0-30 16,4-3-16-16,7-2-92 15,1-5-107-15,-1-6-203 16</inkml:trace>
  <inkml:trace contextRef="#ctx0" brushRef="#br2" timeOffset="-10180.3">5180 10076 157 0,'0'0'577'15,"0"0"-577"-15,0 0-2 16,0 0 1-16,0 0 1 15,0 0 0-15,145 24 10 16,-110-24-10-16,-8 0-12 16,-10 0 4-16,-7 0-42 15,-6 0 49-15,-4 0-18 16,0 0 19-16,0 2 22 16,0 4 9-16,-14 9-1 15,-1 4-19-15,2 15-3 16,-1 11 52-16,8 5-45 15,2 7 13-15,4-2 17 0,0-7-33 16,0-4-10 0,6-2-2-16,9-2-59 0,3-1 3 15,-5-7-112-15,-7-6-179 16</inkml:trace>
  <inkml:trace contextRef="#ctx0" brushRef="#br2" timeOffset="-10005.25">5318 10672 622 0,'0'0'64'16,"0"0"4"-16,0 0 71 15,0 0-138-15,0 0-1 0,0 0-2 16,55-17 2 0,-14 10-21-16,-3-1-70 0,-1-1-85 15,-10 0-20-15,-7 0-143 16</inkml:trace>
  <inkml:trace contextRef="#ctx0" brushRef="#br2" timeOffset="-9612.05">5549 10446 235 0,'0'0'50'0,"0"0"-1"15,0 0 119-15,0 0-93 16,0 0-16-16,0 0 13 15,14 79-25-15,-12-53-14 16,1 2-33-16,1-2 0 0,-2-3 1 16,0-7-1-1,5-6-26-15,-5-9 9 0,0-1-28 16,0 0 6-16,-2 0-20 16,0-1 18-16,0-20 34 15,0-2 11-15,0-4-4 16,0 1 22-16,0 6-21 15,0 0 18-15,3 2-19 16,4 4 0-16,4 2-6 16,0 4 6-16,0 1 0 15,0 7-9-15,1 0 12 16,-1 0-9-16,-3 0-3 16,4 13 9-16,-6 6 21 0,1 6-21 15,-3 2 0-15,3 2-2 16,0-3-12-16,2-5-141 15,-3-8-188-15</inkml:trace>
  <inkml:trace contextRef="#ctx0" brushRef="#br2" timeOffset="-9198.97">6011 10349 391 0,'0'0'209'0,"0"0"-189"16,0 0 85-16,0 0-59 15,0 0-46-15,0 0-2 16,-18-3-36-16,7 3 30 16,0 15-16-16,-3 5 19 15,1-4 0-15,4 2 10 16,3-5-2-16,6-6-3 15,0 4 0-15,0-4-12 16,6 3 12-16,9 2-11 16,4-2 9-16,0 4 0 15,4-3-9-15,-3 4 2 16,-3 2-6-16,-3-2-2 16,-3-1 16-16,-5-2-6 0,-6 1 7 15,0-1 14-15,-2 2 50 16,-15 0-36-16,-3-4-11 15,2-5 34-15,4-2-51 16,2-3-3-16,4-4-31 16,4-20-105-16,2-5-103 15</inkml:trace>
  <inkml:trace contextRef="#ctx0" brushRef="#br2" timeOffset="-8520.8">6131 10457 338 0,'0'0'120'0,"0"0"-110"16,0 0 60-16,0 0-57 15,0 0-13-15,0 0-22 16,79-2 22-16,-62-6 16 15,-3 1-16-15,-6 0 0 16,-3 3-6-16,-5 0 13 16,0 0 7-16,0-2-14 15,0-4 2-15,0 2-13 16,-3 1 7-16,-5 6-22 0,-2 1-26 16,-3 0 52-16,-3 8 7 15,3 10-7-15,2 4 0 16,2 2 40-16,9-4-20 15,0 2 0-15,0-6 1 16,0 0-12-16,12-4-3 16,9-4-6-16,4-8 0 15,4 0-16-15,2 0 15 16,0-22-20-16,0-6-22 16,-4-6-10-16,-4 2 17 15,-10-2-46-15,-4 4 17 16,-9 8 50-16,0 8 15 15,0 6 49-15,0 8 55 16,0 0 12-16,0 0-20 16,0 0-56-16,-3 12-23 0,1 10 12 15,2 9-26-15,0-2-3 16,0 1 12-16,0-6-11 16,0 0 12-16,0-2-13 15,5-1 0-15,-2-2 9 16,-1-5-9-16,0-3 0 15,0-9 1-15,-2-2 6 16,2 0 3-16,-2 0-10 16,0-2 0-16,2-14-6 15,1-8 6-15,1-2-5 16,2-1 3-16,4 8-48 16,-1 4-10-16,4 3-88 0,-4 4-68 15</inkml:trace>
  <inkml:trace contextRef="#ctx0" brushRef="#br2" timeOffset="-8340.6">6599 10461 432 0,'0'0'161'15,"0"0"-132"-15,0 0-1 16,0 0-28-16,0 0-20 15,0 0-15-15,66-18-28 16,-43 8-81-16,-9 0-105 0</inkml:trace>
  <inkml:trace contextRef="#ctx0" brushRef="#br2" timeOffset="-8102.9">6682 10281 372 0,'0'0'110'0,"0"0"-32"0,0 0 61 16,0 0-100-16,0 0-29 15,-27 108-9-15,27-54 2 16,0 2 45-16,0 0-32 16,0-10 2-16,8-14 8 0,8-10-25 15,5-11-2-15,12-11-7 16,9-6-39-16,14-39-22 15,0-10-220-15,-6-15-133 16</inkml:trace>
  <inkml:trace contextRef="#ctx0" brushRef="#br2" timeOffset="-7179.25">6985 10036 17 0,'0'0'278'0,"0"0"-158"16,0 0 9-16,0 0-50 15,0 0-10-15,0 0-69 16,0 0-6-16,15-6 5 0,5 6 2 16,5 0 12-1,0 0-13-15,-4 0 0 0,0 0 2 16,-8 0-2-16,-4 0 0 16,-2 2-2-16,-5 0 5 15,-2 0-17-15,0 0 14 16,0 0 0-16,0 8 9 15,0 10-7-15,0 18 3 16,-9 14 6-16,4 13-8 16,5 0 67-16,0 6-66 15,0-9 13-15,0-6 35 16,5-7-36-16,6-16-11 0,-2-4-5 16,0-9 12-1,-2-6-22-15,-1-7 10 0,-4-2-51 16,-2-5 4-16,0 0-17 15,0 0-2-15,-6 0-37 16,-17 0-87-16,-1-18 21 16,-3-3 74-16,1-1 51 15,-3 7 44-15,4 2 193 16,9 5 9-16,5 4-49 16,9 2-49-16,2 2-11 15,0 0-93-15,6-4 5 16,19 0-4-16,9-4 19 15,1 1 1-15,3-2-21 16,2 1 6-16,-2 2-25 16,0 4 7-16,-7-2-98 0,-4 1-22 15,-9-6-86-15,-9-2-41 16</inkml:trace>
  <inkml:trace contextRef="#ctx0" brushRef="#br2" timeOffset="-6263.39">7323 10371 350 0,'0'0'151'15,"0"0"-10"-15,0 0-65 16,0 0 27-16,0 0-103 16,0 0-8-16,-4 0 7 15,13 2 2-15,4 12 4 16,1 7-5-16,-4 11 10 16,-1 7-7-16,-2 1-3 0,-7-4-29 15,3-10 21-15,-3-11-14 16,0-10-3-16,2-5 18 15,-2 0 7-15,0 0 52 16,0-20-52-16,0-8-13 16,0-1 11-16,4-2 0 15,7 9 0-15,3 4 2 16,-1 11 0-16,-2 0-27 16,2 7 27-16,0 0-15 15,1 0 14-15,-3 0-5 16,3 4 5-16,1 10-4 15,1 2 5-15,-1 8-1 16,3 3 1-16,0-1 0 0,0-5 1 16,-3-5-1-16,-1-10-3 15,-5-6-27-15,-5 0 24 16,0 0-7-16,-4-10 22 16,0-10-9-16,0-6 28 15,0-4-19-15,0 1-9 16,-11 4-3-16,1 3-14 15,-6 8-3-15,-2 8 11 16,4 3-15-16,1 3 24 16,2 0 19-16,4 0 12 15,3 0-31-15,0 0 1 16,1 5 4-16,3 3-5 0,0 0-6 16,0-2 3-16,0-2-10 15,3-4-14-15,10 0-2 16,7 0-21-16,3 0 44 15,0-11-33-15,2-2 24 16,0 1 11-16,-5 5 8 16,-5 4-12-16,-8 0 4 15,-2 3 4-15,-5 0 46 16,2 0-20-16,2 0 8 16,1 15 42-16,-3 3-27 15,0 6 14-15,-2 4-63 16,2 0 5-16,0-2 13 15,3-4-18-15,0-5 0 0,-3-11-10 16,0-5 8 0,0-1-4-16,3 0-47 0,1 0 30 15,8-18 22-15,3-8 1 16,2-4 0-16,-2 0 14 16,-1 5-13-16,-7 0 0 15,1 9-1-15,2 1 0 16,-5 8 3-16,1 2-3 15,0 2-7-15,-4 3 5 16,0 0 4-16,-2 0-15 16,3 3 8-16,-3 16 5 15,-2 13 8-15,0 4-8 16,0-2-1-16,0-4-3 16,0-9-50-16,11-10-58 0,0-11-159 15,2 0 23-15</inkml:trace>
  <inkml:trace contextRef="#ctx0" brushRef="#br2" timeOffset="-6076">8032 10421 712 0,'0'0'118'0,"0"0"-32"15,0 0-10-15,0 0-48 16,0 0-28-16,0 0 0 15,118-42-5-15,-74 28-3 16,-2 2-69-16,-5 6-78 0,-11 5-64 16,-10 1-86-1</inkml:trace>
  <inkml:trace contextRef="#ctx0" brushRef="#br2" timeOffset="-5837.73">8223 10269 548 0,'0'0'80'16,"0"0"55"-16,0 0-15 16,0 0-10-16,0 0-110 15,0 0 3-15,-11 0-5 16,11 20 11-16,-4 19-11 0,1 14 2 16,1 6 0-16,2 4 7 15,0-11-7-15,0-11-6 16,7-15 5-16,17-20-32 15,15-6-20-15,13-41-42 16,13-29-23-16,3-18-126 16</inkml:trace>
  <inkml:trace contextRef="#ctx0" brushRef="#br2" timeOffset="-4642.83">18639 9115 509 0,'0'0'151'0,"0"0"-79"16,0 0 50-16,0 0-110 15,0 0 1-15,0 0-13 16,0 0 9-16,121 9 5 16,-72-9-14-16,-7 0 0 15,-11 0-16-15,-6 0-5 0,-12 0-7 16,-6 0 1-16,-7 0 26 16,0 0-8-16,0 0 9 15,0 2 0-15,-16 12 33 16,1 12-28-16,-1 16 5 15,3 14 13-15,8 8-16 16,5 4 62-16,0-1-69 16,0-11 0-16,0-8 4 15,7-12-4-15,4-6-4 16,-2-10-3-16,-2-2-73 16,-5-8 20-16,-2-6-126 15,0-4-114-15</inkml:trace>
  <inkml:trace contextRef="#ctx0" brushRef="#br2" timeOffset="-4492.09">18751 9599 374 0,'0'0'120'0,"0"0"-7"15,0 0-48-15,0 0-64 16,0 0 12-16,0 0 19 16,107-30-32-16,-58 18-4 15,-1-1-7-15,-2 2-63 16,-2-3-73-16,-11-4-128 15</inkml:trace>
  <inkml:trace contextRef="#ctx0" brushRef="#br2" timeOffset="-4097.67">19201 9342 441 0,'0'0'97'0,"0"0"4"15,0 0 20-15,0 0-36 0,0 0-24 16,0 0-40-16,-36 98-10 15,36-73 15-15,-2 0-26 16,2 2 0-16,-4-1-1 16,1-8 2-16,1-4-2 15,2-4-1-15,0-6-12 16,0-3-8-16,0-1-3 16,0 0-2-16,0-15 23 15,0-20-4-15,0-4 8 16,2-7 0-16,11 4 4 15,-1 7 2-15,3 9-6 0,-1 11 0 16,-1 10-8-16,1 5 8 16,-1 0 0-16,-2 12-1 15,-2 20 3-15,-2 6 70 16,-1 9-56-16,-4 0-10 16,5 0 11-16,-2-5-17 15,4-6-2-15,4-8-10 16,3-10-89-16,1-10 26 15,1-8-89-15,1-2 12 16,-6-26-119-16</inkml:trace>
  <inkml:trace contextRef="#ctx0" brushRef="#br2" timeOffset="-3678.74">19576 9363 479 0,'0'0'113'0,"0"0"29"16,0 0-46-16,0 0-42 16,0 0-54-16,0 0 17 15,-39 0-21-15,26 1 4 16,0 11 0-16,-1 0-6 16,6-1 12-16,1-4-12 15,7 5 6-15,0 2 0 16,0 4-18-16,0 0 18 0,13 1-17 15,0-1 16 1,1-2-21-16,-1 2 10 0,-3 0-13 16,-2 0 13-16,-1-4-8 15,-3 2 20-15,-4-2 0 16,0 2 8-16,0 2-1 16,-17 0 15-16,-4-2-15 15,-3-4 5-15,4-4 11 16,2-4-23-16,7-4-5 15,4 0 2-15,2-14-65 16,5-8-24-16,0-2-14 16,0 4-16-16,0 4-7 15,12 4-50-15,3 4 83 16,-1 6 53-16</inkml:trace>
  <inkml:trace contextRef="#ctx0" brushRef="#br2" timeOffset="-3062.1">19526 9589 9 0,'0'0'92'0,"0"0"71"0,0 0-65 16,0 0 3-16,0 0-42 15,0 0-25-15,105-8-4 16,-83-4-30-16,1-6 9 16,-3-2-10-16,-5 0 1 15,-6 2-5-15,-7 4 5 16,-2 0 4-16,0 4 21 16,0 1-20-16,-4 2-4 15,-5 3 37-15,-2 1-38 16,2 2-6-16,0 1 1 15,0 0-16-15,0 0 4 0,-2 6-16 16,5 7 33-16,-1 8-11 16,0 5 23-16,7 2-12 15,0 2 32-15,0-4-10 16,0-4 1-16,18-6-16 16,9-6 6-16,12-10 27 15,7 0-40-15,4-16-1 16,4-16-5-16,-7-5-3 15,-3 0-19-15,-10 1-76 16,-12 5 26-16,-9 4 19 16,-11 6 22-16,-2 10 37 15,0 2 38-15,0 5 10 0,-6 4 32 16,4 0-32 0,0 0-28-16,2 0 10 0,0 17-28 15,0 1-2-15,0 4 12 16,0 2-11-16,0 2 23 15,0 4-24-15,0 0 0 16,2 4 32-16,2 0-32 16,-4-2 0-16,0-6 7 15,0-8-5-15,0-10 3 16,0-5-5-16,0-3 0 16,0 0 89-16,0 0-37 15,0-15-29-15,-2-13-1 16,0-2-22-16,2-4 5 15,0 2-5-15,0 3 0 16,0 10-24-16,8 5 5 0,8 4-62 16,4 3-13-1,5 2-36-15,6-4-108 0</inkml:trace>
  <inkml:trace contextRef="#ctx0" brushRef="#br2" timeOffset="-2865.51">20230 9387 487 0,'0'0'127'15,"0"0"-51"-15,0 0 14 16,0 0-75-16,0 0 2 0,0 0-17 16,85 3-11-16,-43-3-34 15,-2 0-9-15,-7 0-44 16,-3 0-105-16,-10 0-120 15</inkml:trace>
  <inkml:trace contextRef="#ctx0" brushRef="#br2" timeOffset="-2631.05">20440 9322 390 0,'0'0'72'15,"0"0"39"-15,0 0 0 16,0 0-76-16,0 0-32 15,0 0 36-15,-25 109-35 16,21-69 10-16,0 2 8 16,-4 2-6-16,4-8 22 0,4-4-38 15,0-10 13-15,2-14-17 16,27-8 4-16,14-10-9 16,8-32 8-16,7-12-58 15,0-6-47-15,-9 2-189 16</inkml:trace>
  <inkml:trace contextRef="#ctx0" brushRef="#br2" timeOffset="-2240.96">20892 9090 220 0,'0'0'150'0,"0"0"60"15,0 0-53-15,0 0-37 16,0 0 4-16,0 0-98 15,-22 64 2-15,18-4 23 16,-1 4-37-16,0 2 24 0,-1 3-38 16,1-6 0-16,1-4 4 15,0-13-4-15,-1-12-15 16,5-14-15-16,0-15-24 16,0-5 17-16,0-9-54 15,11-29-28-15,9-12 29 16,0-12-78-16,-6-2-119 15</inkml:trace>
  <inkml:trace contextRef="#ctx0" brushRef="#br2" timeOffset="-1793">20897 9027 161 0,'0'0'381'16,"0"0"-285"-16,0 0-47 15,0 0 0-15,0 0-49 16,0 0 0-16,88-12 0 15,-67 24 6-15,-7 21-21 16,-12 4 3-16,-2 10 12 16,0 1-15-16,-21-2 15 15,-3-4 0-15,-1-10-4 16,3-10 12-16,8-10 0 16,4-6-8-16,5-6 0 15,5 0 7-15,0 0-7 16,0 0-11-16,18-4 4 15,6 0 14-15,3 2-20 0,2 2 13 16,-2 0-2 0,-5 0-18-16,-4 10 13 0,-7 2-3 15,-4 2 9-15,-7 0 2 16,0 0 18-16,0 5 1 16,-20-1 14-16,-7 2 53 15,-4-2-63-15,-3-5 24 16,7 0-11-16,7-7-29 15,9-4-5-15,7-2-3 16,4 0-59-16,0 0 32 16,0 0-135-16,23-2 18 15,8-17 40-15,11-3-122 0,7-4 12 16</inkml:trace>
  <inkml:trace contextRef="#ctx0" brushRef="#br2" timeOffset="-1411.4">21355 9238 150 0,'0'0'192'0,"0"0"-33"16,0 0 5-16,0 0-88 16,0 0-7-16,0 0-13 15,-50-16-43-15,36 38 48 16,3 6-59-16,2 8 4 16,0 6 29-16,2 0-35 15,1 3 0-15,1-10-1 16,5-6 12-16,0-11-21 15,0-8 10-15,0-8-6 16,11-2-9-16,5-9-5 0,4-20 10 16,2-9 7-1,1-4 2-15,-4 1-26 0,-1 6 19 16,-3 6-22-16,-3 9 24 16,-3 10-35-16,-5 6 17 15,-4 4 24-15,0 0-1 16,0 0-11-16,0 16 24 15,0 6-2-15,0 0 29 16,0 0-32-16,10 3-7 16,7-3 0-16,8-4-4 15,6-8-9-15,7-4-77 16,-1-4-69-16,2-2 20 0,-4 0-112 16</inkml:trace>
  <inkml:trace contextRef="#ctx0" brushRef="#br2" timeOffset="-1188.5">21728 9344 124 0,'0'0'215'0,"0"0"-67"16,0 0-27-16,0 0-22 16,0 0-45-16,0 0 31 15,-91-96-78-15,75 96 9 16,1 0 22-16,3 20-33 16,5 6-5-16,5 4 0 15,2 4 12-15,0 0 12 16,0 0-24-16,2-3 0 15,11-9 1-15,8-8-1 0,3-10-11 16,5-4-20 0,5-12-79-16,1-20 28 0,1-11-107 15,-5 0-163-15</inkml:trace>
  <inkml:trace contextRef="#ctx0" brushRef="#br2" timeOffset="-959.02">21906 8957 420 0,'0'0'95'16,"0"0"94"-16,0 0-33 16,0 0-1-16,0 0-155 15,0 0 1-15,-29 67 15 16,29-3 4-16,-3 6-7 16,-3 6 13-16,-5 2-23 0,2-3 34 15,-4-7-37-15,6-8-9 16,3-12 1-16,4-8-47 15,0-15-63-15,0-20-69 16,15-5-147-16,5-18 57 16</inkml:trace>
  <inkml:trace contextRef="#ctx0" brushRef="#br2" timeOffset="-653.89">22186 9184 306 0,'0'0'236'16,"0"0"-176"-16,0 0 40 15,0 0-69-15,0 0-12 16,0 0-19-16,-106 24 0 16,77 2-15-16,-5 0 15 15,5-4 0-15,7-2-5 16,7-4 5-16,5-4 0 15,6 0 0-15,4 2 4 16,0 2 20-16,0 2-23 16,16 2-1-16,15 1 27 15,13-3-26-15,12 0 1 16,6 2-2-16,1 1-28 0,-10 2 11 16,-11-7-229-16</inkml:trace>
  <inkml:trace contextRef="#ctx0" brushRef="#br2" timeOffset="29281.32">2466 6912 179 0,'0'0'43'15,"0"0"-23"-15,0 0 40 16,0 0-7-16,0 0 12 0,0 0-45 16,0 0-17-16,0 0 39 15,-17-4-22-15,17 4 20 16,-4-2 21-16,4 2-19 15,0 0 10-15,0 0-40 16,-2 0-9-16,2 0 21 16,0 0-24-16,0 0 0 15,0-6-10-15,21-10 20 16,10-6-11-16,7-2 1 16,2-3 0-16,0 4-8 0,4-4 8 15,6 0 0 1,3-1-19-16,10-3 19 15,3 3-45-15,3 2-59 0,-8 4-94 16,-17 6-23-16</inkml:trace>
  <inkml:trace contextRef="#ctx0" brushRef="#br2" timeOffset="29792.52">2831 6506 251 0,'0'0'67'0,"0"0"-45"15,0 0 20-15,0 0 21 0,0 0-63 16,0 0 7-16,16-3-11 16,13-7 9-16,7-2-4 15,0-1-1-15,1 4 0 16,-3 0-2-16,-8 6 2 16,-1 3-32-16,-10 0 14 15,-8 0-19-15,-5 0 15 16,-2 24-20-16,0 14 42 15,-24 16-15-15,-9 10 6 16,-4 11-13-16,0 2-44 16,5-6-88-16</inkml:trace>
  <inkml:trace contextRef="#ctx0" brushRef="#br2" timeOffset="35680.68">3718 5416 24 0,'0'0'67'15,"0"0"-16"-15,0 0-5 16,0 0-3-16,0 0-23 16,0 0 29-16,0 0-31 15,-53 0-5-15,51 0 14 0,2 0-27 16,-3 0-1 0,1 2 0-16,-4 6 1 0,-4 6-7 15,-1 4 7-15,-5 6 0 16,-3 4 2-16,-8 3 0 15,0 2-2-15,-2-1 5 16,-2 3 1-16,2-1 24 16,-2 0-26-16,2 2 5 15,2 1-1-15,3 2 10 16,-1-1-17-16,7-2-1 16,1-6 6-16,5-6-6 15,3-7 0-15,3-8 0 16,4-3 1-16,2-3-1 15,0-3-20-15,0 0 19 0,0 0-38 16,0 0 37-16,0 0-81 16,15-3-3-16,8-11 11 15</inkml:trace>
  <inkml:trace contextRef="#ctx0" brushRef="#br2" timeOffset="36083.08">3827 5581 70 0,'0'0'2'0,"0"0"29"16,0 0 8-16,0 0-7 16,0 0-19-16,0 0-13 15,-17 18 0-15,-4 3 2 16,-1 4 0-16,-5 3 21 16,-9 8-21-16,1 4 15 15,-7 8 13-15,-5 4-20 16,0-2 22-16,5-4-16 0,6-7-13 15,13-12 26-15,6-6-29 16,11-7-2-16,1-6-4 16,5-2-2-16,0-2-24 15,0-4-12-15,5 0-19 16,8 0-6-16,3 0-60 16</inkml:trace>
  <inkml:trace contextRef="#ctx0" brushRef="#br2" timeOffset="36422.3">4051 5516 113 0,'0'0'31'16,"0"0"-5"-16,0 0 20 15,0 0-34-15,0 0 17 16,-121 102-28-16,85-41-1 16,-8 5 30-16,2 4-16 15,-3-4-5-15,5-9-9 16,9-11 3-16,6-9-2 15,8-4-1-15,3-5-22 0,5-5 10 16,5-6-28-16,4-3-48 16,0-8-15-16</inkml:trace>
  <inkml:trace contextRef="#ctx0" brushRef="#br2" timeOffset="36648.74">3908 5929 38 0,'0'0'29'0,"0"0"-2"0,0 0 13 15,0 0-13-15,-108 106-3 16,91-81-24-16,5-7-18 15,8-4-24-15,2-6-61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876F4-B28F-49C9-8CA3-A38C2117A25F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45F83-13E9-4B93-AC91-66B680202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175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CCF52F-75A9-D675-9ED4-A93D9CB13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4E6E7A-FD5D-4EC2-BB18-314BD5F1E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4357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945EC9-877F-C1D6-5735-A722F976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9448800" cy="365125"/>
          </a:xfr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Everything Before A SDE Series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C08DB4-C31C-241B-FDBA-49946F61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124B37A-2B05-4276-B373-637EF0CA5F8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0750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8C93CB-2005-2C55-59E9-058F4D6E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F0BB9D-4662-B29F-6757-989D7FE88C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D7661-B31C-1FBD-9DAB-0CDAE43CE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C36C-95F7-4DC8-9059-C9182C59F67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ED2952-B71E-8C90-77DA-DC112A13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291B28-1982-A919-DD5A-36D947EC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B37A-2B05-4276-B373-637EF0CA5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498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124429E-F9EE-38A1-7DC1-6582616900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37C653-A0C8-9D23-A470-930D79034E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10E41C-0639-4C24-4059-5D90A42CC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C36C-95F7-4DC8-9059-C9182C59F67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5EA042-5832-C950-FAEF-F4BF4ACBE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BFC306-E6B0-E341-DB93-A8DFC0A8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B37A-2B05-4276-B373-637EF0CA5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992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D8715-8ED1-4006-AF21-8F014958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929521-2A74-B83E-8273-62638BC19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3DA7BB-E376-A341-4BD5-F8362776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C36C-95F7-4DC8-9059-C9182C59F67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B0BFA8-F4EE-97FF-C094-2E590F85E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A0FCE0-74A3-6908-54F6-3A5CC521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B37A-2B05-4276-B373-637EF0CA5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011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39FF6-C740-56A0-0953-0963A84FB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169622"/>
            <a:ext cx="10515600" cy="2392853"/>
          </a:xfrm>
          <a:solidFill>
            <a:srgbClr val="7030A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defRPr sz="6000" b="1" i="1">
                <a:solidFill>
                  <a:srgbClr val="69BFF8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Lucida Sans Unicode" panose="020B0602030504020204" pitchFamily="34" charset="0"/>
              </a:defRPr>
            </a:lvl1pPr>
          </a:lstStyle>
          <a:p>
            <a:r>
              <a:rPr lang="en-US" altLang="zh-CN" dirty="0"/>
              <a:t>What Is A Building Tool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74886F-7BAF-55D1-DA92-44F729AC85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42588"/>
            <a:ext cx="10515600" cy="12470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z="24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Everything Before A SDE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4FA4A4-51EB-E433-7D4E-A85CEC6C9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C36C-95F7-4DC8-9059-C9182C59F67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38243D-08C3-2E47-F691-92BA97890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65154C-26DF-F18A-9164-FC32A076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B37A-2B05-4276-B373-637EF0CA5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725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8C111-C5FC-EF6E-8F4A-4D531E1B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844D07-A1C1-7FD4-5CC0-7AEC50033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AA38FA-84D0-46AE-A98A-4EA4FBC4C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FC4308-DFD4-F1F7-6668-A037A8F75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C36C-95F7-4DC8-9059-C9182C59F67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3BA615-F50D-A287-F6B1-AA4BDEEF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23A1EA-4779-BE33-5FBA-241F13450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B37A-2B05-4276-B373-637EF0CA5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0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6005F-FB14-20B5-3047-7AC5BF481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0F35EE-7B15-D73F-340D-A98E5019B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2CA967-19E9-B88A-691A-0FEF921A1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584D5C-5B1F-49B3-ADC5-3713B0DA8B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3679BE-EEA8-D089-569A-5001829B0E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D54461-56CF-992A-CF0D-D23DD8F52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C36C-95F7-4DC8-9059-C9182C59F67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E4B80CB-FDD7-4397-173C-B844F4B56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C7284F7-43E6-1BE9-EFEF-B254324E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B37A-2B05-4276-B373-637EF0CA5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36803-917C-B802-3C2E-36CD69AD35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5"/>
            <a:ext cx="12192000" cy="1325563"/>
          </a:xfrm>
          <a:solidFill>
            <a:srgbClr val="79B3F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dirty="0"/>
              <a:t>Text here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7AEF9B6-C04F-BB25-3593-56262A462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C36C-95F7-4DC8-9059-C9182C59F67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D14F60-29F3-D666-839D-6953E4DF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52FDBA-ED3C-75DA-D76B-92DCAC96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B37A-2B05-4276-B373-637EF0CA5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178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9B6AE8-D814-9477-5A6C-FCF2BA1C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C36C-95F7-4DC8-9059-C9182C59F67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4A92B59-2892-339C-13A9-D56E883B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F3B306-B203-5A11-4A9B-D3ADC80AE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B37A-2B05-4276-B373-637EF0CA5F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6441849-2E0E-7521-5857-06AAD651332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371974"/>
            <a:ext cx="12192000" cy="23876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/>
            </a:lvl1pPr>
          </a:lstStyle>
          <a:p>
            <a:r>
              <a:rPr lang="en-US" altLang="zh-CN" sz="54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Everything Before A SDE</a:t>
            </a:r>
            <a:endParaRPr lang="zh-CN" altLang="en-US" sz="5400" b="1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671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1BB177-44FD-A313-B726-10AA6A82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FF1B68-E02B-88DD-3ED2-1ECBED468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DB14DA-D059-827C-4C77-DAE44277C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679E2F-D043-F954-7181-1C16D79A0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C36C-95F7-4DC8-9059-C9182C59F67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1DEB38-B058-2F89-F1D1-DD9E02B0A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55FCAB-3C1A-895A-C202-635916B02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B37A-2B05-4276-B373-637EF0CA5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446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DCD31-BB2F-8C04-E8B8-D14A291F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AD3D645-D76E-BAE7-18D5-1A649C767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02D60A-3741-64FA-763C-19D770ECB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04E02C-021F-D062-E9FC-A3924CEAF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5C36C-95F7-4DC8-9059-C9182C59F67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C19652-A30A-EBF2-2461-8D7529E7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82785E-3464-1FCC-ED0E-23469B07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4B37A-2B05-4276-B373-637EF0CA5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82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AB8DF7-255F-9754-497B-BAA6666BC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1CCFCC-FA9D-4766-0BF1-B71A37432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1FD633-CD90-4C60-5732-530A9C8C5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5C36C-95F7-4DC8-9059-C9182C59F674}" type="datetimeFigureOut">
              <a:rPr lang="zh-CN" altLang="en-US" smtClean="0"/>
              <a:t>2023/1/9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EE6126-54DC-8587-7760-F6022D6AF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8DEEB3-320C-3299-80CA-BF4858B92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4B37A-2B05-4276-B373-637EF0CA5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2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jpeg"/><Relationship Id="rId7" Type="http://schemas.openxmlformats.org/officeDocument/2006/relationships/customXml" Target="../ink/ink4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customXml" Target="../ink/ink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customXml" Target="../ink/ink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customXml" Target="../ink/ink15.xml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leetcode.cn/problems/remove-linked-list-elements/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customXml" Target="../ink/ink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customXml" Target="../ink/ink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customXml" Target="../ink/ink2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customXml" Target="../ink/ink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customXml" Target="../ink/ink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leetcode.cn/problems/remove-linked-list-element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customXml" Target="../ink/ink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ABE30C3-8CEA-F3DE-9411-6627B1A1EF4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147530"/>
            <a:ext cx="12192000" cy="23876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 sz="54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Everything Before A SDE</a:t>
            </a:r>
            <a:endParaRPr lang="zh-CN" altLang="en-US" sz="5400" b="1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3F97C3D5-93AD-07BC-7CAC-F519363A2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  <a:effectLst>
            <a:outerShdw blurRad="50800" dist="50800" dir="5400000" algn="ctr" rotWithShape="0">
              <a:schemeClr val="tx2">
                <a:lumMod val="50000"/>
              </a:schemeClr>
            </a:outerShdw>
          </a:effectLst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Data Structure And C++ STL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数据结构与 </a:t>
            </a:r>
            <a:r>
              <a:rPr lang="en-US" altLang="zh-CN" b="1" dirty="0">
                <a:solidFill>
                  <a:schemeClr val="bg1"/>
                </a:solidFill>
              </a:rPr>
              <a:t>C++ </a:t>
            </a:r>
            <a:r>
              <a:rPr lang="zh-CN" altLang="en-US" b="1" dirty="0">
                <a:solidFill>
                  <a:schemeClr val="bg1"/>
                </a:solidFill>
              </a:rPr>
              <a:t>标准库</a:t>
            </a:r>
            <a:endParaRPr lang="zh-CN" altLang="en-US" sz="40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3087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9B1F9D-E36A-8569-996E-4BC9814F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基础数据结构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7ED4FC-C575-AFFC-69D7-32B4EBD42702}"/>
              </a:ext>
            </a:extLst>
          </p:cNvPr>
          <p:cNvSpPr txBox="1"/>
          <p:nvPr/>
        </p:nvSpPr>
        <p:spPr>
          <a:xfrm>
            <a:off x="72902" y="1838863"/>
            <a:ext cx="43900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电脑处理数据，离不开内存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可以说，内存是计算机的“图书馆”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 内存里的数据，是图书馆里的“书”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按一定的方式组织数据，使其形成结构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叫做</a:t>
            </a:r>
            <a:r>
              <a:rPr lang="zh-CN" altLang="en-US" b="1" dirty="0">
                <a:solidFill>
                  <a:srgbClr val="FFFF00"/>
                </a:solidFill>
              </a:rPr>
              <a:t>数据结构</a:t>
            </a:r>
            <a:endParaRPr lang="en-US" altLang="zh-CN" b="1" dirty="0">
              <a:solidFill>
                <a:srgbClr val="FFFF00"/>
              </a:solidFill>
            </a:endParaRPr>
          </a:p>
          <a:p>
            <a:pPr algn="ctr"/>
            <a:endParaRPr lang="en-US" altLang="zh-CN" b="1" dirty="0">
              <a:solidFill>
                <a:srgbClr val="FFFF00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这样，可以快速找到想要的数据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F5A883-16D9-15EC-368B-932B6D0F1388}"/>
              </a:ext>
            </a:extLst>
          </p:cNvPr>
          <p:cNvSpPr txBox="1"/>
          <p:nvPr/>
        </p:nvSpPr>
        <p:spPr>
          <a:xfrm>
            <a:off x="608379" y="6012328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中央处理器（</a:t>
            </a:r>
            <a:r>
              <a:rPr lang="en-US" altLang="zh-CN" sz="1400" dirty="0">
                <a:solidFill>
                  <a:schemeClr val="bg1"/>
                </a:solidFill>
              </a:rPr>
              <a:t>CPU</a:t>
            </a:r>
            <a:r>
              <a:rPr lang="zh-CN" altLang="en-US" sz="1400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274D92-1C42-BE6A-7DED-42E8AA63B82A}"/>
              </a:ext>
            </a:extLst>
          </p:cNvPr>
          <p:cNvSpPr txBox="1"/>
          <p:nvPr/>
        </p:nvSpPr>
        <p:spPr>
          <a:xfrm>
            <a:off x="2699856" y="5997218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16GB</a:t>
            </a:r>
            <a:r>
              <a:rPr lang="zh-CN" altLang="en-US" sz="1400" dirty="0">
                <a:solidFill>
                  <a:schemeClr val="bg1"/>
                </a:solidFill>
              </a:rPr>
              <a:t>内存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12803E2-EFCB-9F70-373D-6D038C094B38}"/>
              </a:ext>
            </a:extLst>
          </p:cNvPr>
          <p:cNvGrpSpPr/>
          <p:nvPr/>
        </p:nvGrpSpPr>
        <p:grpSpPr>
          <a:xfrm>
            <a:off x="724820" y="4717834"/>
            <a:ext cx="3117940" cy="1262999"/>
            <a:chOff x="568638" y="2252989"/>
            <a:chExt cx="4155680" cy="1683362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A50C383-B8E9-1FA3-3F46-05EA95B3B150}"/>
                </a:ext>
              </a:extLst>
            </p:cNvPr>
            <p:cNvGrpSpPr/>
            <p:nvPr/>
          </p:nvGrpSpPr>
          <p:grpSpPr>
            <a:xfrm>
              <a:off x="2928026" y="2252989"/>
              <a:ext cx="1796292" cy="1683362"/>
              <a:chOff x="2928026" y="2252989"/>
              <a:chExt cx="1796292" cy="1683362"/>
            </a:xfrm>
          </p:grpSpPr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51698177-1EED-57D2-2A0C-4DEA34D525FB}"/>
                  </a:ext>
                </a:extLst>
              </p:cNvPr>
              <p:cNvSpPr/>
              <p:nvPr/>
            </p:nvSpPr>
            <p:spPr>
              <a:xfrm>
                <a:off x="2928026" y="2252989"/>
                <a:ext cx="1796292" cy="1560629"/>
              </a:xfrm>
              <a:prstGeom prst="roundRect">
                <a:avLst>
                  <a:gd name="adj" fmla="val 16897"/>
                </a:avLst>
              </a:prstGeom>
              <a:solidFill>
                <a:srgbClr val="4B4453"/>
              </a:soli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1" name="Picture 8" descr="2400MHZ 8 GB Computer DDR4 Ram at Rs 4450/piece in Mumbai | ID: 18947284248">
                <a:extLst>
                  <a:ext uri="{FF2B5EF4-FFF2-40B4-BE49-F238E27FC236}">
                    <a16:creationId xmlns:a16="http://schemas.microsoft.com/office/drawing/2014/main" id="{4B6E90A8-ED2F-6993-8DB9-E3CA8C78A3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207" y="2275231"/>
                <a:ext cx="1661120" cy="1661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A6B700E-665D-3F57-EBFF-D19AFFEE4B19}"/>
                </a:ext>
              </a:extLst>
            </p:cNvPr>
            <p:cNvGrpSpPr/>
            <p:nvPr/>
          </p:nvGrpSpPr>
          <p:grpSpPr>
            <a:xfrm>
              <a:off x="568638" y="2260081"/>
              <a:ext cx="1796292" cy="1560629"/>
              <a:chOff x="568638" y="2260081"/>
              <a:chExt cx="1796292" cy="1560629"/>
            </a:xfrm>
          </p:grpSpPr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80F2CFF7-8904-722E-B33D-1BCBF0629C20}"/>
                  </a:ext>
                </a:extLst>
              </p:cNvPr>
              <p:cNvSpPr/>
              <p:nvPr/>
            </p:nvSpPr>
            <p:spPr>
              <a:xfrm>
                <a:off x="568638" y="2260081"/>
                <a:ext cx="1796292" cy="1560629"/>
              </a:xfrm>
              <a:prstGeom prst="roundRect">
                <a:avLst>
                  <a:gd name="adj" fmla="val 16897"/>
                </a:avLst>
              </a:prstGeom>
              <a:solidFill>
                <a:srgbClr val="4B4453"/>
              </a:soli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9" name="Picture 18" descr="Intel Core I7 4900Mq - 2.8 Ghz - 4 Cores - 8 Threads - 8 Mb Cache - Pga946  Socket - Oem&quot;Product Type: Computer Components/Processors&quot;: Buy Online at  Best Price in UAE - Amazon.ae">
                <a:extLst>
                  <a:ext uri="{FF2B5EF4-FFF2-40B4-BE49-F238E27FC236}">
                    <a16:creationId xmlns:a16="http://schemas.microsoft.com/office/drawing/2014/main" id="{56C87689-E9A8-DD2E-A200-DFD2827EE1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989" y="2451293"/>
                <a:ext cx="1389938" cy="12161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箭头: 上下 16">
              <a:extLst>
                <a:ext uri="{FF2B5EF4-FFF2-40B4-BE49-F238E27FC236}">
                  <a16:creationId xmlns:a16="http://schemas.microsoft.com/office/drawing/2014/main" id="{8760F378-EA26-B462-2282-804207C091C3}"/>
                </a:ext>
              </a:extLst>
            </p:cNvPr>
            <p:cNvSpPr/>
            <p:nvPr/>
          </p:nvSpPr>
          <p:spPr>
            <a:xfrm rot="16200000">
              <a:off x="2376074" y="2512848"/>
              <a:ext cx="525829" cy="984120"/>
            </a:xfrm>
            <a:prstGeom prst="upDownArrow">
              <a:avLst/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050" name="Picture 2" descr="Installing a New RAM DDR Memory for a Personal Computer Processor Socket in  a Service. Upgrade Repair. PC Upgrade or Stock Photo - Image of  motherboard, hand: 169214254">
            <a:extLst>
              <a:ext uri="{FF2B5EF4-FFF2-40B4-BE49-F238E27FC236}">
                <a16:creationId xmlns:a16="http://schemas.microsoft.com/office/drawing/2014/main" id="{04E0C690-F916-3FF5-D031-A4CC1A97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263" y="1241639"/>
            <a:ext cx="6810463" cy="453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5E5B4EF-8020-BBAE-E957-90AF128BE3EE}"/>
                  </a:ext>
                </a:extLst>
              </p14:cNvPr>
              <p14:cNvContentPartPr/>
              <p14:nvPr/>
            </p14:nvContentPartPr>
            <p14:xfrm>
              <a:off x="1533240" y="3314160"/>
              <a:ext cx="8572320" cy="29350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5E5B4EF-8020-BBAE-E957-90AF128BE3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3880" y="3304800"/>
                <a:ext cx="8591040" cy="29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2218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14860-81B2-D486-5C47-87EA67E1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903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基础数据结构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263105-EADA-7296-140B-207CA8379550}"/>
              </a:ext>
            </a:extLst>
          </p:cNvPr>
          <p:cNvSpPr txBox="1"/>
          <p:nvPr/>
        </p:nvSpPr>
        <p:spPr>
          <a:xfrm>
            <a:off x="268562" y="1807896"/>
            <a:ext cx="55506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所有的数据结构，都要，且只要提供下面的四种操作：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rgbClr val="FFFF00"/>
                </a:solidFill>
              </a:rPr>
              <a:t>增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zh-CN" altLang="en-US" b="1" dirty="0">
                <a:solidFill>
                  <a:srgbClr val="FFFF00"/>
                </a:solidFill>
              </a:rPr>
              <a:t>删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zh-CN" altLang="en-US" b="1" dirty="0">
                <a:solidFill>
                  <a:srgbClr val="FFFF00"/>
                </a:solidFill>
              </a:rPr>
              <a:t>查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zh-CN" altLang="en-US" b="1" dirty="0">
                <a:solidFill>
                  <a:srgbClr val="FFFF00"/>
                </a:solidFill>
              </a:rPr>
              <a:t>改</a:t>
            </a:r>
            <a:endParaRPr lang="en-US" altLang="zh-CN" b="1" dirty="0">
              <a:solidFill>
                <a:srgbClr val="FFFF00"/>
              </a:solidFill>
            </a:endParaRPr>
          </a:p>
          <a:p>
            <a:pPr algn="ctr"/>
            <a:endParaRPr lang="en-US" altLang="zh-CN" b="1" dirty="0">
              <a:solidFill>
                <a:srgbClr val="FFFF00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哦，那一种数据结构，就够了！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不，还不够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专业的事儿交给专业的人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我们用数据结构的目的，就是为了“快”和“方便”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为了在任何情况下，都能</a:t>
            </a:r>
            <a:r>
              <a:rPr lang="zh-CN" altLang="en-US" b="1" dirty="0">
                <a:solidFill>
                  <a:srgbClr val="FFFF00"/>
                </a:solidFill>
              </a:rPr>
              <a:t>又快又方便</a:t>
            </a:r>
            <a:r>
              <a:rPr lang="zh-CN" altLang="en-US" dirty="0">
                <a:solidFill>
                  <a:schemeClr val="bg1"/>
                </a:solidFill>
              </a:rPr>
              <a:t>地访问数据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我们</a:t>
            </a:r>
            <a:r>
              <a:rPr lang="zh-CN" altLang="en-US" b="1" dirty="0">
                <a:solidFill>
                  <a:srgbClr val="FFFF00"/>
                </a:solidFill>
              </a:rPr>
              <a:t>针对特定场景</a:t>
            </a:r>
            <a:r>
              <a:rPr lang="zh-CN" altLang="en-US" dirty="0">
                <a:solidFill>
                  <a:schemeClr val="bg1"/>
                </a:solidFill>
              </a:rPr>
              <a:t>，发明特定的数据结构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衡量指标是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b="1" dirty="0">
                <a:solidFill>
                  <a:srgbClr val="FFFF00"/>
                </a:solidFill>
              </a:rPr>
              <a:t>时间复杂度</a:t>
            </a:r>
            <a:endParaRPr lang="en-US" altLang="zh-CN" b="1" dirty="0">
              <a:solidFill>
                <a:srgbClr val="FFFF00"/>
              </a:solidFill>
            </a:endParaRPr>
          </a:p>
        </p:txBody>
      </p:sp>
      <p:pic>
        <p:nvPicPr>
          <p:cNvPr id="3" name="Picture 2" descr="Why Data Needs More than CRUD - Imply">
            <a:extLst>
              <a:ext uri="{FF2B5EF4-FFF2-40B4-BE49-F238E27FC236}">
                <a16:creationId xmlns:a16="http://schemas.microsoft.com/office/drawing/2014/main" id="{AF09EDF4-B6BD-4342-5780-F13D6C281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636" y="1707466"/>
            <a:ext cx="5842471" cy="308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9D13BCD-439A-13D5-C47F-6830FA5CC259}"/>
                  </a:ext>
                </a:extLst>
              </p14:cNvPr>
              <p14:cNvContentPartPr/>
              <p14:nvPr/>
            </p14:nvContentPartPr>
            <p14:xfrm>
              <a:off x="2156760" y="2374200"/>
              <a:ext cx="3268080" cy="4543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9D13BCD-439A-13D5-C47F-6830FA5CC2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7400" y="2364840"/>
                <a:ext cx="3286800" cy="4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310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9FB246-D813-C071-B2A0-6CFCDB64C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链表</a:t>
            </a:r>
            <a:br>
              <a:rPr lang="en-US" altLang="zh-CN" i="0" dirty="0"/>
            </a:br>
            <a:endParaRPr lang="zh-CN" altLang="en-US" i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A468F1-2468-5025-76DE-EB3A0F27A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1256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B71C8-01E2-7972-0B5E-077F19A3E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10833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链表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DB33C3-1511-DEB5-DAA6-D31E38F5AD8C}"/>
              </a:ext>
            </a:extLst>
          </p:cNvPr>
          <p:cNvSpPr/>
          <p:nvPr/>
        </p:nvSpPr>
        <p:spPr>
          <a:xfrm>
            <a:off x="6948431" y="1568072"/>
            <a:ext cx="3692009" cy="877367"/>
          </a:xfrm>
          <a:prstGeom prst="rect">
            <a:avLst/>
          </a:prstGeom>
          <a:noFill/>
          <a:ln w="38100">
            <a:solidFill>
              <a:srgbClr val="FF806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201A31-F425-CEC0-D560-C82C2F449D90}"/>
              </a:ext>
            </a:extLst>
          </p:cNvPr>
          <p:cNvSpPr/>
          <p:nvPr/>
        </p:nvSpPr>
        <p:spPr>
          <a:xfrm>
            <a:off x="6971987" y="1590059"/>
            <a:ext cx="1822450" cy="838201"/>
          </a:xfrm>
          <a:prstGeom prst="rect">
            <a:avLst/>
          </a:prstGeom>
          <a:solidFill>
            <a:srgbClr val="00B0F0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堆（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Heap)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C15C93-6F42-7695-8E89-55C8F582DA2B}"/>
              </a:ext>
            </a:extLst>
          </p:cNvPr>
          <p:cNvSpPr/>
          <p:nvPr/>
        </p:nvSpPr>
        <p:spPr>
          <a:xfrm>
            <a:off x="8794435" y="1587654"/>
            <a:ext cx="1822450" cy="838201"/>
          </a:xfrm>
          <a:prstGeom prst="rect">
            <a:avLst/>
          </a:prstGeom>
          <a:solidFill>
            <a:srgbClr val="00B050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栈（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241A20-7538-5017-05D6-92CB0AFBD342}"/>
              </a:ext>
            </a:extLst>
          </p:cNvPr>
          <p:cNvSpPr/>
          <p:nvPr/>
        </p:nvSpPr>
        <p:spPr>
          <a:xfrm>
            <a:off x="6971985" y="2135363"/>
            <a:ext cx="1329402" cy="290489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45D4E9-933D-64E1-3085-A02B9E38E3A2}"/>
              </a:ext>
            </a:extLst>
          </p:cNvPr>
          <p:cNvSpPr/>
          <p:nvPr/>
        </p:nvSpPr>
        <p:spPr>
          <a:xfrm>
            <a:off x="8794435" y="2135364"/>
            <a:ext cx="307181" cy="290489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9183A0-083C-EDB2-87AF-4615B499ABB3}"/>
              </a:ext>
            </a:extLst>
          </p:cNvPr>
          <p:cNvSpPr/>
          <p:nvPr/>
        </p:nvSpPr>
        <p:spPr>
          <a:xfrm>
            <a:off x="8794435" y="1973494"/>
            <a:ext cx="186960" cy="159465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F21688-4EDA-4FB7-78F2-81A9973AE6AD}"/>
              </a:ext>
            </a:extLst>
          </p:cNvPr>
          <p:cNvSpPr/>
          <p:nvPr/>
        </p:nvSpPr>
        <p:spPr>
          <a:xfrm>
            <a:off x="8790638" y="1585085"/>
            <a:ext cx="307181" cy="394041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7458B3-492A-5FD8-DDBB-E0ACF8ECF83E}"/>
              </a:ext>
            </a:extLst>
          </p:cNvPr>
          <p:cNvSpPr/>
          <p:nvPr/>
        </p:nvSpPr>
        <p:spPr>
          <a:xfrm>
            <a:off x="9097819" y="1582680"/>
            <a:ext cx="186960" cy="159301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DF7FDF-E4DB-2FFB-D94B-1B445B89CFD9}"/>
              </a:ext>
            </a:extLst>
          </p:cNvPr>
          <p:cNvSpPr/>
          <p:nvPr/>
        </p:nvSpPr>
        <p:spPr>
          <a:xfrm>
            <a:off x="9259597" y="1570064"/>
            <a:ext cx="307181" cy="290489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D19E8BB-02B3-0803-9B55-6B9346085BF6}"/>
              </a:ext>
            </a:extLst>
          </p:cNvPr>
          <p:cNvSpPr/>
          <p:nvPr/>
        </p:nvSpPr>
        <p:spPr>
          <a:xfrm>
            <a:off x="9100423" y="2057797"/>
            <a:ext cx="374020" cy="368055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CDF93A-D729-09A8-6F5A-68B0D8471DB8}"/>
              </a:ext>
            </a:extLst>
          </p:cNvPr>
          <p:cNvSpPr/>
          <p:nvPr/>
        </p:nvSpPr>
        <p:spPr>
          <a:xfrm>
            <a:off x="9474443" y="1979126"/>
            <a:ext cx="186960" cy="446726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FCDB62A-2A3D-FF4F-A7B3-B8870427D122}"/>
              </a:ext>
            </a:extLst>
          </p:cNvPr>
          <p:cNvSpPr/>
          <p:nvPr/>
        </p:nvSpPr>
        <p:spPr>
          <a:xfrm>
            <a:off x="9663377" y="1590204"/>
            <a:ext cx="415278" cy="835648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D4A400-2623-04A2-BEEC-A09C2CF1D160}"/>
              </a:ext>
            </a:extLst>
          </p:cNvPr>
          <p:cNvSpPr/>
          <p:nvPr/>
        </p:nvSpPr>
        <p:spPr>
          <a:xfrm>
            <a:off x="10068172" y="1590204"/>
            <a:ext cx="544915" cy="383290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C3A9BEF-2BA1-795F-9BB3-8242C0127C48}"/>
              </a:ext>
            </a:extLst>
          </p:cNvPr>
          <p:cNvSpPr/>
          <p:nvPr/>
        </p:nvSpPr>
        <p:spPr>
          <a:xfrm>
            <a:off x="10309706" y="1973494"/>
            <a:ext cx="305779" cy="452358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5811DEE-522E-77F0-4531-6F4D6B1E1A1B}"/>
              </a:ext>
            </a:extLst>
          </p:cNvPr>
          <p:cNvSpPr/>
          <p:nvPr/>
        </p:nvSpPr>
        <p:spPr>
          <a:xfrm>
            <a:off x="10078655" y="2087384"/>
            <a:ext cx="148306" cy="340193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A31DB33-FAB3-E887-4324-ECAC6587CF1F}"/>
              </a:ext>
            </a:extLst>
          </p:cNvPr>
          <p:cNvSpPr/>
          <p:nvPr/>
        </p:nvSpPr>
        <p:spPr>
          <a:xfrm>
            <a:off x="6971985" y="1590060"/>
            <a:ext cx="350629" cy="552704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068CAB5-8315-03AE-A14C-882EAE9EA3CA}"/>
              </a:ext>
            </a:extLst>
          </p:cNvPr>
          <p:cNvSpPr/>
          <p:nvPr/>
        </p:nvSpPr>
        <p:spPr>
          <a:xfrm>
            <a:off x="8301387" y="1590060"/>
            <a:ext cx="494949" cy="835792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21C019-9138-2D83-1A46-F1D0D16DA82B}"/>
              </a:ext>
            </a:extLst>
          </p:cNvPr>
          <p:cNvSpPr/>
          <p:nvPr/>
        </p:nvSpPr>
        <p:spPr>
          <a:xfrm>
            <a:off x="7322090" y="1582680"/>
            <a:ext cx="672118" cy="212604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01A6757-048B-F48D-1929-DC02D0CD6B64}"/>
              </a:ext>
            </a:extLst>
          </p:cNvPr>
          <p:cNvSpPr/>
          <p:nvPr/>
        </p:nvSpPr>
        <p:spPr>
          <a:xfrm>
            <a:off x="7309082" y="1795265"/>
            <a:ext cx="440544" cy="337690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4CA38A6-CD27-7B5D-F8E1-AB5E35AFE2AE}"/>
              </a:ext>
            </a:extLst>
          </p:cNvPr>
          <p:cNvGrpSpPr/>
          <p:nvPr/>
        </p:nvGrpSpPr>
        <p:grpSpPr>
          <a:xfrm>
            <a:off x="644146" y="1772938"/>
            <a:ext cx="2125271" cy="1091206"/>
            <a:chOff x="6239386" y="1651994"/>
            <a:chExt cx="3310582" cy="1587161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F419C7B-5929-894B-0894-31D0E9CE68D7}"/>
                </a:ext>
              </a:extLst>
            </p:cNvPr>
            <p:cNvSpPr txBox="1"/>
            <p:nvPr/>
          </p:nvSpPr>
          <p:spPr>
            <a:xfrm>
              <a:off x="6239387" y="2931378"/>
              <a:ext cx="1745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中央处理器（</a:t>
              </a:r>
              <a:r>
                <a:rPr lang="en-US" altLang="zh-CN" sz="1400" dirty="0">
                  <a:solidFill>
                    <a:schemeClr val="bg1"/>
                  </a:solidFill>
                </a:rPr>
                <a:t>CPU</a:t>
              </a:r>
              <a:r>
                <a:rPr lang="zh-CN" altLang="en-US" sz="1400" dirty="0">
                  <a:solidFill>
                    <a:schemeClr val="bg1"/>
                  </a:solidFill>
                </a:rPr>
                <a:t>）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8CB9E00-3379-D3A9-5F57-AABCBB8FD3AF}"/>
                </a:ext>
              </a:extLst>
            </p:cNvPr>
            <p:cNvSpPr txBox="1"/>
            <p:nvPr/>
          </p:nvSpPr>
          <p:spPr>
            <a:xfrm>
              <a:off x="8407064" y="2931378"/>
              <a:ext cx="9380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16GB</a:t>
              </a:r>
              <a:r>
                <a:rPr lang="zh-CN" altLang="en-US" sz="1400" dirty="0">
                  <a:solidFill>
                    <a:schemeClr val="bg1"/>
                  </a:solidFill>
                </a:rPr>
                <a:t>内存</a:t>
              </a: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B3FDCDF-B8DB-252F-9507-BF304971708B}"/>
                </a:ext>
              </a:extLst>
            </p:cNvPr>
            <p:cNvGrpSpPr/>
            <p:nvPr/>
          </p:nvGrpSpPr>
          <p:grpSpPr>
            <a:xfrm>
              <a:off x="6432028" y="1651994"/>
              <a:ext cx="3117940" cy="1263000"/>
              <a:chOff x="568638" y="2252989"/>
              <a:chExt cx="4155680" cy="1683363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8BA75936-9CD6-52BD-A23A-B4B11D9C3DC4}"/>
                  </a:ext>
                </a:extLst>
              </p:cNvPr>
              <p:cNvGrpSpPr/>
              <p:nvPr/>
            </p:nvGrpSpPr>
            <p:grpSpPr>
              <a:xfrm>
                <a:off x="2928026" y="2252989"/>
                <a:ext cx="1796292" cy="1683363"/>
                <a:chOff x="2928026" y="2252989"/>
                <a:chExt cx="1796292" cy="1683363"/>
              </a:xfrm>
            </p:grpSpPr>
            <p:sp>
              <p:nvSpPr>
                <p:cNvPr id="33" name="矩形: 圆角 32">
                  <a:extLst>
                    <a:ext uri="{FF2B5EF4-FFF2-40B4-BE49-F238E27FC236}">
                      <a16:creationId xmlns:a16="http://schemas.microsoft.com/office/drawing/2014/main" id="{E964275C-E4FD-7989-C5EC-4BAC242B88D0}"/>
                    </a:ext>
                  </a:extLst>
                </p:cNvPr>
                <p:cNvSpPr/>
                <p:nvPr/>
              </p:nvSpPr>
              <p:spPr>
                <a:xfrm>
                  <a:off x="2928026" y="2252989"/>
                  <a:ext cx="1796292" cy="1560629"/>
                </a:xfrm>
                <a:prstGeom prst="roundRect">
                  <a:avLst>
                    <a:gd name="adj" fmla="val 16897"/>
                  </a:avLst>
                </a:prstGeom>
                <a:solidFill>
                  <a:srgbClr val="4B4453"/>
                </a:solidFill>
                <a:ln w="285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34" name="Picture 8" descr="2400MHZ 8 GB Computer DDR4 Ram at Rs 4450/piece in Mumbai | ID: 18947284248">
                  <a:extLst>
                    <a:ext uri="{FF2B5EF4-FFF2-40B4-BE49-F238E27FC236}">
                      <a16:creationId xmlns:a16="http://schemas.microsoft.com/office/drawing/2014/main" id="{06F5FB02-7F81-9AAF-080C-7A41451A72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28208" y="2275231"/>
                  <a:ext cx="1661120" cy="1661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1525DBF9-55D4-89DD-7803-4561DB8BE3DA}"/>
                  </a:ext>
                </a:extLst>
              </p:cNvPr>
              <p:cNvGrpSpPr/>
              <p:nvPr/>
            </p:nvGrpSpPr>
            <p:grpSpPr>
              <a:xfrm>
                <a:off x="568638" y="2260081"/>
                <a:ext cx="1796292" cy="1560629"/>
                <a:chOff x="568638" y="2260081"/>
                <a:chExt cx="1796292" cy="1560629"/>
              </a:xfrm>
            </p:grpSpPr>
            <p:sp>
              <p:nvSpPr>
                <p:cNvPr id="31" name="矩形: 圆角 30">
                  <a:extLst>
                    <a:ext uri="{FF2B5EF4-FFF2-40B4-BE49-F238E27FC236}">
                      <a16:creationId xmlns:a16="http://schemas.microsoft.com/office/drawing/2014/main" id="{F61A8F24-36F2-1D5F-0C42-2274341157E9}"/>
                    </a:ext>
                  </a:extLst>
                </p:cNvPr>
                <p:cNvSpPr/>
                <p:nvPr/>
              </p:nvSpPr>
              <p:spPr>
                <a:xfrm>
                  <a:off x="568638" y="2260081"/>
                  <a:ext cx="1796292" cy="1560629"/>
                </a:xfrm>
                <a:prstGeom prst="roundRect">
                  <a:avLst>
                    <a:gd name="adj" fmla="val 16897"/>
                  </a:avLst>
                </a:prstGeom>
                <a:solidFill>
                  <a:srgbClr val="4B4453"/>
                </a:solidFill>
                <a:ln w="285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32" name="Picture 18" descr="Intel Core I7 4900Mq - 2.8 Ghz - 4 Cores - 8 Threads - 8 Mb Cache - Pga946  Socket - Oem&quot;Product Type: Computer Components/Processors&quot;: Buy Online at  Best Price in UAE - Amazon.ae">
                  <a:extLst>
                    <a:ext uri="{FF2B5EF4-FFF2-40B4-BE49-F238E27FC236}">
                      <a16:creationId xmlns:a16="http://schemas.microsoft.com/office/drawing/2014/main" id="{1B5562A2-CEA0-8C81-EA69-48733E8BF6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989" y="2451293"/>
                  <a:ext cx="1389938" cy="12161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0" name="箭头: 上下 29">
                <a:extLst>
                  <a:ext uri="{FF2B5EF4-FFF2-40B4-BE49-F238E27FC236}">
                    <a16:creationId xmlns:a16="http://schemas.microsoft.com/office/drawing/2014/main" id="{000F1A65-871B-D4DE-6430-001A9C12AAA9}"/>
                  </a:ext>
                </a:extLst>
              </p:cNvPr>
              <p:cNvSpPr/>
              <p:nvPr/>
            </p:nvSpPr>
            <p:spPr>
              <a:xfrm rot="16200000">
                <a:off x="2376074" y="2512848"/>
                <a:ext cx="525829" cy="984120"/>
              </a:xfrm>
              <a:prstGeom prst="upDownArrow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158DE2C-EB12-49F7-23FD-63EDFD226A74}"/>
                </a:ext>
              </a:extLst>
            </p:cNvPr>
            <p:cNvSpPr txBox="1"/>
            <p:nvPr/>
          </p:nvSpPr>
          <p:spPr>
            <a:xfrm>
              <a:off x="6239386" y="2931378"/>
              <a:ext cx="1745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中央处理器（</a:t>
              </a:r>
              <a:r>
                <a:rPr lang="en-US" altLang="zh-CN" sz="1400" dirty="0">
                  <a:solidFill>
                    <a:schemeClr val="bg1"/>
                  </a:solidFill>
                </a:rPr>
                <a:t>CPU</a:t>
              </a:r>
              <a:r>
                <a:rPr lang="zh-CN" altLang="en-US" sz="1400" dirty="0">
                  <a:solidFill>
                    <a:schemeClr val="bg1"/>
                  </a:solidFill>
                </a:rPr>
                <a:t>）</a:t>
              </a:r>
            </a:p>
          </p:txBody>
        </p:sp>
      </p:grpSp>
      <p:pic>
        <p:nvPicPr>
          <p:cNvPr id="35" name="Picture 4" descr="烫烫烫烫烫烫！-汇智动力">
            <a:extLst>
              <a:ext uri="{FF2B5EF4-FFF2-40B4-BE49-F238E27FC236}">
                <a16:creationId xmlns:a16="http://schemas.microsoft.com/office/drawing/2014/main" id="{52681AB9-6A8D-AAD1-DF3A-15F1731A2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384" y="5083461"/>
            <a:ext cx="1244643" cy="129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E3591EB6-C9BD-06E5-2797-8C3B6DDA3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6" t="26325" r="26025" b="21975"/>
          <a:stretch/>
        </p:blipFill>
        <p:spPr bwMode="auto">
          <a:xfrm>
            <a:off x="6770423" y="5083461"/>
            <a:ext cx="1083763" cy="119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1D5CA139-7F93-4FDF-1F7F-FBEDE45746DD}"/>
              </a:ext>
            </a:extLst>
          </p:cNvPr>
          <p:cNvGrpSpPr/>
          <p:nvPr/>
        </p:nvGrpSpPr>
        <p:grpSpPr>
          <a:xfrm>
            <a:off x="6221397" y="3648386"/>
            <a:ext cx="2576075" cy="1347660"/>
            <a:chOff x="4004527" y="2288754"/>
            <a:chExt cx="2576075" cy="850532"/>
          </a:xfrm>
        </p:grpSpPr>
        <p:sp>
          <p:nvSpPr>
            <p:cNvPr id="38" name="对话气泡: 圆角矩形 37">
              <a:extLst>
                <a:ext uri="{FF2B5EF4-FFF2-40B4-BE49-F238E27FC236}">
                  <a16:creationId xmlns:a16="http://schemas.microsoft.com/office/drawing/2014/main" id="{56663DCF-F492-45E7-B613-E32DC9663001}"/>
                </a:ext>
              </a:extLst>
            </p:cNvPr>
            <p:cNvSpPr/>
            <p:nvPr/>
          </p:nvSpPr>
          <p:spPr>
            <a:xfrm>
              <a:off x="4004527" y="2288754"/>
              <a:ext cx="2576075" cy="665866"/>
            </a:xfrm>
            <a:prstGeom prst="wedgeRoundRectCallout">
              <a:avLst>
                <a:gd name="adj1" fmla="val -9416"/>
                <a:gd name="adj2" fmla="val 76607"/>
                <a:gd name="adj3" fmla="val 16667"/>
              </a:avLst>
            </a:prstGeom>
            <a:no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7A5B58B-EA5F-9ED5-A281-92A575F19954}"/>
                </a:ext>
              </a:extLst>
            </p:cNvPr>
            <p:cNvSpPr txBox="1"/>
            <p:nvPr/>
          </p:nvSpPr>
          <p:spPr>
            <a:xfrm>
              <a:off x="4034189" y="2308289"/>
              <a:ext cx="24497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再给我来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lang="zh-CN" altLang="en-US" sz="16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个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1kb</a:t>
              </a:r>
              <a:r>
                <a:rPr lang="zh-CN" altLang="en-US" sz="16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的空间</a:t>
              </a:r>
              <a:endParaRPr lang="en-US" altLang="zh-CN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这</a:t>
              </a:r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10kb</a:t>
              </a: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空间要连在一起</a:t>
              </a:r>
              <a:endParaRPr lang="en-US" altLang="zh-CN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6</a:t>
              </a: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点下班之前给我</a:t>
              </a:r>
              <a:endParaRPr lang="en-US" altLang="zh-CN" sz="1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5470223-2B97-58A7-7B95-EDE2F94B7C9B}"/>
              </a:ext>
            </a:extLst>
          </p:cNvPr>
          <p:cNvGrpSpPr/>
          <p:nvPr/>
        </p:nvGrpSpPr>
        <p:grpSpPr>
          <a:xfrm>
            <a:off x="9008562" y="3681242"/>
            <a:ext cx="2576075" cy="1065336"/>
            <a:chOff x="4004527" y="2288754"/>
            <a:chExt cx="2576075" cy="693966"/>
          </a:xfrm>
        </p:grpSpPr>
        <p:sp>
          <p:nvSpPr>
            <p:cNvPr id="41" name="对话气泡: 圆角矩形 40">
              <a:extLst>
                <a:ext uri="{FF2B5EF4-FFF2-40B4-BE49-F238E27FC236}">
                  <a16:creationId xmlns:a16="http://schemas.microsoft.com/office/drawing/2014/main" id="{AF6D272B-E0A2-1CFA-1286-14C60D46F74F}"/>
                </a:ext>
              </a:extLst>
            </p:cNvPr>
            <p:cNvSpPr/>
            <p:nvPr/>
          </p:nvSpPr>
          <p:spPr>
            <a:xfrm>
              <a:off x="4004527" y="2288754"/>
              <a:ext cx="2576075" cy="665866"/>
            </a:xfrm>
            <a:prstGeom prst="wedgeRoundRectCallout">
              <a:avLst>
                <a:gd name="adj1" fmla="val -9416"/>
                <a:gd name="adj2" fmla="val 76607"/>
                <a:gd name="adj3" fmla="val 16667"/>
              </a:avLst>
            </a:prstGeom>
            <a:no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61D846E-4304-6CCA-3AAF-1F697DCDE1F8}"/>
                </a:ext>
              </a:extLst>
            </p:cNvPr>
            <p:cNvSpPr txBox="1"/>
            <p:nvPr/>
          </p:nvSpPr>
          <p:spPr>
            <a:xfrm>
              <a:off x="4511533" y="2397945"/>
              <a:ext cx="16209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现在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5</a:t>
              </a:r>
              <a:r>
                <a:rPr lang="zh-CN" altLang="en-US" sz="16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点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58</a:t>
              </a:r>
              <a:r>
                <a:rPr lang="zh-CN" altLang="en-US" sz="16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了</a:t>
              </a:r>
              <a:endParaRPr lang="en-US" altLang="zh-CN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  <a:p>
              <a:pPr algn="ctr"/>
              <a:r>
                <a:rPr lang="zh-CN" altLang="en-US" sz="16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我上哪整去啊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…</a:t>
              </a:r>
              <a:endParaRPr lang="en-US" altLang="zh-CN" sz="1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43" name="Picture 2" descr="侠盗猎车手V">
            <a:extLst>
              <a:ext uri="{FF2B5EF4-FFF2-40B4-BE49-F238E27FC236}">
                <a16:creationId xmlns:a16="http://schemas.microsoft.com/office/drawing/2014/main" id="{ABF605CC-43DC-C980-5508-E05773F39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605" y="1565988"/>
            <a:ext cx="1120863" cy="135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9B369D9E-2583-E219-CDA8-40C128B67D0C}"/>
              </a:ext>
            </a:extLst>
          </p:cNvPr>
          <p:cNvSpPr/>
          <p:nvPr/>
        </p:nvSpPr>
        <p:spPr>
          <a:xfrm>
            <a:off x="6980953" y="414198"/>
            <a:ext cx="1822450" cy="838201"/>
          </a:xfrm>
          <a:prstGeom prst="rect">
            <a:avLst/>
          </a:prstGeom>
          <a:solidFill>
            <a:srgbClr val="00B0F0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堆（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Heap)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561CDED-47AA-C86A-7954-D645B7D196FF}"/>
              </a:ext>
            </a:extLst>
          </p:cNvPr>
          <p:cNvSpPr/>
          <p:nvPr/>
        </p:nvSpPr>
        <p:spPr>
          <a:xfrm>
            <a:off x="8817990" y="402940"/>
            <a:ext cx="1822450" cy="838201"/>
          </a:xfrm>
          <a:prstGeom prst="rect">
            <a:avLst/>
          </a:prstGeom>
          <a:solidFill>
            <a:srgbClr val="00B050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栈（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5B7D153-5191-7CF4-DEFD-772C1305A222}"/>
              </a:ext>
            </a:extLst>
          </p:cNvPr>
          <p:cNvSpPr/>
          <p:nvPr/>
        </p:nvSpPr>
        <p:spPr>
          <a:xfrm>
            <a:off x="6971986" y="394616"/>
            <a:ext cx="3692009" cy="877367"/>
          </a:xfrm>
          <a:prstGeom prst="rect">
            <a:avLst/>
          </a:prstGeom>
          <a:noFill/>
          <a:ln w="38100">
            <a:solidFill>
              <a:srgbClr val="FF806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16B7B45-B3DB-C569-F71C-4EDEB5D440DD}"/>
                  </a:ext>
                </a:extLst>
              </p14:cNvPr>
              <p14:cNvContentPartPr/>
              <p14:nvPr/>
            </p14:nvContentPartPr>
            <p14:xfrm>
              <a:off x="663840" y="1009080"/>
              <a:ext cx="8027280" cy="5234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16B7B45-B3DB-C569-F71C-4EDEB5D440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480" y="999720"/>
                <a:ext cx="8046000" cy="525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723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57BE7A-7604-14F6-E8A3-7EDB5751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链表</a:t>
            </a:r>
            <a:endParaRPr lang="zh-CN" altLang="en-US" dirty="0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635F99B-91E1-DB36-3B8A-E16F03664541}"/>
              </a:ext>
            </a:extLst>
          </p:cNvPr>
          <p:cNvGrpSpPr/>
          <p:nvPr/>
        </p:nvGrpSpPr>
        <p:grpSpPr>
          <a:xfrm>
            <a:off x="5963636" y="173346"/>
            <a:ext cx="1439037" cy="6684654"/>
            <a:chOff x="71079" y="1502473"/>
            <a:chExt cx="1669025" cy="831127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41A00B0-BE1D-6C80-DBCA-45157C66A37E}"/>
                </a:ext>
              </a:extLst>
            </p:cNvPr>
            <p:cNvGrpSpPr/>
            <p:nvPr/>
          </p:nvGrpSpPr>
          <p:grpSpPr>
            <a:xfrm>
              <a:off x="669322" y="1502473"/>
              <a:ext cx="1070782" cy="8311275"/>
              <a:chOff x="224478" y="1446268"/>
              <a:chExt cx="1070782" cy="83112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AD750D4-C131-7632-C8CD-E8C09DEE4A90}"/>
                  </a:ext>
                </a:extLst>
              </p:cNvPr>
              <p:cNvSpPr/>
              <p:nvPr/>
            </p:nvSpPr>
            <p:spPr>
              <a:xfrm>
                <a:off x="224478" y="6364519"/>
                <a:ext cx="1070150" cy="33949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C85333DA-4C4A-B9B5-B757-66F8E50D04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478" y="1446268"/>
                <a:ext cx="0" cy="853171"/>
              </a:xfrm>
              <a:prstGeom prst="line">
                <a:avLst/>
              </a:prstGeom>
              <a:solidFill>
                <a:srgbClr val="92D050"/>
              </a:solidFill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93FEFC8-63D4-B384-7983-0C8AB4CDA2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4628" y="1446268"/>
                <a:ext cx="0" cy="853171"/>
              </a:xfrm>
              <a:prstGeom prst="line">
                <a:avLst/>
              </a:prstGeom>
              <a:solidFill>
                <a:srgbClr val="92D050"/>
              </a:solidFill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7EF7320F-8FAC-C630-7070-85894C589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478" y="8740962"/>
                <a:ext cx="0" cy="1016581"/>
              </a:xfrm>
              <a:prstGeom prst="line">
                <a:avLst/>
              </a:prstGeom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E61E45A7-05F7-E46A-1920-939063B600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5260" y="8740962"/>
                <a:ext cx="0" cy="1016581"/>
              </a:xfrm>
              <a:prstGeom prst="line">
                <a:avLst/>
              </a:prstGeom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B8F3D814-A4EA-6E07-BE7A-4F2B457FF4C8}"/>
                  </a:ext>
                </a:extLst>
              </p:cNvPr>
              <p:cNvGrpSpPr/>
              <p:nvPr/>
            </p:nvGrpSpPr>
            <p:grpSpPr>
              <a:xfrm>
                <a:off x="224478" y="6704012"/>
                <a:ext cx="1070150" cy="678984"/>
                <a:chOff x="300678" y="5040312"/>
                <a:chExt cx="1070150" cy="678984"/>
              </a:xfrm>
              <a:solidFill>
                <a:srgbClr val="00B050"/>
              </a:solidFill>
            </p:grpSpPr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5191F25F-5975-8C72-492B-5C50A6757E32}"/>
                    </a:ext>
                  </a:extLst>
                </p:cNvPr>
                <p:cNvSpPr/>
                <p:nvPr/>
              </p:nvSpPr>
              <p:spPr>
                <a:xfrm>
                  <a:off x="300678" y="5040312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FF2017D6-0596-6917-20FF-8EC3D4B66F9C}"/>
                    </a:ext>
                  </a:extLst>
                </p:cNvPr>
                <p:cNvSpPr/>
                <p:nvPr/>
              </p:nvSpPr>
              <p:spPr>
                <a:xfrm>
                  <a:off x="300678" y="5379804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F6CC07C0-6DFB-63D3-DBAB-4C7B456E5987}"/>
                  </a:ext>
                </a:extLst>
              </p:cNvPr>
              <p:cNvGrpSpPr/>
              <p:nvPr/>
            </p:nvGrpSpPr>
            <p:grpSpPr>
              <a:xfrm>
                <a:off x="224478" y="5685536"/>
                <a:ext cx="1070150" cy="678984"/>
                <a:chOff x="300678" y="5040312"/>
                <a:chExt cx="1070150" cy="67898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A2AC5B18-29CE-3F12-34A7-AE9BBBD2106B}"/>
                    </a:ext>
                  </a:extLst>
                </p:cNvPr>
                <p:cNvSpPr/>
                <p:nvPr/>
              </p:nvSpPr>
              <p:spPr>
                <a:xfrm>
                  <a:off x="300678" y="5040312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3098510F-E4D7-C6D2-F0AC-50E63DB91626}"/>
                    </a:ext>
                  </a:extLst>
                </p:cNvPr>
                <p:cNvSpPr/>
                <p:nvPr/>
              </p:nvSpPr>
              <p:spPr>
                <a:xfrm>
                  <a:off x="300678" y="5379804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80FA7966-9937-8229-B277-03F2083FFF5A}"/>
                  </a:ext>
                </a:extLst>
              </p:cNvPr>
              <p:cNvGrpSpPr/>
              <p:nvPr/>
            </p:nvGrpSpPr>
            <p:grpSpPr>
              <a:xfrm>
                <a:off x="224478" y="5006552"/>
                <a:ext cx="1070150" cy="678984"/>
                <a:chOff x="300678" y="5040312"/>
                <a:chExt cx="1070150" cy="678984"/>
              </a:xfrm>
              <a:solidFill>
                <a:srgbClr val="00B050"/>
              </a:solidFill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DDEC7A47-9EF5-E3D0-0B97-FC298EF7B979}"/>
                    </a:ext>
                  </a:extLst>
                </p:cNvPr>
                <p:cNvSpPr/>
                <p:nvPr/>
              </p:nvSpPr>
              <p:spPr>
                <a:xfrm>
                  <a:off x="300678" y="5040312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524A5386-96B7-623C-DDDB-D0F74A39C048}"/>
                    </a:ext>
                  </a:extLst>
                </p:cNvPr>
                <p:cNvSpPr/>
                <p:nvPr/>
              </p:nvSpPr>
              <p:spPr>
                <a:xfrm>
                  <a:off x="300678" y="5379804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0938B3D-7D65-0F26-4A42-069A2FF44520}"/>
                  </a:ext>
                </a:extLst>
              </p:cNvPr>
              <p:cNvGrpSpPr/>
              <p:nvPr/>
            </p:nvGrpSpPr>
            <p:grpSpPr>
              <a:xfrm>
                <a:off x="224478" y="4327568"/>
                <a:ext cx="1070150" cy="678984"/>
                <a:chOff x="300678" y="5040312"/>
                <a:chExt cx="1070150" cy="678984"/>
              </a:xfrm>
              <a:solidFill>
                <a:srgbClr val="00B050"/>
              </a:solidFill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C6403C66-FB9C-78F5-110D-F7CDAF7F5B2E}"/>
                    </a:ext>
                  </a:extLst>
                </p:cNvPr>
                <p:cNvSpPr/>
                <p:nvPr/>
              </p:nvSpPr>
              <p:spPr>
                <a:xfrm>
                  <a:off x="300678" y="5040312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79E721BF-9959-A61B-D3AF-CA3379A75BDC}"/>
                    </a:ext>
                  </a:extLst>
                </p:cNvPr>
                <p:cNvSpPr/>
                <p:nvPr/>
              </p:nvSpPr>
              <p:spPr>
                <a:xfrm>
                  <a:off x="300678" y="5379804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404AF308-0D8D-8FC0-9AA6-AFB4326C0661}"/>
                  </a:ext>
                </a:extLst>
              </p:cNvPr>
              <p:cNvGrpSpPr/>
              <p:nvPr/>
            </p:nvGrpSpPr>
            <p:grpSpPr>
              <a:xfrm>
                <a:off x="224478" y="7382995"/>
                <a:ext cx="1070150" cy="678984"/>
                <a:chOff x="300678" y="5040312"/>
                <a:chExt cx="1070150" cy="67898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6ED69187-0BC1-90D2-2025-164BE433F3A6}"/>
                    </a:ext>
                  </a:extLst>
                </p:cNvPr>
                <p:cNvSpPr/>
                <p:nvPr/>
              </p:nvSpPr>
              <p:spPr>
                <a:xfrm>
                  <a:off x="300678" y="5040312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B6FA429A-541A-C61E-2E78-68D30672EF96}"/>
                    </a:ext>
                  </a:extLst>
                </p:cNvPr>
                <p:cNvSpPr/>
                <p:nvPr/>
              </p:nvSpPr>
              <p:spPr>
                <a:xfrm>
                  <a:off x="300678" y="5379804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5DAA4088-6B20-1C26-AE1B-1416C4D672A5}"/>
                  </a:ext>
                </a:extLst>
              </p:cNvPr>
              <p:cNvGrpSpPr/>
              <p:nvPr/>
            </p:nvGrpSpPr>
            <p:grpSpPr>
              <a:xfrm>
                <a:off x="224478" y="8061978"/>
                <a:ext cx="1070150" cy="678984"/>
                <a:chOff x="300678" y="5040312"/>
                <a:chExt cx="1070150" cy="678984"/>
              </a:xfrm>
              <a:solidFill>
                <a:srgbClr val="00B050"/>
              </a:solidFill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C682811-F8B5-7D14-EA8B-28D071608D38}"/>
                    </a:ext>
                  </a:extLst>
                </p:cNvPr>
                <p:cNvSpPr/>
                <p:nvPr/>
              </p:nvSpPr>
              <p:spPr>
                <a:xfrm>
                  <a:off x="300678" y="5040312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CFB1EAE4-8E75-A120-F3CC-832B2062B9FE}"/>
                    </a:ext>
                  </a:extLst>
                </p:cNvPr>
                <p:cNvSpPr/>
                <p:nvPr/>
              </p:nvSpPr>
              <p:spPr>
                <a:xfrm>
                  <a:off x="300678" y="5379804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B6CAA448-A36D-04DD-6B35-F73C20E9E5D8}"/>
                  </a:ext>
                </a:extLst>
              </p:cNvPr>
              <p:cNvGrpSpPr/>
              <p:nvPr/>
            </p:nvGrpSpPr>
            <p:grpSpPr>
              <a:xfrm>
                <a:off x="224478" y="3666228"/>
                <a:ext cx="1070150" cy="678984"/>
                <a:chOff x="300678" y="5040312"/>
                <a:chExt cx="1070150" cy="67898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1CAA4C03-0D49-A34F-FCF0-C0F004A7FDD6}"/>
                    </a:ext>
                  </a:extLst>
                </p:cNvPr>
                <p:cNvSpPr/>
                <p:nvPr/>
              </p:nvSpPr>
              <p:spPr>
                <a:xfrm>
                  <a:off x="300678" y="5040312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99303C8F-2433-376B-EF63-87A36E1DEBC3}"/>
                    </a:ext>
                  </a:extLst>
                </p:cNvPr>
                <p:cNvSpPr/>
                <p:nvPr/>
              </p:nvSpPr>
              <p:spPr>
                <a:xfrm>
                  <a:off x="300678" y="5379804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2DD757FB-7004-452F-268D-2AFA0F6DF468}"/>
                  </a:ext>
                </a:extLst>
              </p:cNvPr>
              <p:cNvGrpSpPr/>
              <p:nvPr/>
            </p:nvGrpSpPr>
            <p:grpSpPr>
              <a:xfrm>
                <a:off x="224478" y="2987245"/>
                <a:ext cx="1070150" cy="678984"/>
                <a:chOff x="300678" y="5040312"/>
                <a:chExt cx="1070150" cy="67898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7EF33E7-3A3F-7F00-8ABA-38F17E099BF8}"/>
                    </a:ext>
                  </a:extLst>
                </p:cNvPr>
                <p:cNvSpPr/>
                <p:nvPr/>
              </p:nvSpPr>
              <p:spPr>
                <a:xfrm>
                  <a:off x="300678" y="5040312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F6F8710D-570A-4634-C618-6FD46E5BD0CD}"/>
                    </a:ext>
                  </a:extLst>
                </p:cNvPr>
                <p:cNvSpPr/>
                <p:nvPr/>
              </p:nvSpPr>
              <p:spPr>
                <a:xfrm>
                  <a:off x="300678" y="5379804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CF681FD8-CB30-1824-2CE9-C0CF10AD3C38}"/>
                  </a:ext>
                </a:extLst>
              </p:cNvPr>
              <p:cNvGrpSpPr/>
              <p:nvPr/>
            </p:nvGrpSpPr>
            <p:grpSpPr>
              <a:xfrm>
                <a:off x="224478" y="2299439"/>
                <a:ext cx="1070150" cy="678984"/>
                <a:chOff x="300678" y="5040312"/>
                <a:chExt cx="1070150" cy="678984"/>
              </a:xfrm>
              <a:solidFill>
                <a:srgbClr val="00B050"/>
              </a:solidFill>
            </p:grpSpPr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411B4E69-82E5-5F1B-8C97-115BB51BC3DD}"/>
                    </a:ext>
                  </a:extLst>
                </p:cNvPr>
                <p:cNvSpPr/>
                <p:nvPr/>
              </p:nvSpPr>
              <p:spPr>
                <a:xfrm>
                  <a:off x="300678" y="5040312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4C97100B-D5A3-CE1E-5E0F-A7C7ACF258BB}"/>
                    </a:ext>
                  </a:extLst>
                </p:cNvPr>
                <p:cNvSpPr/>
                <p:nvPr/>
              </p:nvSpPr>
              <p:spPr>
                <a:xfrm>
                  <a:off x="300678" y="5379804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7B04F4BE-EA8E-59E9-0BAD-9A8BD77DB6B6}"/>
                </a:ext>
              </a:extLst>
            </p:cNvPr>
            <p:cNvGrpSpPr/>
            <p:nvPr/>
          </p:nvGrpSpPr>
          <p:grpSpPr>
            <a:xfrm>
              <a:off x="71079" y="2355644"/>
              <a:ext cx="598242" cy="6461815"/>
              <a:chOff x="71079" y="2355644"/>
              <a:chExt cx="598242" cy="6461815"/>
            </a:xfrm>
          </p:grpSpPr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7723ECCD-33F9-B598-C5A1-26AF5F404E0F}"/>
                  </a:ext>
                </a:extLst>
              </p:cNvPr>
              <p:cNvSpPr txBox="1"/>
              <p:nvPr/>
            </p:nvSpPr>
            <p:spPr>
              <a:xfrm>
                <a:off x="71080" y="2355644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100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DB6FB92D-B02A-6A24-39AE-7718F5C08A95}"/>
                  </a:ext>
                </a:extLst>
              </p:cNvPr>
              <p:cNvSpPr txBox="1"/>
              <p:nvPr/>
            </p:nvSpPr>
            <p:spPr>
              <a:xfrm>
                <a:off x="71079" y="2656387"/>
                <a:ext cx="598241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101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68E8FECC-D2CA-AA14-97DA-03B567B23B94}"/>
                  </a:ext>
                </a:extLst>
              </p:cNvPr>
              <p:cNvSpPr txBox="1"/>
              <p:nvPr/>
            </p:nvSpPr>
            <p:spPr>
              <a:xfrm>
                <a:off x="71080" y="3025719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102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00DFE865-0AD3-1AB7-FBD0-5FAC219C698C}"/>
                  </a:ext>
                </a:extLst>
              </p:cNvPr>
              <p:cNvSpPr txBox="1"/>
              <p:nvPr/>
            </p:nvSpPr>
            <p:spPr>
              <a:xfrm>
                <a:off x="71079" y="3326462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103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CC70F4A0-7CFE-13FD-81AB-CA97F5915CCA}"/>
                  </a:ext>
                </a:extLst>
              </p:cNvPr>
              <p:cNvSpPr txBox="1"/>
              <p:nvPr/>
            </p:nvSpPr>
            <p:spPr>
              <a:xfrm>
                <a:off x="71080" y="3699979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104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FA3D881-7D62-04F7-0840-8E3615F9735B}"/>
                  </a:ext>
                </a:extLst>
              </p:cNvPr>
              <p:cNvSpPr txBox="1"/>
              <p:nvPr/>
            </p:nvSpPr>
            <p:spPr>
              <a:xfrm>
                <a:off x="71079" y="4000722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105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7194ED31-E292-78BE-99F3-E1F72885AF4A}"/>
                  </a:ext>
                </a:extLst>
              </p:cNvPr>
              <p:cNvSpPr txBox="1"/>
              <p:nvPr/>
            </p:nvSpPr>
            <p:spPr>
              <a:xfrm>
                <a:off x="71080" y="4370054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106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333354E8-3219-6EF7-357E-42B01EAAA320}"/>
                  </a:ext>
                </a:extLst>
              </p:cNvPr>
              <p:cNvSpPr txBox="1"/>
              <p:nvPr/>
            </p:nvSpPr>
            <p:spPr>
              <a:xfrm>
                <a:off x="71079" y="4670797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107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7655465B-356C-F00A-9694-EB1B12D20751}"/>
                  </a:ext>
                </a:extLst>
              </p:cNvPr>
              <p:cNvSpPr txBox="1"/>
              <p:nvPr/>
            </p:nvSpPr>
            <p:spPr>
              <a:xfrm>
                <a:off x="71080" y="5063918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108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37E6D7FC-FB27-C9FD-50C8-ACD3D543141D}"/>
                  </a:ext>
                </a:extLst>
              </p:cNvPr>
              <p:cNvSpPr txBox="1"/>
              <p:nvPr/>
            </p:nvSpPr>
            <p:spPr>
              <a:xfrm>
                <a:off x="71079" y="5364661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109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82D9F538-EC7A-4B36-2790-A91E89C7D23A}"/>
                  </a:ext>
                </a:extLst>
              </p:cNvPr>
              <p:cNvSpPr txBox="1"/>
              <p:nvPr/>
            </p:nvSpPr>
            <p:spPr>
              <a:xfrm>
                <a:off x="71080" y="5733993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110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90E7D07E-EEC9-C624-5A15-33EA87F1CD59}"/>
                  </a:ext>
                </a:extLst>
              </p:cNvPr>
              <p:cNvSpPr txBox="1"/>
              <p:nvPr/>
            </p:nvSpPr>
            <p:spPr>
              <a:xfrm>
                <a:off x="71079" y="6034736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111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CD470BC-843C-57ED-9356-A873C992A857}"/>
                  </a:ext>
                </a:extLst>
              </p:cNvPr>
              <p:cNvSpPr txBox="1"/>
              <p:nvPr/>
            </p:nvSpPr>
            <p:spPr>
              <a:xfrm>
                <a:off x="71080" y="6408253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112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1CBFDD71-4856-467A-0349-472FEBE46AAA}"/>
                  </a:ext>
                </a:extLst>
              </p:cNvPr>
              <p:cNvSpPr txBox="1"/>
              <p:nvPr/>
            </p:nvSpPr>
            <p:spPr>
              <a:xfrm>
                <a:off x="71079" y="6708996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113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8776CD68-CEF1-C6FF-4F6C-FD99BA70078B}"/>
                  </a:ext>
                </a:extLst>
              </p:cNvPr>
              <p:cNvSpPr txBox="1"/>
              <p:nvPr/>
            </p:nvSpPr>
            <p:spPr>
              <a:xfrm>
                <a:off x="71080" y="7078328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114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C23B7A5D-0BB2-DE38-6159-254F8230FFE8}"/>
                  </a:ext>
                </a:extLst>
              </p:cNvPr>
              <p:cNvSpPr txBox="1"/>
              <p:nvPr/>
            </p:nvSpPr>
            <p:spPr>
              <a:xfrm>
                <a:off x="71079" y="7379071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115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EF8BC027-530C-27DA-B395-7C3204E86B42}"/>
                  </a:ext>
                </a:extLst>
              </p:cNvPr>
              <p:cNvSpPr txBox="1"/>
              <p:nvPr/>
            </p:nvSpPr>
            <p:spPr>
              <a:xfrm>
                <a:off x="71079" y="8448127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118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83B1E408-BCBA-8F70-B3C9-A1F72E15A0F0}"/>
                  </a:ext>
                </a:extLst>
              </p:cNvPr>
              <p:cNvSpPr txBox="1"/>
              <p:nvPr/>
            </p:nvSpPr>
            <p:spPr>
              <a:xfrm>
                <a:off x="71079" y="8083434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117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F6FE628D-E87A-D13E-D742-3CBA90CBB9DB}"/>
                  </a:ext>
                </a:extLst>
              </p:cNvPr>
              <p:cNvSpPr txBox="1"/>
              <p:nvPr/>
            </p:nvSpPr>
            <p:spPr>
              <a:xfrm>
                <a:off x="71079" y="7723823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116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</p:grpSp>
      </p:grpSp>
      <p:sp>
        <p:nvSpPr>
          <p:cNvPr id="66" name="矩形 65">
            <a:extLst>
              <a:ext uri="{FF2B5EF4-FFF2-40B4-BE49-F238E27FC236}">
                <a16:creationId xmlns:a16="http://schemas.microsoft.com/office/drawing/2014/main" id="{CB60696F-08E2-67EE-9E04-866351ABE5CF}"/>
              </a:ext>
            </a:extLst>
          </p:cNvPr>
          <p:cNvSpPr/>
          <p:nvPr/>
        </p:nvSpPr>
        <p:spPr>
          <a:xfrm>
            <a:off x="7727803" y="6153383"/>
            <a:ext cx="1070150" cy="339492"/>
          </a:xfrm>
          <a:prstGeom prst="rect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空闲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2DF92A3-AFCC-A982-2613-F7AC47F5D844}"/>
              </a:ext>
            </a:extLst>
          </p:cNvPr>
          <p:cNvSpPr/>
          <p:nvPr/>
        </p:nvSpPr>
        <p:spPr>
          <a:xfrm>
            <a:off x="7727803" y="5717206"/>
            <a:ext cx="1070150" cy="339492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满了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F5D23C6-9BCB-1285-B61F-5E5DF334E2A4}"/>
              </a:ext>
            </a:extLst>
          </p:cNvPr>
          <p:cNvGrpSpPr/>
          <p:nvPr/>
        </p:nvGrpSpPr>
        <p:grpSpPr>
          <a:xfrm>
            <a:off x="9371489" y="196278"/>
            <a:ext cx="1633958" cy="6500266"/>
            <a:chOff x="9105368" y="71458"/>
            <a:chExt cx="2089188" cy="8311275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0A64BDE-7E7A-1417-61E5-0B4F088EB1FD}"/>
                </a:ext>
              </a:extLst>
            </p:cNvPr>
            <p:cNvGrpSpPr/>
            <p:nvPr/>
          </p:nvGrpSpPr>
          <p:grpSpPr>
            <a:xfrm>
              <a:off x="9370520" y="71458"/>
              <a:ext cx="1070782" cy="8311275"/>
              <a:chOff x="224478" y="1446268"/>
              <a:chExt cx="1070782" cy="8311275"/>
            </a:xfrm>
          </p:grpSpPr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B97CD04B-D4F5-05B5-EC59-F7647FDA1052}"/>
                  </a:ext>
                </a:extLst>
              </p:cNvPr>
              <p:cNvSpPr/>
              <p:nvPr/>
            </p:nvSpPr>
            <p:spPr>
              <a:xfrm>
                <a:off x="224478" y="6364519"/>
                <a:ext cx="1070150" cy="33949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72D9B595-17F1-97D2-7740-E629F381B9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478" y="1446268"/>
                <a:ext cx="0" cy="853171"/>
              </a:xfrm>
              <a:prstGeom prst="line">
                <a:avLst/>
              </a:prstGeom>
              <a:solidFill>
                <a:srgbClr val="92D050"/>
              </a:solidFill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C00EB8CD-51A6-784F-192D-66F3B53E2A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4628" y="1446268"/>
                <a:ext cx="0" cy="853171"/>
              </a:xfrm>
              <a:prstGeom prst="line">
                <a:avLst/>
              </a:prstGeom>
              <a:solidFill>
                <a:srgbClr val="92D050"/>
              </a:solidFill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20B2D0BC-E303-E3FD-E54F-FB9704CE5D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478" y="8740962"/>
                <a:ext cx="0" cy="1016581"/>
              </a:xfrm>
              <a:prstGeom prst="line">
                <a:avLst/>
              </a:prstGeom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D3CEF52A-A804-95E1-F2E4-050875B4CD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5260" y="8740962"/>
                <a:ext cx="0" cy="1016581"/>
              </a:xfrm>
              <a:prstGeom prst="line">
                <a:avLst/>
              </a:prstGeom>
              <a:ln w="2857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5F1386F1-21CB-E2C0-564E-95D1E4BEB6B9}"/>
                  </a:ext>
                </a:extLst>
              </p:cNvPr>
              <p:cNvGrpSpPr/>
              <p:nvPr/>
            </p:nvGrpSpPr>
            <p:grpSpPr>
              <a:xfrm>
                <a:off x="224478" y="6704012"/>
                <a:ext cx="1070150" cy="678984"/>
                <a:chOff x="300678" y="5040312"/>
                <a:chExt cx="1070150" cy="678984"/>
              </a:xfrm>
              <a:solidFill>
                <a:srgbClr val="00B050"/>
              </a:solidFill>
            </p:grpSpPr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F73A1805-BA9F-F924-39CF-BF27992BD74D}"/>
                    </a:ext>
                  </a:extLst>
                </p:cNvPr>
                <p:cNvSpPr/>
                <p:nvPr/>
              </p:nvSpPr>
              <p:spPr>
                <a:xfrm>
                  <a:off x="300678" y="5040312"/>
                  <a:ext cx="1070150" cy="339492"/>
                </a:xfrm>
                <a:prstGeom prst="rect">
                  <a:avLst/>
                </a:prstGeom>
                <a:solidFill>
                  <a:srgbClr val="FF8066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i="1" dirty="0"/>
                    <a:t>117</a:t>
                  </a:r>
                  <a:endParaRPr lang="zh-CN" altLang="en-US" i="1" dirty="0"/>
                </a:p>
              </p:txBody>
            </p:sp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1467C29E-5DE7-9535-4CC7-EFDC0C80BF12}"/>
                    </a:ext>
                  </a:extLst>
                </p:cNvPr>
                <p:cNvSpPr/>
                <p:nvPr/>
              </p:nvSpPr>
              <p:spPr>
                <a:xfrm>
                  <a:off x="300678" y="5379804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45678</a:t>
                  </a:r>
                  <a:endParaRPr lang="zh-CN" altLang="en-US" dirty="0"/>
                </a:p>
              </p:txBody>
            </p:sp>
          </p:grp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1302E088-315B-DB01-8A60-B445E177C31C}"/>
                  </a:ext>
                </a:extLst>
              </p:cNvPr>
              <p:cNvGrpSpPr/>
              <p:nvPr/>
            </p:nvGrpSpPr>
            <p:grpSpPr>
              <a:xfrm>
                <a:off x="224478" y="5685536"/>
                <a:ext cx="1070150" cy="678984"/>
                <a:chOff x="300678" y="5040312"/>
                <a:chExt cx="1070150" cy="67898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131F435D-0C20-3FFC-F464-08AD8D4CF1FE}"/>
                    </a:ext>
                  </a:extLst>
                </p:cNvPr>
                <p:cNvSpPr/>
                <p:nvPr/>
              </p:nvSpPr>
              <p:spPr>
                <a:xfrm>
                  <a:off x="300678" y="5040312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F9196886-4296-9C1D-FEF4-5CA8D16BA270}"/>
                    </a:ext>
                  </a:extLst>
                </p:cNvPr>
                <p:cNvSpPr/>
                <p:nvPr/>
              </p:nvSpPr>
              <p:spPr>
                <a:xfrm>
                  <a:off x="300678" y="5379804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ACCDC65B-9057-C037-603D-67420F6B1743}"/>
                  </a:ext>
                </a:extLst>
              </p:cNvPr>
              <p:cNvGrpSpPr/>
              <p:nvPr/>
            </p:nvGrpSpPr>
            <p:grpSpPr>
              <a:xfrm>
                <a:off x="224478" y="5006552"/>
                <a:ext cx="1070150" cy="678984"/>
                <a:chOff x="300678" y="5040312"/>
                <a:chExt cx="1070150" cy="678984"/>
              </a:xfrm>
              <a:solidFill>
                <a:srgbClr val="00B050"/>
              </a:solidFill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507E24DD-E269-6DBF-E9EF-D058280D3112}"/>
                    </a:ext>
                  </a:extLst>
                </p:cNvPr>
                <p:cNvSpPr/>
                <p:nvPr/>
              </p:nvSpPr>
              <p:spPr>
                <a:xfrm>
                  <a:off x="300678" y="5040312"/>
                  <a:ext cx="1070150" cy="339492"/>
                </a:xfrm>
                <a:prstGeom prst="rect">
                  <a:avLst/>
                </a:prstGeom>
                <a:solidFill>
                  <a:srgbClr val="FF8066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i="1" dirty="0"/>
                    <a:t>113</a:t>
                  </a:r>
                  <a:endParaRPr lang="zh-CN" altLang="en-US" i="1" dirty="0"/>
                </a:p>
              </p:txBody>
            </p:sp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AEDD7024-E25D-B685-CC21-627896020E7C}"/>
                    </a:ext>
                  </a:extLst>
                </p:cNvPr>
                <p:cNvSpPr/>
                <p:nvPr/>
              </p:nvSpPr>
              <p:spPr>
                <a:xfrm>
                  <a:off x="300678" y="5379804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34567</a:t>
                  </a:r>
                  <a:endParaRPr lang="zh-CN" altLang="en-US" dirty="0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289F7038-3931-410B-1CE4-64CA58F0D06E}"/>
                  </a:ext>
                </a:extLst>
              </p:cNvPr>
              <p:cNvGrpSpPr/>
              <p:nvPr/>
            </p:nvGrpSpPr>
            <p:grpSpPr>
              <a:xfrm>
                <a:off x="224478" y="4327568"/>
                <a:ext cx="1070150" cy="678984"/>
                <a:chOff x="300678" y="5040312"/>
                <a:chExt cx="1070150" cy="678984"/>
              </a:xfrm>
              <a:solidFill>
                <a:srgbClr val="00B050"/>
              </a:solidFill>
            </p:grpSpPr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66AFD898-D5F1-A671-9CD0-B20564379444}"/>
                    </a:ext>
                  </a:extLst>
                </p:cNvPr>
                <p:cNvSpPr/>
                <p:nvPr/>
              </p:nvSpPr>
              <p:spPr>
                <a:xfrm>
                  <a:off x="300678" y="5040312"/>
                  <a:ext cx="1070150" cy="339492"/>
                </a:xfrm>
                <a:prstGeom prst="rect">
                  <a:avLst/>
                </a:prstGeom>
                <a:solidFill>
                  <a:srgbClr val="FF8066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i="1" dirty="0"/>
                    <a:t>108</a:t>
                  </a:r>
                  <a:endParaRPr lang="zh-CN" altLang="en-US" i="1" dirty="0"/>
                </a:p>
              </p:txBody>
            </p:sp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DB18EC68-94CF-43F2-5A43-C137FAD6934C}"/>
                    </a:ext>
                  </a:extLst>
                </p:cNvPr>
                <p:cNvSpPr/>
                <p:nvPr/>
              </p:nvSpPr>
              <p:spPr>
                <a:xfrm>
                  <a:off x="300678" y="5379804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23456</a:t>
                  </a:r>
                  <a:endParaRPr lang="zh-CN" altLang="en-US" dirty="0"/>
                </a:p>
              </p:txBody>
            </p:sp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10453592-FAF6-2F5D-8125-203867F4F88D}"/>
                  </a:ext>
                </a:extLst>
              </p:cNvPr>
              <p:cNvGrpSpPr/>
              <p:nvPr/>
            </p:nvGrpSpPr>
            <p:grpSpPr>
              <a:xfrm>
                <a:off x="224478" y="7382995"/>
                <a:ext cx="1070150" cy="678984"/>
                <a:chOff x="300678" y="5040312"/>
                <a:chExt cx="1070150" cy="67898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42795654-137C-7EA3-B57B-3DD36461D14A}"/>
                    </a:ext>
                  </a:extLst>
                </p:cNvPr>
                <p:cNvSpPr/>
                <p:nvPr/>
              </p:nvSpPr>
              <p:spPr>
                <a:xfrm>
                  <a:off x="300678" y="5040312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07126EEC-7623-934F-1097-6591D1C98D0B}"/>
                    </a:ext>
                  </a:extLst>
                </p:cNvPr>
                <p:cNvSpPr/>
                <p:nvPr/>
              </p:nvSpPr>
              <p:spPr>
                <a:xfrm>
                  <a:off x="300678" y="5379804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9240C3C2-BD5E-B17E-4075-B440E337794E}"/>
                  </a:ext>
                </a:extLst>
              </p:cNvPr>
              <p:cNvGrpSpPr/>
              <p:nvPr/>
            </p:nvGrpSpPr>
            <p:grpSpPr>
              <a:xfrm>
                <a:off x="224478" y="8061978"/>
                <a:ext cx="1070150" cy="678984"/>
                <a:chOff x="300678" y="5040312"/>
                <a:chExt cx="1070150" cy="678984"/>
              </a:xfrm>
              <a:solidFill>
                <a:srgbClr val="00B050"/>
              </a:solidFill>
            </p:grpSpPr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C4302A3E-68EE-34A2-E790-3E38D0A1FFEA}"/>
                    </a:ext>
                  </a:extLst>
                </p:cNvPr>
                <p:cNvSpPr/>
                <p:nvPr/>
              </p:nvSpPr>
              <p:spPr>
                <a:xfrm>
                  <a:off x="300678" y="5040312"/>
                  <a:ext cx="1070150" cy="339492"/>
                </a:xfrm>
                <a:prstGeom prst="rect">
                  <a:avLst/>
                </a:prstGeom>
                <a:solidFill>
                  <a:srgbClr val="FF8066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没了</a:t>
                  </a:r>
                </a:p>
              </p:txBody>
            </p:sp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CFDFD802-20F8-ABD1-5D75-616D0D82DC64}"/>
                    </a:ext>
                  </a:extLst>
                </p:cNvPr>
                <p:cNvSpPr/>
                <p:nvPr/>
              </p:nvSpPr>
              <p:spPr>
                <a:xfrm>
                  <a:off x="300678" y="5379804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56789</a:t>
                  </a:r>
                  <a:endParaRPr lang="zh-CN" altLang="en-US" dirty="0"/>
                </a:p>
              </p:txBody>
            </p:sp>
          </p:grp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A16DB4EE-2C16-F2C7-1C2A-312E4E97022B}"/>
                  </a:ext>
                </a:extLst>
              </p:cNvPr>
              <p:cNvGrpSpPr/>
              <p:nvPr/>
            </p:nvGrpSpPr>
            <p:grpSpPr>
              <a:xfrm>
                <a:off x="224478" y="3666228"/>
                <a:ext cx="1070150" cy="678984"/>
                <a:chOff x="300678" y="5040312"/>
                <a:chExt cx="1070150" cy="67898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90CD6D54-9315-28A8-B4B5-E243F4D50A83}"/>
                    </a:ext>
                  </a:extLst>
                </p:cNvPr>
                <p:cNvSpPr/>
                <p:nvPr/>
              </p:nvSpPr>
              <p:spPr>
                <a:xfrm>
                  <a:off x="300678" y="5040312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EC088EAC-7D9C-8CDC-E3EC-B73F2A3393A0}"/>
                    </a:ext>
                  </a:extLst>
                </p:cNvPr>
                <p:cNvSpPr/>
                <p:nvPr/>
              </p:nvSpPr>
              <p:spPr>
                <a:xfrm>
                  <a:off x="300678" y="5379804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126D8247-FED5-C829-7F84-CF646B97A575}"/>
                  </a:ext>
                </a:extLst>
              </p:cNvPr>
              <p:cNvGrpSpPr/>
              <p:nvPr/>
            </p:nvGrpSpPr>
            <p:grpSpPr>
              <a:xfrm>
                <a:off x="224478" y="2987245"/>
                <a:ext cx="1070150" cy="678984"/>
                <a:chOff x="300678" y="5040312"/>
                <a:chExt cx="1070150" cy="67898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B8A0604B-4401-CD0C-12B8-FC40BA60B8AF}"/>
                    </a:ext>
                  </a:extLst>
                </p:cNvPr>
                <p:cNvSpPr/>
                <p:nvPr/>
              </p:nvSpPr>
              <p:spPr>
                <a:xfrm>
                  <a:off x="300678" y="5040312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2" name="矩形 111">
                  <a:extLst>
                    <a:ext uri="{FF2B5EF4-FFF2-40B4-BE49-F238E27FC236}">
                      <a16:creationId xmlns:a16="http://schemas.microsoft.com/office/drawing/2014/main" id="{0864B121-EBC8-32B0-E634-DDBE8620FD88}"/>
                    </a:ext>
                  </a:extLst>
                </p:cNvPr>
                <p:cNvSpPr/>
                <p:nvPr/>
              </p:nvSpPr>
              <p:spPr>
                <a:xfrm>
                  <a:off x="300678" y="5379804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CBBB3704-ED90-9F9F-BBD6-217F223A7887}"/>
                  </a:ext>
                </a:extLst>
              </p:cNvPr>
              <p:cNvGrpSpPr/>
              <p:nvPr/>
            </p:nvGrpSpPr>
            <p:grpSpPr>
              <a:xfrm>
                <a:off x="224478" y="2299439"/>
                <a:ext cx="1070150" cy="678984"/>
                <a:chOff x="300678" y="5040312"/>
                <a:chExt cx="1070150" cy="678984"/>
              </a:xfrm>
              <a:solidFill>
                <a:srgbClr val="00B050"/>
              </a:solidFill>
            </p:grpSpPr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087FB8A1-81CE-C7BD-F1E2-A67FF711BD28}"/>
                    </a:ext>
                  </a:extLst>
                </p:cNvPr>
                <p:cNvSpPr/>
                <p:nvPr/>
              </p:nvSpPr>
              <p:spPr>
                <a:xfrm>
                  <a:off x="300678" y="5040312"/>
                  <a:ext cx="1070150" cy="339492"/>
                </a:xfrm>
                <a:prstGeom prst="rect">
                  <a:avLst/>
                </a:prstGeom>
                <a:solidFill>
                  <a:srgbClr val="FF8066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i="1" dirty="0"/>
                    <a:t>106</a:t>
                  </a:r>
                  <a:endParaRPr lang="zh-CN" altLang="en-US" i="1" dirty="0"/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88EEBCB8-6495-0AE1-B303-773073397CD0}"/>
                    </a:ext>
                  </a:extLst>
                </p:cNvPr>
                <p:cNvSpPr/>
                <p:nvPr/>
              </p:nvSpPr>
              <p:spPr>
                <a:xfrm>
                  <a:off x="300678" y="5379804"/>
                  <a:ext cx="1070150" cy="339492"/>
                </a:xfrm>
                <a:prstGeom prst="rect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12345</a:t>
                  </a:r>
                  <a:endParaRPr lang="zh-CN" altLang="en-US" dirty="0"/>
                </a:p>
              </p:txBody>
            </p:sp>
          </p:grpSp>
        </p:grpSp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59E74E19-4B36-8990-3D2C-B67F17F28271}"/>
                </a:ext>
              </a:extLst>
            </p:cNvPr>
            <p:cNvGrpSpPr/>
            <p:nvPr/>
          </p:nvGrpSpPr>
          <p:grpSpPr>
            <a:xfrm>
              <a:off x="10507872" y="904337"/>
              <a:ext cx="598242" cy="6461815"/>
              <a:chOff x="71079" y="2355644"/>
              <a:chExt cx="598242" cy="6461815"/>
            </a:xfrm>
          </p:grpSpPr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D4AEC592-9097-F759-B5C0-B8FC8BCBBDB4}"/>
                  </a:ext>
                </a:extLst>
              </p:cNvPr>
              <p:cNvSpPr txBox="1"/>
              <p:nvPr/>
            </p:nvSpPr>
            <p:spPr>
              <a:xfrm>
                <a:off x="71080" y="2355644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100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6438773F-A5AA-10AA-6FAF-3E9B1D038CBA}"/>
                  </a:ext>
                </a:extLst>
              </p:cNvPr>
              <p:cNvSpPr txBox="1"/>
              <p:nvPr/>
            </p:nvSpPr>
            <p:spPr>
              <a:xfrm>
                <a:off x="71079" y="2656387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101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522EE526-36E3-3A4E-94FE-2569A8159C48}"/>
                  </a:ext>
                </a:extLst>
              </p:cNvPr>
              <p:cNvSpPr txBox="1"/>
              <p:nvPr/>
            </p:nvSpPr>
            <p:spPr>
              <a:xfrm>
                <a:off x="71080" y="3025719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102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7FE5F936-04F7-EB04-A9AF-475F10E60B06}"/>
                  </a:ext>
                </a:extLst>
              </p:cNvPr>
              <p:cNvSpPr txBox="1"/>
              <p:nvPr/>
            </p:nvSpPr>
            <p:spPr>
              <a:xfrm>
                <a:off x="71079" y="3326462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103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DA953083-DDF6-0080-5C57-9EC2D707BF04}"/>
                  </a:ext>
                </a:extLst>
              </p:cNvPr>
              <p:cNvSpPr txBox="1"/>
              <p:nvPr/>
            </p:nvSpPr>
            <p:spPr>
              <a:xfrm>
                <a:off x="71080" y="3699979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104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F79EBD60-7359-51F8-8826-FD40B7C292D7}"/>
                  </a:ext>
                </a:extLst>
              </p:cNvPr>
              <p:cNvSpPr txBox="1"/>
              <p:nvPr/>
            </p:nvSpPr>
            <p:spPr>
              <a:xfrm>
                <a:off x="71079" y="4000722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105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8B990E89-BCC0-20C4-71B9-E39247FD0BA4}"/>
                  </a:ext>
                </a:extLst>
              </p:cNvPr>
              <p:cNvSpPr txBox="1"/>
              <p:nvPr/>
            </p:nvSpPr>
            <p:spPr>
              <a:xfrm>
                <a:off x="71080" y="4370054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106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62A39D0A-A914-74B3-6E72-8282E737E31B}"/>
                  </a:ext>
                </a:extLst>
              </p:cNvPr>
              <p:cNvSpPr txBox="1"/>
              <p:nvPr/>
            </p:nvSpPr>
            <p:spPr>
              <a:xfrm>
                <a:off x="71079" y="4670797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107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8741C60B-58E4-4E7E-B044-3677B7E5ED30}"/>
                  </a:ext>
                </a:extLst>
              </p:cNvPr>
              <p:cNvSpPr txBox="1"/>
              <p:nvPr/>
            </p:nvSpPr>
            <p:spPr>
              <a:xfrm>
                <a:off x="71080" y="5063918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108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5B6CBB43-201D-CAEC-454C-A1B0882C0C4A}"/>
                  </a:ext>
                </a:extLst>
              </p:cNvPr>
              <p:cNvSpPr txBox="1"/>
              <p:nvPr/>
            </p:nvSpPr>
            <p:spPr>
              <a:xfrm>
                <a:off x="71079" y="5364661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109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F6E1876A-6159-BA19-937C-B84FD39836A0}"/>
                  </a:ext>
                </a:extLst>
              </p:cNvPr>
              <p:cNvSpPr txBox="1"/>
              <p:nvPr/>
            </p:nvSpPr>
            <p:spPr>
              <a:xfrm>
                <a:off x="71080" y="5733993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110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E6CE90D7-A3AD-0B1A-714A-1C8614257284}"/>
                  </a:ext>
                </a:extLst>
              </p:cNvPr>
              <p:cNvSpPr txBox="1"/>
              <p:nvPr/>
            </p:nvSpPr>
            <p:spPr>
              <a:xfrm>
                <a:off x="71079" y="6034736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111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EFD0181C-17B9-C144-5147-32A6B250212F}"/>
                  </a:ext>
                </a:extLst>
              </p:cNvPr>
              <p:cNvSpPr txBox="1"/>
              <p:nvPr/>
            </p:nvSpPr>
            <p:spPr>
              <a:xfrm>
                <a:off x="71080" y="6408253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112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CB9DCA5D-4999-67F2-13E9-CA9AE075E7A4}"/>
                  </a:ext>
                </a:extLst>
              </p:cNvPr>
              <p:cNvSpPr txBox="1"/>
              <p:nvPr/>
            </p:nvSpPr>
            <p:spPr>
              <a:xfrm>
                <a:off x="71079" y="6708996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113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B199FE49-DE8B-3F1B-DF29-33C5B3F43A30}"/>
                  </a:ext>
                </a:extLst>
              </p:cNvPr>
              <p:cNvSpPr txBox="1"/>
              <p:nvPr/>
            </p:nvSpPr>
            <p:spPr>
              <a:xfrm>
                <a:off x="71080" y="7078328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114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1E74FCB2-ECBE-F152-581B-406085023E39}"/>
                  </a:ext>
                </a:extLst>
              </p:cNvPr>
              <p:cNvSpPr txBox="1"/>
              <p:nvPr/>
            </p:nvSpPr>
            <p:spPr>
              <a:xfrm>
                <a:off x="71079" y="7379071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115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B90009EE-492D-D72A-9E05-EBDCEB6F0150}"/>
                  </a:ext>
                </a:extLst>
              </p:cNvPr>
              <p:cNvSpPr txBox="1"/>
              <p:nvPr/>
            </p:nvSpPr>
            <p:spPr>
              <a:xfrm>
                <a:off x="71079" y="8448127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118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06D50210-39D6-BA16-CA1F-238441D5F520}"/>
                  </a:ext>
                </a:extLst>
              </p:cNvPr>
              <p:cNvSpPr txBox="1"/>
              <p:nvPr/>
            </p:nvSpPr>
            <p:spPr>
              <a:xfrm>
                <a:off x="71079" y="8083434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117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F4A1816E-0A11-0622-9603-D09DB67E1274}"/>
                  </a:ext>
                </a:extLst>
              </p:cNvPr>
              <p:cNvSpPr txBox="1"/>
              <p:nvPr/>
            </p:nvSpPr>
            <p:spPr>
              <a:xfrm>
                <a:off x="71079" y="7723823"/>
                <a:ext cx="598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116</a:t>
                </a:r>
                <a:endParaRPr lang="zh-CN" altLang="en-US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</p:grp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B0203BA6-20A2-4683-3861-2BB664C78626}"/>
                </a:ext>
              </a:extLst>
            </p:cNvPr>
            <p:cNvSpPr txBox="1"/>
            <p:nvPr/>
          </p:nvSpPr>
          <p:spPr>
            <a:xfrm>
              <a:off x="10419428" y="459995"/>
              <a:ext cx="775128" cy="432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地址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48" name="连接符: 肘形 147">
              <a:extLst>
                <a:ext uri="{FF2B5EF4-FFF2-40B4-BE49-F238E27FC236}">
                  <a16:creationId xmlns:a16="http://schemas.microsoft.com/office/drawing/2014/main" id="{E262DFF5-4679-C7D2-FD1D-00C4400D1B23}"/>
                </a:ext>
              </a:extLst>
            </p:cNvPr>
            <p:cNvCxnSpPr>
              <a:cxnSpLocks/>
              <a:stCxn id="109" idx="1"/>
              <a:endCxn id="119" idx="1"/>
            </p:cNvCxnSpPr>
            <p:nvPr/>
          </p:nvCxnSpPr>
          <p:spPr>
            <a:xfrm rot="10800000" flipV="1">
              <a:off x="9370520" y="1094374"/>
              <a:ext cx="12700" cy="2028129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rgbClr val="ED7D3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矩形: 圆角 148">
              <a:extLst>
                <a:ext uri="{FF2B5EF4-FFF2-40B4-BE49-F238E27FC236}">
                  <a16:creationId xmlns:a16="http://schemas.microsoft.com/office/drawing/2014/main" id="{D8D266C4-97C8-6DDA-884D-002959049A2E}"/>
                </a:ext>
              </a:extLst>
            </p:cNvPr>
            <p:cNvSpPr/>
            <p:nvPr/>
          </p:nvSpPr>
          <p:spPr>
            <a:xfrm>
              <a:off x="9105368" y="6653828"/>
              <a:ext cx="1600454" cy="733491"/>
            </a:xfrm>
            <a:prstGeom prst="roundRect">
              <a:avLst>
                <a:gd name="adj" fmla="val 29046"/>
              </a:avLst>
            </a:prstGeom>
            <a:noFill/>
            <a:ln w="28575">
              <a:solidFill>
                <a:srgbClr val="FF806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0" name="连接符: 肘形 149">
              <a:extLst>
                <a:ext uri="{FF2B5EF4-FFF2-40B4-BE49-F238E27FC236}">
                  <a16:creationId xmlns:a16="http://schemas.microsoft.com/office/drawing/2014/main" id="{ACAD99B1-4EAF-71F9-0CB3-333992944275}"/>
                </a:ext>
              </a:extLst>
            </p:cNvPr>
            <p:cNvCxnSpPr>
              <a:cxnSpLocks/>
              <a:stCxn id="121" idx="1"/>
              <a:endCxn id="125" idx="1"/>
            </p:cNvCxnSpPr>
            <p:nvPr/>
          </p:nvCxnSpPr>
          <p:spPr>
            <a:xfrm rot="10800000" flipV="1">
              <a:off x="9370520" y="3801488"/>
              <a:ext cx="12700" cy="1697460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rgbClr val="ED7D3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连接符: 肘形 150">
              <a:extLst>
                <a:ext uri="{FF2B5EF4-FFF2-40B4-BE49-F238E27FC236}">
                  <a16:creationId xmlns:a16="http://schemas.microsoft.com/office/drawing/2014/main" id="{1028B944-E4E9-1C23-7A42-ADFCD66576D3}"/>
                </a:ext>
              </a:extLst>
            </p:cNvPr>
            <p:cNvCxnSpPr>
              <a:cxnSpLocks/>
              <a:stCxn id="125" idx="3"/>
              <a:endCxn id="115" idx="3"/>
            </p:cNvCxnSpPr>
            <p:nvPr/>
          </p:nvCxnSpPr>
          <p:spPr>
            <a:xfrm>
              <a:off x="10440670" y="5498948"/>
              <a:ext cx="12700" cy="1357966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rgbClr val="ED7D3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连接符: 肘形 151">
              <a:extLst>
                <a:ext uri="{FF2B5EF4-FFF2-40B4-BE49-F238E27FC236}">
                  <a16:creationId xmlns:a16="http://schemas.microsoft.com/office/drawing/2014/main" id="{1B9DCA1D-DAAE-A5A1-4AC0-0A316FA76B07}"/>
                </a:ext>
              </a:extLst>
            </p:cNvPr>
            <p:cNvCxnSpPr>
              <a:cxnSpLocks/>
              <a:stCxn id="119" idx="3"/>
              <a:endCxn id="121" idx="3"/>
            </p:cNvCxnSpPr>
            <p:nvPr/>
          </p:nvCxnSpPr>
          <p:spPr>
            <a:xfrm>
              <a:off x="10440670" y="3122504"/>
              <a:ext cx="12700" cy="678984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rgbClr val="ED7D3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矩形 153">
            <a:extLst>
              <a:ext uri="{FF2B5EF4-FFF2-40B4-BE49-F238E27FC236}">
                <a16:creationId xmlns:a16="http://schemas.microsoft.com/office/drawing/2014/main" id="{F8214C49-8DFB-6F04-79B2-638C5DD64117}"/>
              </a:ext>
            </a:extLst>
          </p:cNvPr>
          <p:cNvSpPr/>
          <p:nvPr/>
        </p:nvSpPr>
        <p:spPr>
          <a:xfrm>
            <a:off x="7727792" y="4642553"/>
            <a:ext cx="1070150" cy="339492"/>
          </a:xfrm>
          <a:prstGeom prst="rect">
            <a:avLst/>
          </a:prstGeom>
          <a:solidFill>
            <a:srgbClr val="FF8066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i="1" dirty="0"/>
              <a:t>106</a:t>
            </a:r>
            <a:endParaRPr lang="zh-CN" altLang="en-US" i="1" dirty="0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D5004689-A961-FFB2-F07F-23DF2B2B3F71}"/>
              </a:ext>
            </a:extLst>
          </p:cNvPr>
          <p:cNvSpPr/>
          <p:nvPr/>
        </p:nvSpPr>
        <p:spPr>
          <a:xfrm>
            <a:off x="7727792" y="4982045"/>
            <a:ext cx="1070150" cy="339492"/>
          </a:xfrm>
          <a:prstGeom prst="rect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56789</a:t>
            </a:r>
            <a:endParaRPr lang="zh-CN" altLang="en-US" dirty="0"/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9F3AB496-D56C-D463-3730-CAD84EDD862D}"/>
              </a:ext>
            </a:extLst>
          </p:cNvPr>
          <p:cNvSpPr txBox="1"/>
          <p:nvPr/>
        </p:nvSpPr>
        <p:spPr>
          <a:xfrm>
            <a:off x="8730511" y="4612713"/>
            <a:ext cx="85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地址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089D8466-5606-B0FE-B893-A5C0AEAAEEC6}"/>
              </a:ext>
            </a:extLst>
          </p:cNvPr>
          <p:cNvSpPr txBox="1"/>
          <p:nvPr/>
        </p:nvSpPr>
        <p:spPr>
          <a:xfrm>
            <a:off x="8723748" y="4996965"/>
            <a:ext cx="85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数据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CBDBCA2B-F74D-38BB-05BC-FE23F3264F5D}"/>
              </a:ext>
            </a:extLst>
          </p:cNvPr>
          <p:cNvSpPr txBox="1"/>
          <p:nvPr/>
        </p:nvSpPr>
        <p:spPr>
          <a:xfrm>
            <a:off x="166251" y="1587910"/>
            <a:ext cx="55506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链表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便是在内存受限情况下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尽可能高效地利用空间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而发明的数据结构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024C5288-E6F7-6FC1-EDA4-0C18B2C87762}"/>
              </a:ext>
            </a:extLst>
          </p:cNvPr>
          <p:cNvSpPr txBox="1"/>
          <p:nvPr/>
        </p:nvSpPr>
        <p:spPr>
          <a:xfrm>
            <a:off x="334882" y="5172555"/>
            <a:ext cx="5550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Singly List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9FF0BBC-A070-D576-2ABC-B6421B0A6D12}"/>
              </a:ext>
            </a:extLst>
          </p:cNvPr>
          <p:cNvGrpSpPr/>
          <p:nvPr/>
        </p:nvGrpSpPr>
        <p:grpSpPr>
          <a:xfrm>
            <a:off x="771878" y="3244261"/>
            <a:ext cx="4364724" cy="1317695"/>
            <a:chOff x="2304810" y="2437144"/>
            <a:chExt cx="4364724" cy="131769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DD2DA84-A0A6-0B88-0BED-92F0FB19B7F2}"/>
                </a:ext>
              </a:extLst>
            </p:cNvPr>
            <p:cNvGrpSpPr/>
            <p:nvPr/>
          </p:nvGrpSpPr>
          <p:grpSpPr>
            <a:xfrm>
              <a:off x="2304810" y="2437144"/>
              <a:ext cx="1175684" cy="304797"/>
              <a:chOff x="2774498" y="2514600"/>
              <a:chExt cx="1175684" cy="304797"/>
            </a:xfrm>
          </p:grpSpPr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9667A9E9-AF9C-8F25-1631-68974A40AE5D}"/>
                  </a:ext>
                </a:extLst>
              </p:cNvPr>
              <p:cNvSpPr/>
              <p:nvPr/>
            </p:nvSpPr>
            <p:spPr>
              <a:xfrm>
                <a:off x="3645385" y="2514600"/>
                <a:ext cx="304797" cy="304797"/>
              </a:xfrm>
              <a:prstGeom prst="roundRect">
                <a:avLst/>
              </a:prstGeom>
              <a:solidFill>
                <a:srgbClr val="FF806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E4430B20-3A2F-E660-FD2A-ECDFCE5838F2}"/>
                  </a:ext>
                </a:extLst>
              </p:cNvPr>
              <p:cNvSpPr/>
              <p:nvPr/>
            </p:nvSpPr>
            <p:spPr>
              <a:xfrm>
                <a:off x="2774498" y="2514600"/>
                <a:ext cx="850814" cy="304797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12345</a:t>
                </a:r>
                <a:endParaRPr lang="zh-CN" alt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806D3F8-BD38-7F3E-1ABC-48364C4A0FBA}"/>
                </a:ext>
              </a:extLst>
            </p:cNvPr>
            <p:cNvGrpSpPr/>
            <p:nvPr/>
          </p:nvGrpSpPr>
          <p:grpSpPr>
            <a:xfrm>
              <a:off x="3893307" y="2444175"/>
              <a:ext cx="1175684" cy="304797"/>
              <a:chOff x="2774498" y="2514600"/>
              <a:chExt cx="1175684" cy="304797"/>
            </a:xfrm>
          </p:grpSpPr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C7349519-A7B1-7F48-AE2E-F6DA149711BD}"/>
                  </a:ext>
                </a:extLst>
              </p:cNvPr>
              <p:cNvSpPr/>
              <p:nvPr/>
            </p:nvSpPr>
            <p:spPr>
              <a:xfrm>
                <a:off x="3645385" y="2514600"/>
                <a:ext cx="304797" cy="304797"/>
              </a:xfrm>
              <a:prstGeom prst="roundRect">
                <a:avLst/>
              </a:prstGeom>
              <a:solidFill>
                <a:srgbClr val="FF806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: 圆角 78">
                <a:extLst>
                  <a:ext uri="{FF2B5EF4-FFF2-40B4-BE49-F238E27FC236}">
                    <a16:creationId xmlns:a16="http://schemas.microsoft.com/office/drawing/2014/main" id="{C8ED5777-9CFC-EC16-5962-5E7985AE6B29}"/>
                  </a:ext>
                </a:extLst>
              </p:cNvPr>
              <p:cNvSpPr/>
              <p:nvPr/>
            </p:nvSpPr>
            <p:spPr>
              <a:xfrm>
                <a:off x="2774498" y="2514600"/>
                <a:ext cx="850814" cy="304797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23456</a:t>
                </a:r>
                <a:endParaRPr lang="zh-CN" alt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B7A4F67-89F6-5C3F-F0B8-3052AEEE43D0}"/>
                </a:ext>
              </a:extLst>
            </p:cNvPr>
            <p:cNvGrpSpPr/>
            <p:nvPr/>
          </p:nvGrpSpPr>
          <p:grpSpPr>
            <a:xfrm>
              <a:off x="5493850" y="2444189"/>
              <a:ext cx="1175684" cy="304797"/>
              <a:chOff x="2774498" y="2514600"/>
              <a:chExt cx="1175684" cy="304797"/>
            </a:xfrm>
          </p:grpSpPr>
          <p:sp>
            <p:nvSpPr>
              <p:cNvPr id="76" name="矩形: 圆角 75">
                <a:extLst>
                  <a:ext uri="{FF2B5EF4-FFF2-40B4-BE49-F238E27FC236}">
                    <a16:creationId xmlns:a16="http://schemas.microsoft.com/office/drawing/2014/main" id="{3A76519E-9CC4-26FF-E145-1BD273099903}"/>
                  </a:ext>
                </a:extLst>
              </p:cNvPr>
              <p:cNvSpPr/>
              <p:nvPr/>
            </p:nvSpPr>
            <p:spPr>
              <a:xfrm>
                <a:off x="3645385" y="2514600"/>
                <a:ext cx="304797" cy="304797"/>
              </a:xfrm>
              <a:prstGeom prst="roundRect">
                <a:avLst/>
              </a:prstGeom>
              <a:solidFill>
                <a:srgbClr val="FF806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: 圆角 76">
                <a:extLst>
                  <a:ext uri="{FF2B5EF4-FFF2-40B4-BE49-F238E27FC236}">
                    <a16:creationId xmlns:a16="http://schemas.microsoft.com/office/drawing/2014/main" id="{FC6F02F6-37DE-4663-61A1-BDBB6FD0FB9F}"/>
                  </a:ext>
                </a:extLst>
              </p:cNvPr>
              <p:cNvSpPr/>
              <p:nvPr/>
            </p:nvSpPr>
            <p:spPr>
              <a:xfrm>
                <a:off x="2774498" y="2514600"/>
                <a:ext cx="850814" cy="304797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34567</a:t>
                </a:r>
                <a:endParaRPr lang="zh-CN" alt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4A53DDD-0481-BC55-36DE-8C51B8599A1A}"/>
                </a:ext>
              </a:extLst>
            </p:cNvPr>
            <p:cNvGrpSpPr/>
            <p:nvPr/>
          </p:nvGrpSpPr>
          <p:grpSpPr>
            <a:xfrm>
              <a:off x="5493850" y="3432695"/>
              <a:ext cx="1168817" cy="304797"/>
              <a:chOff x="2456495" y="2514600"/>
              <a:chExt cx="1168817" cy="304797"/>
            </a:xfrm>
          </p:grpSpPr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8769B4A9-BCDA-65CE-C726-4475C546C737}"/>
                  </a:ext>
                </a:extLst>
              </p:cNvPr>
              <p:cNvSpPr/>
              <p:nvPr/>
            </p:nvSpPr>
            <p:spPr>
              <a:xfrm>
                <a:off x="2456495" y="2514600"/>
                <a:ext cx="304797" cy="304797"/>
              </a:xfrm>
              <a:prstGeom prst="roundRect">
                <a:avLst/>
              </a:prstGeom>
              <a:solidFill>
                <a:srgbClr val="FF806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06D08722-2B35-1F9A-2DF2-141F39051924}"/>
                  </a:ext>
                </a:extLst>
              </p:cNvPr>
              <p:cNvSpPr/>
              <p:nvPr/>
            </p:nvSpPr>
            <p:spPr>
              <a:xfrm>
                <a:off x="2774498" y="2514600"/>
                <a:ext cx="850814" cy="304797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45678</a:t>
                </a:r>
                <a:endParaRPr lang="zh-CN" alt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FB1BF6F-F56D-594C-B0ED-7B505E547F85}"/>
                </a:ext>
              </a:extLst>
            </p:cNvPr>
            <p:cNvGrpSpPr/>
            <p:nvPr/>
          </p:nvGrpSpPr>
          <p:grpSpPr>
            <a:xfrm>
              <a:off x="3909638" y="3450042"/>
              <a:ext cx="1168817" cy="304797"/>
              <a:chOff x="2456495" y="2514600"/>
              <a:chExt cx="1168817" cy="304797"/>
            </a:xfrm>
          </p:grpSpPr>
          <p:sp>
            <p:nvSpPr>
              <p:cNvPr id="72" name="矩形: 圆角 71">
                <a:extLst>
                  <a:ext uri="{FF2B5EF4-FFF2-40B4-BE49-F238E27FC236}">
                    <a16:creationId xmlns:a16="http://schemas.microsoft.com/office/drawing/2014/main" id="{A2823CDE-E0E0-596B-D54F-2989E5DD9EA3}"/>
                  </a:ext>
                </a:extLst>
              </p:cNvPr>
              <p:cNvSpPr/>
              <p:nvPr/>
            </p:nvSpPr>
            <p:spPr>
              <a:xfrm>
                <a:off x="2456495" y="2514600"/>
                <a:ext cx="304797" cy="304797"/>
              </a:xfrm>
              <a:prstGeom prst="roundRect">
                <a:avLst/>
              </a:prstGeom>
              <a:solidFill>
                <a:srgbClr val="FF806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矩形: 圆角 72">
                <a:extLst>
                  <a:ext uri="{FF2B5EF4-FFF2-40B4-BE49-F238E27FC236}">
                    <a16:creationId xmlns:a16="http://schemas.microsoft.com/office/drawing/2014/main" id="{5134B7A9-80AB-66A5-46E1-3775AA14B822}"/>
                  </a:ext>
                </a:extLst>
              </p:cNvPr>
              <p:cNvSpPr/>
              <p:nvPr/>
            </p:nvSpPr>
            <p:spPr>
              <a:xfrm>
                <a:off x="2774498" y="2514600"/>
                <a:ext cx="850814" cy="304797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56789</a:t>
                </a:r>
                <a:endParaRPr lang="zh-CN" altLang="en-US" dirty="0"/>
              </a:p>
            </p:txBody>
          </p:sp>
        </p:grpSp>
        <p:cxnSp>
          <p:nvCxnSpPr>
            <p:cNvPr id="68" name="连接符: 肘形 67">
              <a:extLst>
                <a:ext uri="{FF2B5EF4-FFF2-40B4-BE49-F238E27FC236}">
                  <a16:creationId xmlns:a16="http://schemas.microsoft.com/office/drawing/2014/main" id="{D851D469-1354-375E-0C7E-3E3B323C946E}"/>
                </a:ext>
              </a:extLst>
            </p:cNvPr>
            <p:cNvCxnSpPr>
              <a:cxnSpLocks/>
              <a:endCxn id="79" idx="2"/>
            </p:cNvCxnSpPr>
            <p:nvPr/>
          </p:nvCxnSpPr>
          <p:spPr>
            <a:xfrm>
              <a:off x="3328095" y="2589542"/>
              <a:ext cx="990619" cy="159430"/>
            </a:xfrm>
            <a:prstGeom prst="bentConnector4">
              <a:avLst>
                <a:gd name="adj1" fmla="val 28528"/>
                <a:gd name="adj2" fmla="val 243386"/>
              </a:avLst>
            </a:prstGeom>
            <a:ln w="28575">
              <a:solidFill>
                <a:srgbClr val="00B0F0"/>
              </a:solidFill>
              <a:headEnd type="oval" w="med" len="med"/>
              <a:tailEnd type="triangl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连接符: 肘形 68">
              <a:extLst>
                <a:ext uri="{FF2B5EF4-FFF2-40B4-BE49-F238E27FC236}">
                  <a16:creationId xmlns:a16="http://schemas.microsoft.com/office/drawing/2014/main" id="{83F940A1-11A0-2A6C-4465-33B6863CDB93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 flipV="1">
              <a:off x="4928638" y="2444189"/>
              <a:ext cx="990619" cy="174245"/>
            </a:xfrm>
            <a:prstGeom prst="bentConnector4">
              <a:avLst>
                <a:gd name="adj1" fmla="val 28528"/>
                <a:gd name="adj2" fmla="val 231195"/>
              </a:avLst>
            </a:prstGeom>
            <a:ln w="28575">
              <a:solidFill>
                <a:srgbClr val="00B0F0"/>
              </a:solidFill>
              <a:headEnd type="oval" w="med" len="med"/>
              <a:tailEnd type="triangl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连接符: 肘形 69">
              <a:extLst>
                <a:ext uri="{FF2B5EF4-FFF2-40B4-BE49-F238E27FC236}">
                  <a16:creationId xmlns:a16="http://schemas.microsoft.com/office/drawing/2014/main" id="{52582644-3D97-927F-BD04-6D1A8FE34831}"/>
                </a:ext>
              </a:extLst>
            </p:cNvPr>
            <p:cNvCxnSpPr>
              <a:cxnSpLocks/>
              <a:endCxn id="75" idx="3"/>
            </p:cNvCxnSpPr>
            <p:nvPr/>
          </p:nvCxnSpPr>
          <p:spPr>
            <a:xfrm rot="16200000" flipH="1">
              <a:off x="6091107" y="3013534"/>
              <a:ext cx="995554" cy="147566"/>
            </a:xfrm>
            <a:prstGeom prst="bentConnector4">
              <a:avLst>
                <a:gd name="adj1" fmla="val -708"/>
                <a:gd name="adj2" fmla="val 254914"/>
              </a:avLst>
            </a:prstGeom>
            <a:ln w="28575">
              <a:solidFill>
                <a:srgbClr val="00B0F0"/>
              </a:solidFill>
              <a:headEnd type="oval" w="med" len="med"/>
              <a:tailEnd type="triangl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连接符: 肘形 70">
              <a:extLst>
                <a:ext uri="{FF2B5EF4-FFF2-40B4-BE49-F238E27FC236}">
                  <a16:creationId xmlns:a16="http://schemas.microsoft.com/office/drawing/2014/main" id="{F0039865-B891-8AC6-3FBB-A7EF40BFDA40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rot="10800000" flipV="1">
              <a:off x="4653048" y="3602439"/>
              <a:ext cx="993200" cy="152400"/>
            </a:xfrm>
            <a:prstGeom prst="bentConnector4">
              <a:avLst>
                <a:gd name="adj1" fmla="val 28584"/>
                <a:gd name="adj2" fmla="val 250000"/>
              </a:avLst>
            </a:prstGeom>
            <a:ln w="28575">
              <a:solidFill>
                <a:srgbClr val="00B0F0"/>
              </a:solidFill>
              <a:headEnd type="oval" w="med" len="med"/>
              <a:tailEnd type="triangl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260D29D-052E-2825-6C09-9E2DBAAB616A}"/>
              </a:ext>
            </a:extLst>
          </p:cNvPr>
          <p:cNvSpPr/>
          <p:nvPr/>
        </p:nvSpPr>
        <p:spPr>
          <a:xfrm>
            <a:off x="453006" y="2776755"/>
            <a:ext cx="5234780" cy="2269383"/>
          </a:xfrm>
          <a:prstGeom prst="roundRect">
            <a:avLst/>
          </a:prstGeom>
          <a:noFill/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7ED170F-1D88-CA9D-779F-4C78E02FB553}"/>
                  </a:ext>
                </a:extLst>
              </p14:cNvPr>
              <p14:cNvContentPartPr/>
              <p14:nvPr/>
            </p14:nvContentPartPr>
            <p14:xfrm>
              <a:off x="9118800" y="2404440"/>
              <a:ext cx="1958400" cy="6184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7ED170F-1D88-CA9D-779F-4C78E02FB5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9440" y="2395080"/>
                <a:ext cx="1977120" cy="63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846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9ADF57-ED28-065D-7CA8-C007AA9F2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6" y="345685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指针</a:t>
            </a:r>
            <a:r>
              <a:rPr lang="zh-CN" altLang="en-US">
                <a:solidFill>
                  <a:schemeClr val="bg1"/>
                </a:solidFill>
              </a:rPr>
              <a:t>：加强版地址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FC48C5C-DFC3-F7B3-A87A-BCFAAB93D099}"/>
              </a:ext>
            </a:extLst>
          </p:cNvPr>
          <p:cNvSpPr txBox="1"/>
          <p:nvPr/>
        </p:nvSpPr>
        <p:spPr>
          <a:xfrm>
            <a:off x="502920" y="1690688"/>
            <a:ext cx="27279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zh-CN" sz="1400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ListNode</a:t>
            </a:r>
            <a:endParaRPr lang="en-US" altLang="zh-CN" sz="14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      </a:t>
            </a:r>
            <a:r>
              <a:rPr lang="en-US" altLang="zh-CN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m_data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ListNode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m_next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D9AB0C0-5E6D-7BCA-665A-A43093121C01}"/>
              </a:ext>
            </a:extLst>
          </p:cNvPr>
          <p:cNvSpPr txBox="1"/>
          <p:nvPr/>
        </p:nvSpPr>
        <p:spPr>
          <a:xfrm>
            <a:off x="-913816" y="4923215"/>
            <a:ext cx="55506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看到这段代码，你一定会蒙圈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因为</a:t>
            </a:r>
            <a:r>
              <a:rPr lang="en-US" altLang="zh-CN" sz="1600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ListNode</a:t>
            </a:r>
            <a:r>
              <a:rPr lang="zh-CN" altLang="en-US" sz="1600" dirty="0">
                <a:solidFill>
                  <a:schemeClr val="bg1"/>
                </a:solidFill>
              </a:rPr>
              <a:t>在“自己声明自己”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指针一方面指出数据的首地址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另一方面指出数据所占空间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5940F1-952D-080B-56B6-0C58A7383A96}"/>
              </a:ext>
            </a:extLst>
          </p:cNvPr>
          <p:cNvSpPr txBox="1"/>
          <p:nvPr/>
        </p:nvSpPr>
        <p:spPr>
          <a:xfrm>
            <a:off x="5336256" y="2099009"/>
            <a:ext cx="2727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a = 3;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4729FD-54B5-663C-6317-0F0167AE32CA}"/>
              </a:ext>
            </a:extLst>
          </p:cNvPr>
          <p:cNvSpPr txBox="1"/>
          <p:nvPr/>
        </p:nvSpPr>
        <p:spPr>
          <a:xfrm>
            <a:off x="5273005" y="3994417"/>
            <a:ext cx="1645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int* 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 = &amp;a;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7D39CF-2D89-7FA9-BAFD-1BE5CBA6D00B}"/>
              </a:ext>
            </a:extLst>
          </p:cNvPr>
          <p:cNvSpPr txBox="1"/>
          <p:nvPr/>
        </p:nvSpPr>
        <p:spPr>
          <a:xfrm>
            <a:off x="5576135" y="5825592"/>
            <a:ext cx="1645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*pa = 4;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2E5697E-3239-A688-8ADB-39172DFE7254}"/>
              </a:ext>
            </a:extLst>
          </p:cNvPr>
          <p:cNvGrpSpPr/>
          <p:nvPr/>
        </p:nvGrpSpPr>
        <p:grpSpPr>
          <a:xfrm>
            <a:off x="5419520" y="326245"/>
            <a:ext cx="2125271" cy="1091206"/>
            <a:chOff x="6239386" y="1651994"/>
            <a:chExt cx="3310582" cy="158716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F72775C-7062-208F-741C-091BB5293F57}"/>
                </a:ext>
              </a:extLst>
            </p:cNvPr>
            <p:cNvSpPr txBox="1"/>
            <p:nvPr/>
          </p:nvSpPr>
          <p:spPr>
            <a:xfrm>
              <a:off x="6239387" y="2931378"/>
              <a:ext cx="1745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中央处理器（</a:t>
              </a:r>
              <a:r>
                <a:rPr lang="en-US" altLang="zh-CN" sz="1400" dirty="0">
                  <a:solidFill>
                    <a:schemeClr val="bg1"/>
                  </a:solidFill>
                </a:rPr>
                <a:t>CPU</a:t>
              </a:r>
              <a:r>
                <a:rPr lang="zh-CN" altLang="en-US" sz="1400" dirty="0">
                  <a:solidFill>
                    <a:schemeClr val="bg1"/>
                  </a:solidFill>
                </a:rPr>
                <a:t>）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15FE034-ED83-D6C9-F89E-874F9E4613C4}"/>
                </a:ext>
              </a:extLst>
            </p:cNvPr>
            <p:cNvSpPr txBox="1"/>
            <p:nvPr/>
          </p:nvSpPr>
          <p:spPr>
            <a:xfrm>
              <a:off x="8407064" y="2931378"/>
              <a:ext cx="9380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16GB</a:t>
              </a:r>
              <a:r>
                <a:rPr lang="zh-CN" altLang="en-US" sz="1400" dirty="0">
                  <a:solidFill>
                    <a:schemeClr val="bg1"/>
                  </a:solidFill>
                </a:rPr>
                <a:t>内存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CD1B072-53EA-9CA4-C265-887FB0BA3824}"/>
                </a:ext>
              </a:extLst>
            </p:cNvPr>
            <p:cNvGrpSpPr/>
            <p:nvPr/>
          </p:nvGrpSpPr>
          <p:grpSpPr>
            <a:xfrm>
              <a:off x="6432028" y="1651994"/>
              <a:ext cx="3117940" cy="1263000"/>
              <a:chOff x="568638" y="2252989"/>
              <a:chExt cx="4155680" cy="1683363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5BFE3A42-DCC9-6384-D2C3-DDD8DE17ED07}"/>
                  </a:ext>
                </a:extLst>
              </p:cNvPr>
              <p:cNvGrpSpPr/>
              <p:nvPr/>
            </p:nvGrpSpPr>
            <p:grpSpPr>
              <a:xfrm>
                <a:off x="2928026" y="2252989"/>
                <a:ext cx="1796292" cy="1683363"/>
                <a:chOff x="2928026" y="2252989"/>
                <a:chExt cx="1796292" cy="1683363"/>
              </a:xfrm>
            </p:grpSpPr>
            <p:sp>
              <p:nvSpPr>
                <p:cNvPr id="19" name="矩形: 圆角 18">
                  <a:extLst>
                    <a:ext uri="{FF2B5EF4-FFF2-40B4-BE49-F238E27FC236}">
                      <a16:creationId xmlns:a16="http://schemas.microsoft.com/office/drawing/2014/main" id="{030A5D64-4B74-6C71-F629-CD9680266963}"/>
                    </a:ext>
                  </a:extLst>
                </p:cNvPr>
                <p:cNvSpPr/>
                <p:nvPr/>
              </p:nvSpPr>
              <p:spPr>
                <a:xfrm>
                  <a:off x="2928026" y="2252989"/>
                  <a:ext cx="1796292" cy="1560629"/>
                </a:xfrm>
                <a:prstGeom prst="roundRect">
                  <a:avLst>
                    <a:gd name="adj" fmla="val 16897"/>
                  </a:avLst>
                </a:prstGeom>
                <a:solidFill>
                  <a:srgbClr val="4B4453"/>
                </a:solidFill>
                <a:ln w="285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20" name="Picture 8" descr="2400MHZ 8 GB Computer DDR4 Ram at Rs 4450/piece in Mumbai | ID: 18947284248">
                  <a:extLst>
                    <a:ext uri="{FF2B5EF4-FFF2-40B4-BE49-F238E27FC236}">
                      <a16:creationId xmlns:a16="http://schemas.microsoft.com/office/drawing/2014/main" id="{6CD5C914-D6A3-5586-10F5-500AAB1D09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28208" y="2275231"/>
                  <a:ext cx="1661120" cy="1661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0D2946C9-0ECB-BC8C-B980-2A0D94DE97B7}"/>
                  </a:ext>
                </a:extLst>
              </p:cNvPr>
              <p:cNvGrpSpPr/>
              <p:nvPr/>
            </p:nvGrpSpPr>
            <p:grpSpPr>
              <a:xfrm>
                <a:off x="568638" y="2260081"/>
                <a:ext cx="1796292" cy="1560629"/>
                <a:chOff x="568638" y="2260081"/>
                <a:chExt cx="1796292" cy="1560629"/>
              </a:xfrm>
            </p:grpSpPr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CF6F3B82-2560-AEC5-0AD3-596FDBC66434}"/>
                    </a:ext>
                  </a:extLst>
                </p:cNvPr>
                <p:cNvSpPr/>
                <p:nvPr/>
              </p:nvSpPr>
              <p:spPr>
                <a:xfrm>
                  <a:off x="568638" y="2260081"/>
                  <a:ext cx="1796292" cy="1560629"/>
                </a:xfrm>
                <a:prstGeom prst="roundRect">
                  <a:avLst>
                    <a:gd name="adj" fmla="val 16897"/>
                  </a:avLst>
                </a:prstGeom>
                <a:solidFill>
                  <a:srgbClr val="4B4453"/>
                </a:solidFill>
                <a:ln w="285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18" name="Picture 18" descr="Intel Core I7 4900Mq - 2.8 Ghz - 4 Cores - 8 Threads - 8 Mb Cache - Pga946  Socket - Oem&quot;Product Type: Computer Components/Processors&quot;: Buy Online at  Best Price in UAE - Amazon.ae">
                  <a:extLst>
                    <a:ext uri="{FF2B5EF4-FFF2-40B4-BE49-F238E27FC236}">
                      <a16:creationId xmlns:a16="http://schemas.microsoft.com/office/drawing/2014/main" id="{0315D7D0-20E7-40B9-1063-7BF63F0907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989" y="2451293"/>
                  <a:ext cx="1389938" cy="12161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6" name="箭头: 上下 15">
                <a:extLst>
                  <a:ext uri="{FF2B5EF4-FFF2-40B4-BE49-F238E27FC236}">
                    <a16:creationId xmlns:a16="http://schemas.microsoft.com/office/drawing/2014/main" id="{BD0FA626-D6F0-81FC-B079-607995D9964E}"/>
                  </a:ext>
                </a:extLst>
              </p:cNvPr>
              <p:cNvSpPr/>
              <p:nvPr/>
            </p:nvSpPr>
            <p:spPr>
              <a:xfrm rot="16200000">
                <a:off x="2376074" y="2512848"/>
                <a:ext cx="525829" cy="984120"/>
              </a:xfrm>
              <a:prstGeom prst="upDownArrow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0438C7D-F246-1F99-D636-B0B35C99824E}"/>
                </a:ext>
              </a:extLst>
            </p:cNvPr>
            <p:cNvSpPr txBox="1"/>
            <p:nvPr/>
          </p:nvSpPr>
          <p:spPr>
            <a:xfrm>
              <a:off x="6239386" y="2931378"/>
              <a:ext cx="1745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中央处理器（</a:t>
              </a:r>
              <a:r>
                <a:rPr lang="en-US" altLang="zh-CN" sz="1400" dirty="0">
                  <a:solidFill>
                    <a:schemeClr val="bg1"/>
                  </a:solidFill>
                </a:rPr>
                <a:t>CPU</a:t>
              </a:r>
              <a:r>
                <a:rPr lang="zh-CN" altLang="en-US" sz="1400" dirty="0">
                  <a:solidFill>
                    <a:schemeClr val="bg1"/>
                  </a:solidFill>
                </a:rPr>
                <a:t>）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E19A8F4-B9F3-C4F4-FB68-EF84BBD0A3DD}"/>
              </a:ext>
            </a:extLst>
          </p:cNvPr>
          <p:cNvGrpSpPr/>
          <p:nvPr/>
        </p:nvGrpSpPr>
        <p:grpSpPr>
          <a:xfrm>
            <a:off x="838200" y="3538220"/>
            <a:ext cx="2013904" cy="311828"/>
            <a:chOff x="2478300" y="1347119"/>
            <a:chExt cx="2013904" cy="311828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025A105-5954-D6A4-A1F2-E567C50E0471}"/>
                </a:ext>
              </a:extLst>
            </p:cNvPr>
            <p:cNvSpPr/>
            <p:nvPr/>
          </p:nvSpPr>
          <p:spPr>
            <a:xfrm>
              <a:off x="3349187" y="1347119"/>
              <a:ext cx="304797" cy="304797"/>
            </a:xfrm>
            <a:prstGeom prst="roundRect">
              <a:avLst/>
            </a:prstGeom>
            <a:solidFill>
              <a:srgbClr val="FF806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F4F3028E-0B8F-F0A4-CAD1-136BC34B326E}"/>
                </a:ext>
              </a:extLst>
            </p:cNvPr>
            <p:cNvSpPr/>
            <p:nvPr/>
          </p:nvSpPr>
          <p:spPr>
            <a:xfrm>
              <a:off x="2478300" y="1347119"/>
              <a:ext cx="850814" cy="30479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12345</a:t>
              </a:r>
              <a:endParaRPr lang="zh-CN" altLang="en-US" dirty="0"/>
            </a:p>
          </p:txBody>
        </p:sp>
        <p:cxnSp>
          <p:nvCxnSpPr>
            <p:cNvPr id="22" name="连接符: 肘形 21">
              <a:extLst>
                <a:ext uri="{FF2B5EF4-FFF2-40B4-BE49-F238E27FC236}">
                  <a16:creationId xmlns:a16="http://schemas.microsoft.com/office/drawing/2014/main" id="{E302E946-1E00-A163-4C75-76CB3E762401}"/>
                </a:ext>
              </a:extLst>
            </p:cNvPr>
            <p:cNvCxnSpPr>
              <a:cxnSpLocks/>
            </p:cNvCxnSpPr>
            <p:nvPr/>
          </p:nvCxnSpPr>
          <p:spPr>
            <a:xfrm>
              <a:off x="3501585" y="1499517"/>
              <a:ext cx="990619" cy="159430"/>
            </a:xfrm>
            <a:prstGeom prst="bentConnector4">
              <a:avLst>
                <a:gd name="adj1" fmla="val 28528"/>
                <a:gd name="adj2" fmla="val 243386"/>
              </a:avLst>
            </a:prstGeom>
            <a:ln w="28575">
              <a:solidFill>
                <a:srgbClr val="00B0F0"/>
              </a:solidFill>
              <a:headEnd type="oval" w="med" len="med"/>
              <a:tailEnd type="triangl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D34DC600-B2EB-1BF9-BFCA-CD211478483E}"/>
                  </a:ext>
                </a:extLst>
              </p14:cNvPr>
              <p14:cNvContentPartPr/>
              <p14:nvPr/>
            </p14:nvContentPartPr>
            <p14:xfrm>
              <a:off x="819720" y="906840"/>
              <a:ext cx="9815400" cy="525636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D34DC600-B2EB-1BF9-BFCA-CD21147848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0360" y="897480"/>
                <a:ext cx="9834120" cy="527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5269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F5A0F-979E-21E0-9F0A-835A7774B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常见的指针编程模式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4F7E08-7113-5AF5-6AE2-A031FD175296}"/>
              </a:ext>
            </a:extLst>
          </p:cNvPr>
          <p:cNvSpPr txBox="1"/>
          <p:nvPr/>
        </p:nvSpPr>
        <p:spPr>
          <a:xfrm>
            <a:off x="1593210" y="4638061"/>
            <a:ext cx="1702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结构体指针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BC2A85-21D4-DB5A-9412-F95C9A3BE97A}"/>
              </a:ext>
            </a:extLst>
          </p:cNvPr>
          <p:cNvSpPr txBox="1"/>
          <p:nvPr/>
        </p:nvSpPr>
        <p:spPr>
          <a:xfrm>
            <a:off x="838200" y="1571772"/>
            <a:ext cx="363033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 Point3D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x; int y; int z;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zh-CN" alt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Point3D* p = </a:t>
            </a:r>
            <a:r>
              <a:rPr lang="en-US" altLang="zh-CN" sz="1600" i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altLang="zh-CN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Point3D();</a:t>
            </a:r>
          </a:p>
          <a:p>
            <a:endParaRPr lang="zh-CN" alt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p-&gt;x = 1;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p-&gt;y = 2;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p-&gt;z = 3;</a:t>
            </a:r>
          </a:p>
          <a:p>
            <a:endParaRPr lang="zh-CN" alt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i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en-US" altLang="zh-CN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p;</a:t>
            </a:r>
            <a:endParaRPr lang="zh-CN" alt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3F8BFF-00F1-8D0B-8F1C-9AD0E7246588}"/>
              </a:ext>
            </a:extLst>
          </p:cNvPr>
          <p:cNvSpPr txBox="1"/>
          <p:nvPr/>
        </p:nvSpPr>
        <p:spPr>
          <a:xfrm>
            <a:off x="1593210" y="5994400"/>
            <a:ext cx="1702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指针运算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6882CE-047D-F7F3-ACC9-75AEE2851795}"/>
              </a:ext>
            </a:extLst>
          </p:cNvPr>
          <p:cNvSpPr txBox="1"/>
          <p:nvPr/>
        </p:nvSpPr>
        <p:spPr>
          <a:xfrm>
            <a:off x="407565" y="5546287"/>
            <a:ext cx="38903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("%d\n", &amp;(p-&gt;y) - &amp;(p-&gt;x));</a:t>
            </a:r>
            <a:endParaRPr lang="zh-CN" alt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4A9AE24-AA0C-9615-11B9-259F2E8BA604}"/>
                  </a:ext>
                </a:extLst>
              </p14:cNvPr>
              <p14:cNvContentPartPr/>
              <p14:nvPr/>
            </p14:nvContentPartPr>
            <p14:xfrm>
              <a:off x="902880" y="1362960"/>
              <a:ext cx="7192080" cy="35366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4A9AE24-AA0C-9615-11B9-259F2E8BA6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520" y="1353600"/>
                <a:ext cx="7210800" cy="355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4542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E85C4-30D8-B783-FDA9-2C3DB1EA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申请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释放内存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5A654D-F641-5543-6401-1F23C94A7F2B}"/>
              </a:ext>
            </a:extLst>
          </p:cNvPr>
          <p:cNvSpPr txBox="1"/>
          <p:nvPr/>
        </p:nvSpPr>
        <p:spPr>
          <a:xfrm>
            <a:off x="268561" y="1682662"/>
            <a:ext cx="10897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计算机的内存由操作系统（</a:t>
            </a:r>
            <a:r>
              <a:rPr lang="en-US" altLang="zh-CN" dirty="0">
                <a:solidFill>
                  <a:schemeClr val="bg1"/>
                </a:solidFill>
              </a:rPr>
              <a:t>Windows 10)</a:t>
            </a:r>
            <a:r>
              <a:rPr lang="zh-CN" altLang="en-US" dirty="0">
                <a:solidFill>
                  <a:schemeClr val="bg1"/>
                </a:solidFill>
              </a:rPr>
              <a:t> 管理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申请内存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new/malloc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相当于从</a:t>
            </a:r>
            <a:r>
              <a:rPr lang="en-US" altLang="zh-CN" dirty="0">
                <a:solidFill>
                  <a:schemeClr val="bg1"/>
                </a:solidFill>
              </a:rPr>
              <a:t>OS</a:t>
            </a:r>
            <a:r>
              <a:rPr lang="zh-CN" altLang="en-US" dirty="0">
                <a:solidFill>
                  <a:schemeClr val="bg1"/>
                </a:solidFill>
              </a:rPr>
              <a:t>那借书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释放内存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delete/free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相当于从</a:t>
            </a:r>
            <a:r>
              <a:rPr lang="en-US" altLang="zh-CN" dirty="0">
                <a:solidFill>
                  <a:schemeClr val="bg1"/>
                </a:solidFill>
              </a:rPr>
              <a:t>OS</a:t>
            </a:r>
            <a:r>
              <a:rPr lang="zh-CN" altLang="en-US" dirty="0">
                <a:solidFill>
                  <a:schemeClr val="bg1"/>
                </a:solidFill>
              </a:rPr>
              <a:t>那还书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new/malloc </a:t>
            </a:r>
            <a:r>
              <a:rPr lang="zh-CN" altLang="en-US" dirty="0">
                <a:solidFill>
                  <a:schemeClr val="bg1"/>
                </a:solidFill>
              </a:rPr>
              <a:t>和  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delete/free </a:t>
            </a:r>
            <a:r>
              <a:rPr lang="zh-CN" altLang="en-US" dirty="0">
                <a:solidFill>
                  <a:schemeClr val="bg1"/>
                </a:solidFill>
              </a:rPr>
              <a:t>是对联的上下联，少了谁都不能称之为“对联”</a:t>
            </a:r>
            <a:endParaRPr lang="en-US" altLang="zh-C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42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198260-A427-97CF-504E-9E6518D1E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构造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析构函数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7F803E-D598-2C6E-A37C-B68ACC370B6C}"/>
              </a:ext>
            </a:extLst>
          </p:cNvPr>
          <p:cNvSpPr txBox="1"/>
          <p:nvPr/>
        </p:nvSpPr>
        <p:spPr>
          <a:xfrm>
            <a:off x="268561" y="1682662"/>
            <a:ext cx="10897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为了创建对象，需要先向</a:t>
            </a:r>
            <a:r>
              <a:rPr lang="en-US" altLang="zh-CN" dirty="0">
                <a:solidFill>
                  <a:schemeClr val="bg1"/>
                </a:solidFill>
              </a:rPr>
              <a:t>OS</a:t>
            </a:r>
            <a:r>
              <a:rPr lang="zh-CN" altLang="en-US" dirty="0">
                <a:solidFill>
                  <a:schemeClr val="bg1"/>
                </a:solidFill>
              </a:rPr>
              <a:t>借用内存空间，再填入数据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这有点像“先租房子后搬家” 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构造函数指出数据怎么填充，析构函数指出数据怎么销毁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离开 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后， 析构函数得到执行，就是“先搬家后退租”</a:t>
            </a:r>
            <a:endParaRPr lang="en-US" altLang="zh-C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293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121B5-1E5D-62AC-5B47-0BFEBED7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链表实现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A514BE-D4EE-718A-7E7B-0AC14731C41A}"/>
              </a:ext>
            </a:extLst>
          </p:cNvPr>
          <p:cNvSpPr txBox="1"/>
          <p:nvPr/>
        </p:nvSpPr>
        <p:spPr>
          <a:xfrm>
            <a:off x="47809" y="1712535"/>
            <a:ext cx="12191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根据前面所说，一切数据结构有四个必要的外部接口，那就是增、删、查、改。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我们来实现以下接口：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zh-CN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InsertFront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</a:t>
            </a:r>
            <a:r>
              <a:rPr lang="en-US" altLang="zh-CN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zh-CN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EraseFront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</a:t>
            </a:r>
            <a:r>
              <a:rPr lang="en-US" altLang="zh-CN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Update(</a:t>
            </a:r>
            <a:r>
              <a:rPr lang="en-US" altLang="zh-CN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ListNode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node, int </a:t>
            </a:r>
            <a:r>
              <a:rPr lang="en-US" altLang="zh-CN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ctr"/>
            <a:r>
              <a:rPr lang="en-US" altLang="zh-CN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ListNode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Find(int </a:t>
            </a:r>
            <a:r>
              <a:rPr lang="en-US" altLang="zh-CN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DBCC9A-90A3-2C93-3534-1884881372B8}"/>
              </a:ext>
            </a:extLst>
          </p:cNvPr>
          <p:cNvGrpSpPr/>
          <p:nvPr/>
        </p:nvGrpSpPr>
        <p:grpSpPr>
          <a:xfrm>
            <a:off x="4507503" y="4500457"/>
            <a:ext cx="1175684" cy="304797"/>
            <a:chOff x="2774498" y="2514600"/>
            <a:chExt cx="1175684" cy="304797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6D24BE1A-3CEC-9081-9DEE-A12C4B4B138C}"/>
                </a:ext>
              </a:extLst>
            </p:cNvPr>
            <p:cNvSpPr/>
            <p:nvPr/>
          </p:nvSpPr>
          <p:spPr>
            <a:xfrm>
              <a:off x="3645385" y="2514600"/>
              <a:ext cx="304797" cy="304797"/>
            </a:xfrm>
            <a:prstGeom prst="roundRect">
              <a:avLst/>
            </a:prstGeom>
            <a:solidFill>
              <a:srgbClr val="FF806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68E5A380-35AF-2CA6-A464-BA69CCF3D4D8}"/>
                </a:ext>
              </a:extLst>
            </p:cNvPr>
            <p:cNvSpPr/>
            <p:nvPr/>
          </p:nvSpPr>
          <p:spPr>
            <a:xfrm>
              <a:off x="2774498" y="2514600"/>
              <a:ext cx="850814" cy="30479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12345</a:t>
              </a:r>
              <a:endParaRPr lang="zh-CN" altLang="en-US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D529637A-8263-198D-FBF0-8CFBCE24272E}"/>
              </a:ext>
            </a:extLst>
          </p:cNvPr>
          <p:cNvGrpSpPr/>
          <p:nvPr/>
        </p:nvGrpSpPr>
        <p:grpSpPr>
          <a:xfrm>
            <a:off x="6096000" y="4507488"/>
            <a:ext cx="1175684" cy="304797"/>
            <a:chOff x="2774498" y="2514600"/>
            <a:chExt cx="1175684" cy="304797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B91A1BE-D798-9A08-A98C-1C15AB7119B4}"/>
                </a:ext>
              </a:extLst>
            </p:cNvPr>
            <p:cNvSpPr/>
            <p:nvPr/>
          </p:nvSpPr>
          <p:spPr>
            <a:xfrm>
              <a:off x="3645385" y="2514600"/>
              <a:ext cx="304797" cy="304797"/>
            </a:xfrm>
            <a:prstGeom prst="roundRect">
              <a:avLst/>
            </a:prstGeom>
            <a:solidFill>
              <a:srgbClr val="FF806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D9D002A-AFBE-88E4-5BBE-94F6708FA8BA}"/>
                </a:ext>
              </a:extLst>
            </p:cNvPr>
            <p:cNvSpPr/>
            <p:nvPr/>
          </p:nvSpPr>
          <p:spPr>
            <a:xfrm>
              <a:off x="2774498" y="2514600"/>
              <a:ext cx="850814" cy="30479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23456</a:t>
              </a:r>
              <a:endParaRPr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48D4D21-EB75-309B-C617-530E3C498CA0}"/>
              </a:ext>
            </a:extLst>
          </p:cNvPr>
          <p:cNvGrpSpPr/>
          <p:nvPr/>
        </p:nvGrpSpPr>
        <p:grpSpPr>
          <a:xfrm>
            <a:off x="7696543" y="4507502"/>
            <a:ext cx="1175684" cy="304797"/>
            <a:chOff x="2774498" y="2514600"/>
            <a:chExt cx="1175684" cy="304797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B435C824-E3A4-0181-58A8-308E77881A16}"/>
                </a:ext>
              </a:extLst>
            </p:cNvPr>
            <p:cNvSpPr/>
            <p:nvPr/>
          </p:nvSpPr>
          <p:spPr>
            <a:xfrm>
              <a:off x="3645385" y="2514600"/>
              <a:ext cx="304797" cy="304797"/>
            </a:xfrm>
            <a:prstGeom prst="roundRect">
              <a:avLst/>
            </a:prstGeom>
            <a:solidFill>
              <a:srgbClr val="FF806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EC8F22DF-A362-3331-498B-1399F7343E6B}"/>
                </a:ext>
              </a:extLst>
            </p:cNvPr>
            <p:cNvSpPr/>
            <p:nvPr/>
          </p:nvSpPr>
          <p:spPr>
            <a:xfrm>
              <a:off x="2774498" y="2514600"/>
              <a:ext cx="850814" cy="30479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34567</a:t>
              </a:r>
              <a:endParaRPr lang="zh-CN" altLang="en-US" dirty="0"/>
            </a:p>
          </p:txBody>
        </p:sp>
      </p:grp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DAE63999-24D9-D8DC-87EC-B51BD43184E1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5530788" y="4652855"/>
            <a:ext cx="990619" cy="159430"/>
          </a:xfrm>
          <a:prstGeom prst="bentConnector4">
            <a:avLst>
              <a:gd name="adj1" fmla="val 28528"/>
              <a:gd name="adj2" fmla="val 243386"/>
            </a:avLst>
          </a:prstGeom>
          <a:ln w="28575">
            <a:solidFill>
              <a:srgbClr val="00B0F0"/>
            </a:solidFill>
            <a:headEnd type="oval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B1D1260E-52C4-E9E1-6033-68BA474D191A}"/>
              </a:ext>
            </a:extLst>
          </p:cNvPr>
          <p:cNvCxnSpPr>
            <a:cxnSpLocks/>
            <a:endCxn id="14" idx="0"/>
          </p:cNvCxnSpPr>
          <p:nvPr/>
        </p:nvCxnSpPr>
        <p:spPr>
          <a:xfrm flipV="1">
            <a:off x="7131331" y="4507502"/>
            <a:ext cx="990619" cy="174245"/>
          </a:xfrm>
          <a:prstGeom prst="bentConnector4">
            <a:avLst>
              <a:gd name="adj1" fmla="val 28528"/>
              <a:gd name="adj2" fmla="val 231195"/>
            </a:avLst>
          </a:prstGeom>
          <a:ln w="28575">
            <a:solidFill>
              <a:srgbClr val="00B0F0"/>
            </a:solidFill>
            <a:headEnd type="oval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0D11CA0-95C7-709C-80AD-191B36C44BEF}"/>
              </a:ext>
            </a:extLst>
          </p:cNvPr>
          <p:cNvGrpSpPr/>
          <p:nvPr/>
        </p:nvGrpSpPr>
        <p:grpSpPr>
          <a:xfrm>
            <a:off x="2667778" y="4507488"/>
            <a:ext cx="1175684" cy="304797"/>
            <a:chOff x="2774498" y="2514600"/>
            <a:chExt cx="1175684" cy="304797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27955D0D-A38A-0494-3D47-6228F0C5499C}"/>
                </a:ext>
              </a:extLst>
            </p:cNvPr>
            <p:cNvSpPr/>
            <p:nvPr/>
          </p:nvSpPr>
          <p:spPr>
            <a:xfrm>
              <a:off x="3645385" y="2514600"/>
              <a:ext cx="304797" cy="304797"/>
            </a:xfrm>
            <a:prstGeom prst="roundRect">
              <a:avLst/>
            </a:prstGeom>
            <a:solidFill>
              <a:srgbClr val="FF806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BF00317D-3259-217F-CACE-56D4F62CE549}"/>
                </a:ext>
              </a:extLst>
            </p:cNvPr>
            <p:cNvSpPr/>
            <p:nvPr/>
          </p:nvSpPr>
          <p:spPr>
            <a:xfrm>
              <a:off x="2774498" y="2514600"/>
              <a:ext cx="850814" cy="30479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</p:grp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1B23FA35-395F-A1B8-1AB2-B42B17AA0E06}"/>
              </a:ext>
            </a:extLst>
          </p:cNvPr>
          <p:cNvCxnSpPr>
            <a:cxnSpLocks/>
          </p:cNvCxnSpPr>
          <p:nvPr/>
        </p:nvCxnSpPr>
        <p:spPr>
          <a:xfrm flipV="1">
            <a:off x="3709195" y="4485641"/>
            <a:ext cx="990619" cy="174245"/>
          </a:xfrm>
          <a:prstGeom prst="bentConnector4">
            <a:avLst>
              <a:gd name="adj1" fmla="val 28528"/>
              <a:gd name="adj2" fmla="val 231195"/>
            </a:avLst>
          </a:prstGeom>
          <a:ln w="28575">
            <a:solidFill>
              <a:srgbClr val="00B0F0"/>
            </a:solidFill>
            <a:headEnd type="oval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562F0F23-6F91-7911-CC79-D7427D0E224F}"/>
              </a:ext>
            </a:extLst>
          </p:cNvPr>
          <p:cNvCxnSpPr>
            <a:cxnSpLocks/>
          </p:cNvCxnSpPr>
          <p:nvPr/>
        </p:nvCxnSpPr>
        <p:spPr>
          <a:xfrm>
            <a:off x="8735805" y="4681747"/>
            <a:ext cx="990619" cy="159430"/>
          </a:xfrm>
          <a:prstGeom prst="bentConnector4">
            <a:avLst>
              <a:gd name="adj1" fmla="val 28528"/>
              <a:gd name="adj2" fmla="val 243386"/>
            </a:avLst>
          </a:prstGeom>
          <a:ln w="28575">
            <a:solidFill>
              <a:srgbClr val="00B0F0"/>
            </a:solidFill>
            <a:headEnd type="oval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形 21">
            <a:extLst>
              <a:ext uri="{FF2B5EF4-FFF2-40B4-BE49-F238E27FC236}">
                <a16:creationId xmlns:a16="http://schemas.microsoft.com/office/drawing/2014/main" id="{8CF096A1-052C-3AA5-1C4F-1D863D3A2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3587" y="4310678"/>
            <a:ext cx="567891" cy="5678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822A465-A97B-D00B-28B6-CB0C373D5319}"/>
              </a:ext>
            </a:extLst>
          </p:cNvPr>
          <p:cNvSpPr txBox="1"/>
          <p:nvPr/>
        </p:nvSpPr>
        <p:spPr>
          <a:xfrm>
            <a:off x="3431758" y="5756931"/>
            <a:ext cx="523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使用 </a:t>
            </a:r>
            <a:r>
              <a:rPr lang="en-US" altLang="zh-CN" dirty="0">
                <a:solidFill>
                  <a:schemeClr val="bg1"/>
                </a:solidFill>
              </a:rPr>
              <a:t>Sentinel </a:t>
            </a:r>
            <a:r>
              <a:rPr lang="zh-CN" altLang="en-US" dirty="0">
                <a:solidFill>
                  <a:schemeClr val="bg1"/>
                </a:solidFill>
              </a:rPr>
              <a:t>节点进行区间控制，使形式更加统一</a:t>
            </a:r>
            <a:endParaRPr lang="en-US" altLang="zh-C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47C6778E-2E34-11B0-3D19-54C2EAA6871B}"/>
                  </a:ext>
                </a:extLst>
              </p14:cNvPr>
              <p14:cNvContentPartPr/>
              <p14:nvPr/>
            </p14:nvContentPartPr>
            <p14:xfrm>
              <a:off x="3478680" y="3185640"/>
              <a:ext cx="5366520" cy="16772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47C6778E-2E34-11B0-3D19-54C2EAA687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9320" y="3176280"/>
                <a:ext cx="5385240" cy="169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5398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75F4A-549B-F4FE-C79A-09C1DA5A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学数据结构时，不同的人会遇到不同的困难</a:t>
            </a:r>
            <a:endParaRPr lang="en-US" altLang="zh-CN" sz="40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5EBF3C-DB23-E853-A763-2A295BF28B66}"/>
              </a:ext>
            </a:extLst>
          </p:cNvPr>
          <p:cNvSpPr txBox="1"/>
          <p:nvPr/>
        </p:nvSpPr>
        <p:spPr>
          <a:xfrm>
            <a:off x="838200" y="1543572"/>
            <a:ext cx="110154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计算机系在校学生：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教材内容陈旧，可读性差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内容理论化，与实际脱轨，学的东西用不上，也不知道怎么用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面向学分编程、面向保研编程，功利教育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老师太水，只知道念</a:t>
            </a:r>
            <a:r>
              <a:rPr lang="en-US" altLang="zh-CN" dirty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，没有高手点拨，学的很累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KMP算法（严蔚敏数据结构第二版）_polarday..的博客-CSDN博客_数据结构c语言版第二版(严蔚敏)kmp">
            <a:extLst>
              <a:ext uri="{FF2B5EF4-FFF2-40B4-BE49-F238E27FC236}">
                <a16:creationId xmlns:a16="http://schemas.microsoft.com/office/drawing/2014/main" id="{F397F316-8473-9599-98F9-1F452A61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30" y="3909841"/>
            <a:ext cx="4882888" cy="280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数据结构-清华大学严蔚敏PPT - 云微介">
            <a:extLst>
              <a:ext uri="{FF2B5EF4-FFF2-40B4-BE49-F238E27FC236}">
                <a16:creationId xmlns:a16="http://schemas.microsoft.com/office/drawing/2014/main" id="{785F9CF5-CDEA-7690-5A14-6F7F85D83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832" y="4178551"/>
            <a:ext cx="1709811" cy="249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PT - 算法与数据结构（教学安排） PowerPoint Presentation, free download - ID:5673312">
            <a:extLst>
              <a:ext uri="{FF2B5EF4-FFF2-40B4-BE49-F238E27FC236}">
                <a16:creationId xmlns:a16="http://schemas.microsoft.com/office/drawing/2014/main" id="{9F3053F4-0B73-50AA-DA3A-6EAB3CE65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262" y="3952158"/>
            <a:ext cx="3632719" cy="272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508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E99AF-66A2-2C13-C1A9-7A8BBE05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实现 </a:t>
            </a:r>
            <a:r>
              <a:rPr lang="en-US" altLang="zh-CN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InsertFront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zh-CN" alt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和 </a:t>
            </a:r>
            <a:r>
              <a:rPr lang="en-US" altLang="zh-CN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EraseFront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2DB34DD-6807-BAF3-C720-BECAD5C82357}"/>
                  </a:ext>
                </a:extLst>
              </p14:cNvPr>
              <p14:cNvContentPartPr/>
              <p14:nvPr/>
            </p14:nvContentPartPr>
            <p14:xfrm>
              <a:off x="879480" y="411120"/>
              <a:ext cx="8351640" cy="64130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2DB34DD-6807-BAF3-C720-BECAD5C823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120" y="401760"/>
                <a:ext cx="8370360" cy="643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8247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E99AF-66A2-2C13-C1A9-7A8BBE05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实现 </a:t>
            </a:r>
            <a:r>
              <a:rPr lang="en-US" altLang="zh-CN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InsertFront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zh-CN" alt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和 </a:t>
            </a:r>
            <a:r>
              <a:rPr lang="en-US" altLang="zh-CN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EraseFront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14D66F0-6BD9-7389-5364-4A34B6EADBC0}"/>
                  </a:ext>
                </a:extLst>
              </p14:cNvPr>
              <p14:cNvContentPartPr/>
              <p14:nvPr/>
            </p14:nvContentPartPr>
            <p14:xfrm>
              <a:off x="1171080" y="1571040"/>
              <a:ext cx="9252360" cy="29350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14D66F0-6BD9-7389-5364-4A34B6EADBC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720" y="1561680"/>
                <a:ext cx="9271080" cy="29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9222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A0719-97EE-C3E8-AD97-866F3178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实现 </a:t>
            </a:r>
            <a:r>
              <a:rPr lang="en-US" altLang="zh-CN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DisplayAllElements</a:t>
            </a:r>
            <a:r>
              <a:rPr lang="en-US" altLang="zh-CN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zh-CN" altLang="en-US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和 </a:t>
            </a:r>
            <a:r>
              <a:rPr lang="en-US" altLang="zh-CN" sz="4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Clear()</a:t>
            </a: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922832-3D28-6DF0-83F3-9C3501C6E6E2}"/>
              </a:ext>
            </a:extLst>
          </p:cNvPr>
          <p:cNvSpPr txBox="1"/>
          <p:nvPr/>
        </p:nvSpPr>
        <p:spPr>
          <a:xfrm>
            <a:off x="838200" y="1469254"/>
            <a:ext cx="10175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遍历操作的两个明确：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范围</a:t>
            </a:r>
            <a:endParaRPr lang="en-US" altLang="zh-CN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怎么找到下个元素</a:t>
            </a:r>
            <a:endParaRPr lang="en-US" altLang="zh-CN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85F516B-9743-390E-67F8-E0EE576D5300}"/>
                  </a:ext>
                </a:extLst>
              </p14:cNvPr>
              <p14:cNvContentPartPr/>
              <p14:nvPr/>
            </p14:nvContentPartPr>
            <p14:xfrm>
              <a:off x="1409040" y="1859760"/>
              <a:ext cx="7478640" cy="4175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85F516B-9743-390E-67F8-E0EE576D53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9680" y="1850400"/>
                <a:ext cx="7497360" cy="419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9998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221CE-EB6C-7A7B-265C-F8286C47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实现 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Find() </a:t>
            </a:r>
            <a:r>
              <a:rPr lang="zh-CN" altLang="en-US" dirty="0">
                <a:solidFill>
                  <a:schemeClr val="bg1"/>
                </a:solidFill>
              </a:rPr>
              <a:t>和 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Update()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D77618-3056-2D41-F15A-E0C290B9B1B2}"/>
              </a:ext>
            </a:extLst>
          </p:cNvPr>
          <p:cNvSpPr txBox="1"/>
          <p:nvPr/>
        </p:nvSpPr>
        <p:spPr>
          <a:xfrm>
            <a:off x="906012" y="1712535"/>
            <a:ext cx="10175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两个明确：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搜索范围</a:t>
            </a:r>
            <a:endParaRPr lang="en-US" altLang="zh-CN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怎么找到下个元素</a:t>
            </a:r>
            <a:endParaRPr lang="en-US" altLang="zh-CN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576CDAB-96A4-1637-4A8F-32C5601D349C}"/>
                  </a:ext>
                </a:extLst>
              </p14:cNvPr>
              <p14:cNvContentPartPr/>
              <p14:nvPr/>
            </p14:nvContentPartPr>
            <p14:xfrm>
              <a:off x="2248200" y="1811520"/>
              <a:ext cx="9314280" cy="39776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576CDAB-96A4-1637-4A8F-32C5601D34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8840" y="1802160"/>
                <a:ext cx="9333000" cy="399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419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EC3E752B-1151-141C-FE60-BE60668F89D3}"/>
              </a:ext>
            </a:extLst>
          </p:cNvPr>
          <p:cNvSpPr txBox="1"/>
          <p:nvPr/>
        </p:nvSpPr>
        <p:spPr>
          <a:xfrm>
            <a:off x="838200" y="1597829"/>
            <a:ext cx="10872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InsertBack</a:t>
            </a:r>
            <a:r>
              <a:rPr lang="en-US" altLang="zh-CN" dirty="0">
                <a:solidFill>
                  <a:schemeClr val="bg1"/>
                </a:solidFill>
              </a:rPr>
              <a:t>()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 err="1">
                <a:solidFill>
                  <a:schemeClr val="bg1"/>
                </a:solidFill>
              </a:rPr>
              <a:t>EraseBack</a:t>
            </a:r>
            <a:r>
              <a:rPr lang="en-US" altLang="zh-CN" dirty="0">
                <a:solidFill>
                  <a:schemeClr val="bg1"/>
                </a:solidFill>
              </a:rPr>
              <a:t>() </a:t>
            </a:r>
            <a:r>
              <a:rPr lang="zh-CN" altLang="en-US" dirty="0">
                <a:solidFill>
                  <a:schemeClr val="bg1"/>
                </a:solidFill>
              </a:rPr>
              <a:t>不高明，原因在于时间效率。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所以这里我们只讲思路，不讲实践。而实践中也不采用这种方法。但分析复杂度时，还要涉及。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B27A9A-4B41-673C-BABC-5EDC977C2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InsertBack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zh-CN" alt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和 </a:t>
            </a:r>
            <a:r>
              <a:rPr lang="en-US" altLang="zh-CN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EraseBack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zh-CN" altLang="en-US" dirty="0">
                <a:solidFill>
                  <a:schemeClr val="bg1"/>
                </a:solidFill>
              </a:rPr>
              <a:t>？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8C92D6-293E-E62E-0BED-63E27BE81301}"/>
              </a:ext>
            </a:extLst>
          </p:cNvPr>
          <p:cNvSpPr txBox="1"/>
          <p:nvPr/>
        </p:nvSpPr>
        <p:spPr>
          <a:xfrm>
            <a:off x="838200" y="2461727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单链表删除，遇到麻烦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单链表不好找前驱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单链表不好找尾节点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FA2550B-73B0-13E9-A767-35B9066F795D}"/>
                  </a:ext>
                </a:extLst>
              </p14:cNvPr>
              <p14:cNvContentPartPr/>
              <p14:nvPr/>
            </p14:nvContentPartPr>
            <p14:xfrm>
              <a:off x="1587960" y="3165480"/>
              <a:ext cx="4266000" cy="14367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FA2550B-73B0-13E9-A767-35B9066F79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8600" y="3156120"/>
                <a:ext cx="4284720" cy="14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3C1475A-3506-831E-CD44-06E95007D2E2}"/>
                  </a:ext>
                </a:extLst>
              </p14:cNvPr>
              <p14:cNvContentPartPr/>
              <p14:nvPr/>
            </p14:nvContentPartPr>
            <p14:xfrm>
              <a:off x="2027520" y="3037680"/>
              <a:ext cx="1366200" cy="12067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3C1475A-3506-831E-CD44-06E95007D2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8160" y="3028320"/>
                <a:ext cx="1384920" cy="122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3285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7BF958-53D1-6A5B-8B99-1532CF5AE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单链表</a:t>
            </a:r>
            <a:r>
              <a:rPr lang="en-US" altLang="zh-CN" dirty="0">
                <a:solidFill>
                  <a:schemeClr val="bg1"/>
                </a:solidFill>
              </a:rPr>
              <a:t>CRUD</a:t>
            </a:r>
            <a:r>
              <a:rPr lang="zh-CN" altLang="en-US" dirty="0">
                <a:solidFill>
                  <a:schemeClr val="bg1"/>
                </a:solidFill>
              </a:rPr>
              <a:t>的时间复杂度分析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6BF86F-2647-C69E-5E21-C1B0F7E3FAA5}"/>
              </a:ext>
            </a:extLst>
          </p:cNvPr>
          <p:cNvSpPr txBox="1"/>
          <p:nvPr/>
        </p:nvSpPr>
        <p:spPr>
          <a:xfrm>
            <a:off x="838200" y="1598410"/>
            <a:ext cx="11136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什么是</a:t>
            </a:r>
            <a:r>
              <a:rPr lang="en-US" altLang="zh-CN" dirty="0">
                <a:solidFill>
                  <a:schemeClr val="bg1"/>
                </a:solidFill>
              </a:rPr>
              <a:t>Big O</a:t>
            </a:r>
            <a:r>
              <a:rPr lang="zh-CN" altLang="en-US" dirty="0">
                <a:solidFill>
                  <a:schemeClr val="bg1"/>
                </a:solidFill>
              </a:rPr>
              <a:t>？什么是时间复杂度？一种量级罢了。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如何理解“量级”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具有可比性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098" name="Picture 2" descr="Lockheed Martin F-22 Raptor - Wikipedia">
            <a:extLst>
              <a:ext uri="{FF2B5EF4-FFF2-40B4-BE49-F238E27FC236}">
                <a16:creationId xmlns:a16="http://schemas.microsoft.com/office/drawing/2014/main" id="{F26AEA87-9435-FB78-5F27-9851A40CE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2" y="2833839"/>
            <a:ext cx="3038475" cy="227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5460B6-D771-856B-77DE-406F3BEE812B}"/>
              </a:ext>
            </a:extLst>
          </p:cNvPr>
          <p:cNvSpPr txBox="1"/>
          <p:nvPr/>
        </p:nvSpPr>
        <p:spPr>
          <a:xfrm>
            <a:off x="4719896" y="5112695"/>
            <a:ext cx="275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我开</a:t>
            </a:r>
            <a:r>
              <a:rPr lang="en-US" altLang="zh-CN" sz="1400" dirty="0">
                <a:solidFill>
                  <a:schemeClr val="bg1"/>
                </a:solidFill>
              </a:rPr>
              <a:t>F22</a:t>
            </a:r>
            <a:r>
              <a:rPr lang="zh-CN" altLang="en-US" sz="1400" dirty="0">
                <a:solidFill>
                  <a:schemeClr val="bg1"/>
                </a:solidFill>
              </a:rPr>
              <a:t>，速度</a:t>
            </a:r>
            <a:r>
              <a:rPr lang="en-US" altLang="zh-CN" sz="1400" dirty="0">
                <a:solidFill>
                  <a:schemeClr val="bg1"/>
                </a:solidFill>
              </a:rPr>
              <a:t>2754km/h</a:t>
            </a:r>
          </a:p>
        </p:txBody>
      </p:sp>
      <p:pic>
        <p:nvPicPr>
          <p:cNvPr id="4100" name="Picture 4" descr="CRH380-哔哩哔哩">
            <a:extLst>
              <a:ext uri="{FF2B5EF4-FFF2-40B4-BE49-F238E27FC236}">
                <a16:creationId xmlns:a16="http://schemas.microsoft.com/office/drawing/2014/main" id="{7B3495D0-E578-A906-E42D-85D5EEE3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23" y="2833839"/>
            <a:ext cx="4051300" cy="227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5EB9C37-0C53-CA9E-3D9F-E0C5ABE6604F}"/>
              </a:ext>
            </a:extLst>
          </p:cNvPr>
          <p:cNvSpPr txBox="1"/>
          <p:nvPr/>
        </p:nvSpPr>
        <p:spPr>
          <a:xfrm>
            <a:off x="936170" y="5112695"/>
            <a:ext cx="275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我开高铁，速度</a:t>
            </a:r>
            <a:r>
              <a:rPr lang="en-US" altLang="zh-CN" sz="1400" dirty="0">
                <a:solidFill>
                  <a:schemeClr val="bg1"/>
                </a:solidFill>
              </a:rPr>
              <a:t>300km/h</a:t>
            </a:r>
          </a:p>
        </p:txBody>
      </p:sp>
      <p:pic>
        <p:nvPicPr>
          <p:cNvPr id="4102" name="Picture 6" descr="〇≡≡================流浪地球- 萌娘百科万物皆可萌的百科全书">
            <a:extLst>
              <a:ext uri="{FF2B5EF4-FFF2-40B4-BE49-F238E27FC236}">
                <a16:creationId xmlns:a16="http://schemas.microsoft.com/office/drawing/2014/main" id="{00508931-8741-E248-845E-FDBEE2CE3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35" y="2833838"/>
            <a:ext cx="4038477" cy="227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5FFB79-E1EB-36B5-43E1-C656DCC13845}"/>
              </a:ext>
            </a:extLst>
          </p:cNvPr>
          <p:cNvSpPr txBox="1"/>
          <p:nvPr/>
        </p:nvSpPr>
        <p:spPr>
          <a:xfrm>
            <a:off x="8425670" y="5115277"/>
            <a:ext cx="275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我开地球，速度</a:t>
            </a:r>
            <a:r>
              <a:rPr lang="en-US" altLang="zh-CN" sz="1400" dirty="0">
                <a:solidFill>
                  <a:schemeClr val="bg1"/>
                </a:solidFill>
              </a:rPr>
              <a:t>60210km/h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95D8757-16ED-1153-8E9E-BAC0BFA26485}"/>
                  </a:ext>
                </a:extLst>
              </p14:cNvPr>
              <p14:cNvContentPartPr/>
              <p14:nvPr/>
            </p14:nvContentPartPr>
            <p14:xfrm>
              <a:off x="7856640" y="1715760"/>
              <a:ext cx="2847600" cy="10407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95D8757-16ED-1153-8E9E-BAC0BFA264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7280" y="1706400"/>
                <a:ext cx="2866320" cy="105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5971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7BF958-53D1-6A5B-8B99-1532CF5AE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单链表</a:t>
            </a:r>
            <a:r>
              <a:rPr lang="en-US" altLang="zh-CN" dirty="0">
                <a:solidFill>
                  <a:schemeClr val="bg1"/>
                </a:solidFill>
              </a:rPr>
              <a:t>CRUD</a:t>
            </a:r>
            <a:r>
              <a:rPr lang="zh-CN" altLang="en-US" dirty="0">
                <a:solidFill>
                  <a:schemeClr val="bg1"/>
                </a:solidFill>
              </a:rPr>
              <a:t>的时间复杂度分析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FB6784A-E580-1AB3-AB6A-D0A8EFFC9DC1}"/>
                  </a:ext>
                </a:extLst>
              </p14:cNvPr>
              <p14:cNvContentPartPr/>
              <p14:nvPr/>
            </p14:nvContentPartPr>
            <p14:xfrm>
              <a:off x="644760" y="476640"/>
              <a:ext cx="10537560" cy="55051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FB6784A-E580-1AB3-AB6A-D0A8EFFC9D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400" y="467280"/>
                <a:ext cx="10556280" cy="552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295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AF2BA-E68B-9187-6E18-C284AE69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</a:rPr>
              <a:t>LeetCode</a:t>
            </a:r>
            <a:r>
              <a:rPr lang="zh-CN" altLang="en-US" dirty="0">
                <a:solidFill>
                  <a:schemeClr val="bg1"/>
                </a:solidFill>
              </a:rPr>
              <a:t>练习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BFE78F-F1C2-5A59-39BA-FE357CCFD6F5}"/>
              </a:ext>
            </a:extLst>
          </p:cNvPr>
          <p:cNvSpPr txBox="1"/>
          <p:nvPr/>
        </p:nvSpPr>
        <p:spPr>
          <a:xfrm>
            <a:off x="838200" y="157702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203. </a:t>
            </a:r>
            <a:r>
              <a:rPr lang="zh-CN" altLang="en-US" dirty="0">
                <a:hlinkClick r:id="rId2"/>
              </a:rPr>
              <a:t>移除链表元素 </a:t>
            </a:r>
            <a:r>
              <a:rPr lang="en-US" altLang="zh-CN" dirty="0">
                <a:hlinkClick r:id="rId2"/>
              </a:rPr>
              <a:t>- </a:t>
            </a:r>
            <a:r>
              <a:rPr lang="zh-CN" altLang="en-US" dirty="0">
                <a:hlinkClick r:id="rId2"/>
              </a:rPr>
              <a:t>力扣（</a:t>
            </a:r>
            <a:r>
              <a:rPr lang="en-US" altLang="zh-CN" dirty="0" err="1">
                <a:hlinkClick r:id="rId2"/>
              </a:rPr>
              <a:t>LeetCode</a:t>
            </a:r>
            <a:r>
              <a:rPr lang="zh-CN" altLang="en-US" dirty="0">
                <a:hlinkClick r:id="rId2"/>
              </a:rPr>
              <a:t>）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ECFDBB-9190-789B-D709-6D4A3DEAC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03" y="2073795"/>
            <a:ext cx="6535723" cy="426807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12757D3-BF30-B88B-CEE5-6D76068400CA}"/>
              </a:ext>
            </a:extLst>
          </p:cNvPr>
          <p:cNvSpPr txBox="1"/>
          <p:nvPr/>
        </p:nvSpPr>
        <p:spPr>
          <a:xfrm>
            <a:off x="8061121" y="6123543"/>
            <a:ext cx="274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启发：打牢基本功</a:t>
            </a:r>
            <a:endParaRPr lang="en-US" altLang="zh-C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23D37AF-6C88-4857-B769-F157DA20BE8B}"/>
                  </a:ext>
                </a:extLst>
              </p14:cNvPr>
              <p14:cNvContentPartPr/>
              <p14:nvPr/>
            </p14:nvContentPartPr>
            <p14:xfrm>
              <a:off x="44640" y="1013760"/>
              <a:ext cx="11160360" cy="45306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23D37AF-6C88-4857-B769-F157DA20BE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80" y="1004400"/>
                <a:ext cx="11179080" cy="45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6836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118C9-7A64-C509-C937-40D158F8C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双向循环链表，工业级的解决方案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372912D-D1AB-FAAA-9C70-7378F7E132BD}"/>
              </a:ext>
            </a:extLst>
          </p:cNvPr>
          <p:cNvGrpSpPr/>
          <p:nvPr/>
        </p:nvGrpSpPr>
        <p:grpSpPr>
          <a:xfrm>
            <a:off x="5094942" y="2094075"/>
            <a:ext cx="1622422" cy="310878"/>
            <a:chOff x="4102396" y="2117324"/>
            <a:chExt cx="1622422" cy="31087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8F050DE-1795-F095-A029-15171ABE5F67}"/>
                </a:ext>
              </a:extLst>
            </p:cNvPr>
            <p:cNvGrpSpPr/>
            <p:nvPr/>
          </p:nvGrpSpPr>
          <p:grpSpPr>
            <a:xfrm>
              <a:off x="4102396" y="2123405"/>
              <a:ext cx="1236618" cy="304797"/>
              <a:chOff x="2388694" y="2514600"/>
              <a:chExt cx="1236618" cy="304797"/>
            </a:xfrm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33AD6F83-DB50-6987-7B15-7821CCAD0E2A}"/>
                  </a:ext>
                </a:extLst>
              </p:cNvPr>
              <p:cNvSpPr/>
              <p:nvPr/>
            </p:nvSpPr>
            <p:spPr>
              <a:xfrm>
                <a:off x="2388694" y="2514600"/>
                <a:ext cx="385804" cy="304797"/>
              </a:xfrm>
              <a:prstGeom prst="roundRect">
                <a:avLst/>
              </a:prstGeom>
              <a:solidFill>
                <a:srgbClr val="FF806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0BDB10D1-325F-48A8-5547-7372B20D865B}"/>
                  </a:ext>
                </a:extLst>
              </p:cNvPr>
              <p:cNvSpPr/>
              <p:nvPr/>
            </p:nvSpPr>
            <p:spPr>
              <a:xfrm>
                <a:off x="2774498" y="2514600"/>
                <a:ext cx="850814" cy="304797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12345</a:t>
                </a:r>
                <a:endParaRPr lang="zh-CN" altLang="en-US" dirty="0"/>
              </a:p>
            </p:txBody>
          </p:sp>
        </p:grp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D767B2E-64D9-CE42-4EAF-C4E083F56DA5}"/>
                </a:ext>
              </a:extLst>
            </p:cNvPr>
            <p:cNvSpPr/>
            <p:nvPr/>
          </p:nvSpPr>
          <p:spPr>
            <a:xfrm>
              <a:off x="5339014" y="2117324"/>
              <a:ext cx="385804" cy="304797"/>
            </a:xfrm>
            <a:prstGeom prst="roundRect">
              <a:avLst/>
            </a:prstGeom>
            <a:solidFill>
              <a:srgbClr val="FF806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81FE3B9-7964-E7D1-B61C-1A2AE5B578E5}"/>
              </a:ext>
            </a:extLst>
          </p:cNvPr>
          <p:cNvGrpSpPr/>
          <p:nvPr/>
        </p:nvGrpSpPr>
        <p:grpSpPr>
          <a:xfrm>
            <a:off x="2743878" y="2100156"/>
            <a:ext cx="1623321" cy="304797"/>
            <a:chOff x="4101497" y="2123405"/>
            <a:chExt cx="1623321" cy="30479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BF77F56-2B31-1303-C30A-9792F3395E46}"/>
                </a:ext>
              </a:extLst>
            </p:cNvPr>
            <p:cNvGrpSpPr/>
            <p:nvPr/>
          </p:nvGrpSpPr>
          <p:grpSpPr>
            <a:xfrm>
              <a:off x="4101497" y="2123405"/>
              <a:ext cx="1237517" cy="304797"/>
              <a:chOff x="2387795" y="2514600"/>
              <a:chExt cx="1237517" cy="304797"/>
            </a:xfrm>
          </p:grpSpPr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A4566D63-B2F6-A27F-B637-A4015CB54BFB}"/>
                  </a:ext>
                </a:extLst>
              </p:cNvPr>
              <p:cNvSpPr/>
              <p:nvPr/>
            </p:nvSpPr>
            <p:spPr>
              <a:xfrm>
                <a:off x="2387795" y="2514600"/>
                <a:ext cx="385804" cy="304797"/>
              </a:xfrm>
              <a:prstGeom prst="roundRect">
                <a:avLst/>
              </a:prstGeom>
              <a:solidFill>
                <a:srgbClr val="FF806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F1C4CB2B-4FBF-65B4-8186-FB3BA582ABAB}"/>
                  </a:ext>
                </a:extLst>
              </p:cNvPr>
              <p:cNvSpPr/>
              <p:nvPr/>
            </p:nvSpPr>
            <p:spPr>
              <a:xfrm>
                <a:off x="2774498" y="2514600"/>
                <a:ext cx="850814" cy="30479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50E6C699-8B1E-5A88-6974-7C78D6E4F983}"/>
                </a:ext>
              </a:extLst>
            </p:cNvPr>
            <p:cNvSpPr/>
            <p:nvPr/>
          </p:nvSpPr>
          <p:spPr>
            <a:xfrm>
              <a:off x="5339014" y="2123405"/>
              <a:ext cx="385804" cy="304797"/>
            </a:xfrm>
            <a:prstGeom prst="roundRect">
              <a:avLst/>
            </a:prstGeom>
            <a:solidFill>
              <a:srgbClr val="FF806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6C48A27-0D94-F9E5-CCAA-1788A04E784C}"/>
              </a:ext>
            </a:extLst>
          </p:cNvPr>
          <p:cNvGrpSpPr/>
          <p:nvPr/>
        </p:nvGrpSpPr>
        <p:grpSpPr>
          <a:xfrm>
            <a:off x="7445107" y="2088821"/>
            <a:ext cx="1622422" cy="310051"/>
            <a:chOff x="4102396" y="2123405"/>
            <a:chExt cx="1622422" cy="310051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31A4FBE-A40E-B163-A1DA-2F7C98B3AA56}"/>
                </a:ext>
              </a:extLst>
            </p:cNvPr>
            <p:cNvGrpSpPr/>
            <p:nvPr/>
          </p:nvGrpSpPr>
          <p:grpSpPr>
            <a:xfrm>
              <a:off x="4102396" y="2123405"/>
              <a:ext cx="1236618" cy="310051"/>
              <a:chOff x="2388694" y="2514600"/>
              <a:chExt cx="1236618" cy="310051"/>
            </a:xfrm>
          </p:grpSpPr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075829CF-9DC1-6E03-D4BF-25FFFF78377C}"/>
                  </a:ext>
                </a:extLst>
              </p:cNvPr>
              <p:cNvSpPr/>
              <p:nvPr/>
            </p:nvSpPr>
            <p:spPr>
              <a:xfrm>
                <a:off x="2388694" y="2519854"/>
                <a:ext cx="385804" cy="304797"/>
              </a:xfrm>
              <a:prstGeom prst="roundRect">
                <a:avLst/>
              </a:prstGeom>
              <a:solidFill>
                <a:srgbClr val="FF806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F6EBFCEA-71C2-D4C6-7505-E86E5D5A9A8C}"/>
                  </a:ext>
                </a:extLst>
              </p:cNvPr>
              <p:cNvSpPr/>
              <p:nvPr/>
            </p:nvSpPr>
            <p:spPr>
              <a:xfrm>
                <a:off x="2774498" y="2514600"/>
                <a:ext cx="850814" cy="304797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23456</a:t>
                </a:r>
                <a:endParaRPr lang="zh-CN" altLang="en-US" dirty="0"/>
              </a:p>
            </p:txBody>
          </p:sp>
        </p:grp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B15C25EA-0FE3-9D6D-F1C7-6D87CAA3416F}"/>
                </a:ext>
              </a:extLst>
            </p:cNvPr>
            <p:cNvSpPr/>
            <p:nvPr/>
          </p:nvSpPr>
          <p:spPr>
            <a:xfrm>
              <a:off x="5339014" y="2123405"/>
              <a:ext cx="385804" cy="304797"/>
            </a:xfrm>
            <a:prstGeom prst="roundRect">
              <a:avLst/>
            </a:prstGeom>
            <a:solidFill>
              <a:srgbClr val="FF806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722E475F-3ADB-90CB-9578-64BE2E115973}"/>
              </a:ext>
            </a:extLst>
          </p:cNvPr>
          <p:cNvCxnSpPr>
            <a:cxnSpLocks/>
          </p:cNvCxnSpPr>
          <p:nvPr/>
        </p:nvCxnSpPr>
        <p:spPr>
          <a:xfrm>
            <a:off x="4187108" y="2326978"/>
            <a:ext cx="903449" cy="3041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  <a:headEnd type="oval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33ECB22E-9601-321C-6D9A-834E3909F073}"/>
              </a:ext>
            </a:extLst>
          </p:cNvPr>
          <p:cNvCxnSpPr>
            <a:cxnSpLocks/>
          </p:cNvCxnSpPr>
          <p:nvPr/>
        </p:nvCxnSpPr>
        <p:spPr>
          <a:xfrm flipV="1">
            <a:off x="6518875" y="2323105"/>
            <a:ext cx="920645" cy="3040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  <a:headEnd type="oval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C9CDBEF3-886E-0921-3C4A-93B4AFF83885}"/>
              </a:ext>
            </a:extLst>
          </p:cNvPr>
          <p:cNvCxnSpPr>
            <a:cxnSpLocks/>
            <a:endCxn id="16" idx="2"/>
          </p:cNvCxnSpPr>
          <p:nvPr/>
        </p:nvCxnSpPr>
        <p:spPr>
          <a:xfrm rot="10800000" flipV="1">
            <a:off x="3555989" y="2258639"/>
            <a:ext cx="5318645" cy="146314"/>
          </a:xfrm>
          <a:prstGeom prst="bentConnector4">
            <a:avLst>
              <a:gd name="adj1" fmla="val 260"/>
              <a:gd name="adj2" fmla="val 422513"/>
            </a:avLst>
          </a:prstGeom>
          <a:ln w="28575">
            <a:solidFill>
              <a:srgbClr val="00B0F0"/>
            </a:solidFill>
            <a:headEnd type="oval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AE1C4816-B169-C105-1979-0AA87B6DD16C}"/>
              </a:ext>
            </a:extLst>
          </p:cNvPr>
          <p:cNvCxnSpPr>
            <a:cxnSpLocks/>
          </p:cNvCxnSpPr>
          <p:nvPr/>
        </p:nvCxnSpPr>
        <p:spPr>
          <a:xfrm rot="10800000">
            <a:off x="6717364" y="2191319"/>
            <a:ext cx="932729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headEnd type="oval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连接符: 肘形 74">
            <a:extLst>
              <a:ext uri="{FF2B5EF4-FFF2-40B4-BE49-F238E27FC236}">
                <a16:creationId xmlns:a16="http://schemas.microsoft.com/office/drawing/2014/main" id="{B824DF2E-C9D7-FB5E-612A-371E0CF8D08B}"/>
              </a:ext>
            </a:extLst>
          </p:cNvPr>
          <p:cNvCxnSpPr>
            <a:cxnSpLocks/>
          </p:cNvCxnSpPr>
          <p:nvPr/>
        </p:nvCxnSpPr>
        <p:spPr>
          <a:xfrm rot="10800000">
            <a:off x="4351359" y="2199457"/>
            <a:ext cx="932729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headEnd type="oval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8CA28F92-8610-0AB4-6823-49DE1F68F744}"/>
              </a:ext>
            </a:extLst>
          </p:cNvPr>
          <p:cNvCxnSpPr>
            <a:cxnSpLocks/>
            <a:endCxn id="31" idx="0"/>
          </p:cNvCxnSpPr>
          <p:nvPr/>
        </p:nvCxnSpPr>
        <p:spPr>
          <a:xfrm flipV="1">
            <a:off x="2936780" y="2088821"/>
            <a:ext cx="5319538" cy="136158"/>
          </a:xfrm>
          <a:prstGeom prst="bentConnector4">
            <a:avLst>
              <a:gd name="adj1" fmla="val -363"/>
              <a:gd name="adj2" fmla="val 267893"/>
            </a:avLst>
          </a:prstGeom>
          <a:ln w="28575">
            <a:solidFill>
              <a:srgbClr val="FFC000"/>
            </a:solidFill>
            <a:headEnd type="oval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B0732653-F9F2-6DD2-94AD-D6DC092CE0D8}"/>
              </a:ext>
            </a:extLst>
          </p:cNvPr>
          <p:cNvSpPr txBox="1"/>
          <p:nvPr/>
        </p:nvSpPr>
        <p:spPr>
          <a:xfrm>
            <a:off x="1373253" y="5109625"/>
            <a:ext cx="9916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好处： 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相对于双向链表来说，寻找前驱节点、尾节点、头插、尾插的效率更高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Note: C++ STL </a:t>
            </a:r>
            <a:r>
              <a:rPr lang="zh-CN" altLang="en-US" dirty="0">
                <a:solidFill>
                  <a:schemeClr val="bg1"/>
                </a:solidFill>
              </a:rPr>
              <a:t>中的 </a:t>
            </a:r>
            <a:r>
              <a:rPr lang="en-US" altLang="zh-CN" dirty="0">
                <a:solidFill>
                  <a:schemeClr val="bg1"/>
                </a:solidFill>
              </a:rPr>
              <a:t>list </a:t>
            </a:r>
            <a:r>
              <a:rPr lang="zh-CN" altLang="en-US" dirty="0">
                <a:solidFill>
                  <a:schemeClr val="bg1"/>
                </a:solidFill>
              </a:rPr>
              <a:t>底层用双向循环链表实现</a:t>
            </a:r>
            <a:endParaRPr lang="en-US" altLang="zh-CN" dirty="0">
              <a:solidFill>
                <a:schemeClr val="bg1"/>
              </a:solidFill>
            </a:endParaRP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14C64C34-6B43-DF87-B277-32500CD5D5A4}"/>
              </a:ext>
            </a:extLst>
          </p:cNvPr>
          <p:cNvGrpSpPr/>
          <p:nvPr/>
        </p:nvGrpSpPr>
        <p:grpSpPr>
          <a:xfrm>
            <a:off x="5094942" y="3651906"/>
            <a:ext cx="1622422" cy="310878"/>
            <a:chOff x="4102396" y="2117324"/>
            <a:chExt cx="1622422" cy="310878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757AE717-6573-461B-4B87-1F3388365FE5}"/>
                </a:ext>
              </a:extLst>
            </p:cNvPr>
            <p:cNvGrpSpPr/>
            <p:nvPr/>
          </p:nvGrpSpPr>
          <p:grpSpPr>
            <a:xfrm>
              <a:off x="4102396" y="2123405"/>
              <a:ext cx="1236618" cy="304797"/>
              <a:chOff x="2388694" y="2514600"/>
              <a:chExt cx="1236618" cy="304797"/>
            </a:xfrm>
          </p:grpSpPr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E379F54A-7B34-0087-A206-F4D34155EA35}"/>
                  </a:ext>
                </a:extLst>
              </p:cNvPr>
              <p:cNvSpPr/>
              <p:nvPr/>
            </p:nvSpPr>
            <p:spPr>
              <a:xfrm>
                <a:off x="2388694" y="2514600"/>
                <a:ext cx="385804" cy="304797"/>
              </a:xfrm>
              <a:prstGeom prst="roundRect">
                <a:avLst/>
              </a:prstGeom>
              <a:solidFill>
                <a:srgbClr val="FF806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463090FA-7047-61B4-1DBE-70E0D4296A48}"/>
                  </a:ext>
                </a:extLst>
              </p:cNvPr>
              <p:cNvSpPr/>
              <p:nvPr/>
            </p:nvSpPr>
            <p:spPr>
              <a:xfrm>
                <a:off x="2774498" y="2514600"/>
                <a:ext cx="850814" cy="304797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12345</a:t>
                </a:r>
                <a:endParaRPr lang="zh-CN" altLang="en-US" dirty="0"/>
              </a:p>
            </p:txBody>
          </p:sp>
        </p:grp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711BACE4-FA33-2788-D0BC-EF2DF22B67E6}"/>
                </a:ext>
              </a:extLst>
            </p:cNvPr>
            <p:cNvSpPr/>
            <p:nvPr/>
          </p:nvSpPr>
          <p:spPr>
            <a:xfrm>
              <a:off x="5339014" y="2117324"/>
              <a:ext cx="385804" cy="304797"/>
            </a:xfrm>
            <a:prstGeom prst="roundRect">
              <a:avLst/>
            </a:prstGeom>
            <a:solidFill>
              <a:srgbClr val="FF806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285B157E-6004-EEC3-B6CA-4A828DE296C1}"/>
              </a:ext>
            </a:extLst>
          </p:cNvPr>
          <p:cNvGrpSpPr/>
          <p:nvPr/>
        </p:nvGrpSpPr>
        <p:grpSpPr>
          <a:xfrm>
            <a:off x="2743878" y="3657987"/>
            <a:ext cx="1623321" cy="304797"/>
            <a:chOff x="4101497" y="2123405"/>
            <a:chExt cx="1623321" cy="304797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E32D2C49-6AF5-3B3D-9F86-BA815FD2F196}"/>
                </a:ext>
              </a:extLst>
            </p:cNvPr>
            <p:cNvGrpSpPr/>
            <p:nvPr/>
          </p:nvGrpSpPr>
          <p:grpSpPr>
            <a:xfrm>
              <a:off x="4101497" y="2123405"/>
              <a:ext cx="1237517" cy="304797"/>
              <a:chOff x="2387795" y="2514600"/>
              <a:chExt cx="1237517" cy="304797"/>
            </a:xfrm>
          </p:grpSpPr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1BC16CEE-BBFB-2B60-4844-FE3C15830BFC}"/>
                  </a:ext>
                </a:extLst>
              </p:cNvPr>
              <p:cNvSpPr/>
              <p:nvPr/>
            </p:nvSpPr>
            <p:spPr>
              <a:xfrm>
                <a:off x="2387795" y="2514600"/>
                <a:ext cx="385804" cy="304797"/>
              </a:xfrm>
              <a:prstGeom prst="roundRect">
                <a:avLst/>
              </a:prstGeom>
              <a:solidFill>
                <a:srgbClr val="FF806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1" name="矩形: 圆角 90">
                <a:extLst>
                  <a:ext uri="{FF2B5EF4-FFF2-40B4-BE49-F238E27FC236}">
                    <a16:creationId xmlns:a16="http://schemas.microsoft.com/office/drawing/2014/main" id="{417E0C5F-03FC-814D-378C-522D87266012}"/>
                  </a:ext>
                </a:extLst>
              </p:cNvPr>
              <p:cNvSpPr/>
              <p:nvPr/>
            </p:nvSpPr>
            <p:spPr>
              <a:xfrm>
                <a:off x="2774498" y="2514600"/>
                <a:ext cx="850814" cy="30479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p:grpSp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18CB8B77-A7F0-91D4-286B-28F2C445DADA}"/>
                </a:ext>
              </a:extLst>
            </p:cNvPr>
            <p:cNvSpPr/>
            <p:nvPr/>
          </p:nvSpPr>
          <p:spPr>
            <a:xfrm>
              <a:off x="5339014" y="2123405"/>
              <a:ext cx="385804" cy="304797"/>
            </a:xfrm>
            <a:prstGeom prst="roundRect">
              <a:avLst/>
            </a:prstGeom>
            <a:solidFill>
              <a:srgbClr val="FF806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9BDAA68E-01CE-D832-2765-35F7C4C275C9}"/>
              </a:ext>
            </a:extLst>
          </p:cNvPr>
          <p:cNvGrpSpPr/>
          <p:nvPr/>
        </p:nvGrpSpPr>
        <p:grpSpPr>
          <a:xfrm>
            <a:off x="7445107" y="3646652"/>
            <a:ext cx="1622422" cy="310051"/>
            <a:chOff x="4102396" y="2123405"/>
            <a:chExt cx="1622422" cy="310051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DA3A4B12-5733-D4FE-D6CA-A8D5C698B186}"/>
                </a:ext>
              </a:extLst>
            </p:cNvPr>
            <p:cNvGrpSpPr/>
            <p:nvPr/>
          </p:nvGrpSpPr>
          <p:grpSpPr>
            <a:xfrm>
              <a:off x="4102396" y="2123405"/>
              <a:ext cx="1236618" cy="310051"/>
              <a:chOff x="2388694" y="2514600"/>
              <a:chExt cx="1236618" cy="310051"/>
            </a:xfrm>
          </p:grpSpPr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5AAFA98E-9EDE-FE3A-E697-83D5E3ED78BE}"/>
                  </a:ext>
                </a:extLst>
              </p:cNvPr>
              <p:cNvSpPr/>
              <p:nvPr/>
            </p:nvSpPr>
            <p:spPr>
              <a:xfrm>
                <a:off x="2388694" y="2519854"/>
                <a:ext cx="385804" cy="304797"/>
              </a:xfrm>
              <a:prstGeom prst="roundRect">
                <a:avLst/>
              </a:prstGeom>
              <a:solidFill>
                <a:srgbClr val="FF806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6" name="矩形: 圆角 95">
                <a:extLst>
                  <a:ext uri="{FF2B5EF4-FFF2-40B4-BE49-F238E27FC236}">
                    <a16:creationId xmlns:a16="http://schemas.microsoft.com/office/drawing/2014/main" id="{7FA393A9-74B3-1C12-1564-FFE5DA2F5086}"/>
                  </a:ext>
                </a:extLst>
              </p:cNvPr>
              <p:cNvSpPr/>
              <p:nvPr/>
            </p:nvSpPr>
            <p:spPr>
              <a:xfrm>
                <a:off x="2774498" y="2514600"/>
                <a:ext cx="850814" cy="304797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45678</a:t>
                </a:r>
                <a:endParaRPr lang="zh-CN" altLang="en-US" dirty="0"/>
              </a:p>
            </p:txBody>
          </p:sp>
        </p:grp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DAAC75C1-CAC1-A78D-B328-1B3353D04A05}"/>
                </a:ext>
              </a:extLst>
            </p:cNvPr>
            <p:cNvSpPr/>
            <p:nvPr/>
          </p:nvSpPr>
          <p:spPr>
            <a:xfrm>
              <a:off x="5339014" y="2123405"/>
              <a:ext cx="385804" cy="304797"/>
            </a:xfrm>
            <a:prstGeom prst="roundRect">
              <a:avLst/>
            </a:prstGeom>
            <a:solidFill>
              <a:srgbClr val="FF806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97" name="连接符: 肘形 96">
            <a:extLst>
              <a:ext uri="{FF2B5EF4-FFF2-40B4-BE49-F238E27FC236}">
                <a16:creationId xmlns:a16="http://schemas.microsoft.com/office/drawing/2014/main" id="{A6464E8E-DBC7-90AC-7EE4-A3AEB21934CD}"/>
              </a:ext>
            </a:extLst>
          </p:cNvPr>
          <p:cNvCxnSpPr>
            <a:cxnSpLocks/>
          </p:cNvCxnSpPr>
          <p:nvPr/>
        </p:nvCxnSpPr>
        <p:spPr>
          <a:xfrm>
            <a:off x="4187108" y="3884809"/>
            <a:ext cx="903449" cy="3041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  <a:headEnd type="oval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连接符: 肘形 97">
            <a:extLst>
              <a:ext uri="{FF2B5EF4-FFF2-40B4-BE49-F238E27FC236}">
                <a16:creationId xmlns:a16="http://schemas.microsoft.com/office/drawing/2014/main" id="{782CAD21-D768-1DFF-A850-F2C0C5D382B0}"/>
              </a:ext>
            </a:extLst>
          </p:cNvPr>
          <p:cNvCxnSpPr>
            <a:cxnSpLocks/>
          </p:cNvCxnSpPr>
          <p:nvPr/>
        </p:nvCxnSpPr>
        <p:spPr>
          <a:xfrm flipV="1">
            <a:off x="6518875" y="3880936"/>
            <a:ext cx="920645" cy="3040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  <a:headEnd type="oval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连接符: 肘形 98">
            <a:extLst>
              <a:ext uri="{FF2B5EF4-FFF2-40B4-BE49-F238E27FC236}">
                <a16:creationId xmlns:a16="http://schemas.microsoft.com/office/drawing/2014/main" id="{C0A68C03-BD0C-2CBC-23BC-19B8E46BF673}"/>
              </a:ext>
            </a:extLst>
          </p:cNvPr>
          <p:cNvCxnSpPr>
            <a:cxnSpLocks/>
          </p:cNvCxnSpPr>
          <p:nvPr/>
        </p:nvCxnSpPr>
        <p:spPr>
          <a:xfrm rot="10800000">
            <a:off x="6717364" y="3749150"/>
            <a:ext cx="932729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headEnd type="oval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99">
            <a:extLst>
              <a:ext uri="{FF2B5EF4-FFF2-40B4-BE49-F238E27FC236}">
                <a16:creationId xmlns:a16="http://schemas.microsoft.com/office/drawing/2014/main" id="{930C5EB5-B020-85FE-8E91-5228522AF707}"/>
              </a:ext>
            </a:extLst>
          </p:cNvPr>
          <p:cNvCxnSpPr>
            <a:cxnSpLocks/>
          </p:cNvCxnSpPr>
          <p:nvPr/>
        </p:nvCxnSpPr>
        <p:spPr>
          <a:xfrm rot="10800000">
            <a:off x="4351359" y="3757288"/>
            <a:ext cx="932729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headEnd type="oval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0874973B-5C84-C06F-9C25-006C5DAD4359}"/>
              </a:ext>
            </a:extLst>
          </p:cNvPr>
          <p:cNvCxnSpPr>
            <a:cxnSpLocks/>
          </p:cNvCxnSpPr>
          <p:nvPr/>
        </p:nvCxnSpPr>
        <p:spPr>
          <a:xfrm flipV="1">
            <a:off x="8938871" y="3848470"/>
            <a:ext cx="920645" cy="3040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  <a:headEnd type="oval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连接符: 肘形 101">
            <a:extLst>
              <a:ext uri="{FF2B5EF4-FFF2-40B4-BE49-F238E27FC236}">
                <a16:creationId xmlns:a16="http://schemas.microsoft.com/office/drawing/2014/main" id="{AA541BEC-B1E3-36DC-25F7-4A07A46DB126}"/>
              </a:ext>
            </a:extLst>
          </p:cNvPr>
          <p:cNvCxnSpPr>
            <a:cxnSpLocks/>
          </p:cNvCxnSpPr>
          <p:nvPr/>
        </p:nvCxnSpPr>
        <p:spPr>
          <a:xfrm rot="10800000">
            <a:off x="1980861" y="3757288"/>
            <a:ext cx="932729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headEnd type="oval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图形 102">
            <a:extLst>
              <a:ext uri="{FF2B5EF4-FFF2-40B4-BE49-F238E27FC236}">
                <a16:creationId xmlns:a16="http://schemas.microsoft.com/office/drawing/2014/main" id="{48D35E88-3FAF-AB39-2891-DD3D8EA26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466635" y="3473342"/>
            <a:ext cx="567891" cy="5678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4" name="图形 103">
            <a:extLst>
              <a:ext uri="{FF2B5EF4-FFF2-40B4-BE49-F238E27FC236}">
                <a16:creationId xmlns:a16="http://schemas.microsoft.com/office/drawing/2014/main" id="{629EBC6A-1DE1-3571-E123-7B807B8C2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777780" y="3564524"/>
            <a:ext cx="567891" cy="5678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47C80CE-4E81-159A-A50A-89A003CC43FE}"/>
                  </a:ext>
                </a:extLst>
              </p14:cNvPr>
              <p14:cNvContentPartPr/>
              <p14:nvPr/>
            </p14:nvContentPartPr>
            <p14:xfrm>
              <a:off x="1695600" y="1809000"/>
              <a:ext cx="9618120" cy="28047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47C80CE-4E81-159A-A50A-89A003CC43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6240" y="1799640"/>
                <a:ext cx="9636840" cy="282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8239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EF94B-87B9-6F92-8CB2-12DA2757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链式结构</a:t>
            </a:r>
            <a:br>
              <a:rPr lang="en-US" altLang="zh-CN" i="0" dirty="0"/>
            </a:br>
            <a:endParaRPr lang="zh-CN" altLang="en-US" i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DCB5AB-FEFD-66D3-932B-7F102A99B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134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FB757-67A9-910D-57F7-245B88E46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学编程，就像吃汉堡</a:t>
            </a:r>
            <a:endParaRPr lang="zh-CN" altLang="en-US" sz="4000" dirty="0"/>
          </a:p>
        </p:txBody>
      </p:sp>
      <p:pic>
        <p:nvPicPr>
          <p:cNvPr id="1026" name="Picture 2" descr="Steakburger Vs. Hamburger: What's The Biggest Difference?">
            <a:extLst>
              <a:ext uri="{FF2B5EF4-FFF2-40B4-BE49-F238E27FC236}">
                <a16:creationId xmlns:a16="http://schemas.microsoft.com/office/drawing/2014/main" id="{8D895ED6-D635-80DB-CBB6-CE1CD7BAB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66" y="1921865"/>
            <a:ext cx="74295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3574E24-526C-C5F2-F6B4-1BA76E421405}"/>
              </a:ext>
            </a:extLst>
          </p:cNvPr>
          <p:cNvCxnSpPr>
            <a:cxnSpLocks/>
          </p:cNvCxnSpPr>
          <p:nvPr/>
        </p:nvCxnSpPr>
        <p:spPr>
          <a:xfrm>
            <a:off x="5729681" y="2650921"/>
            <a:ext cx="2969702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CE5F750-48A9-E693-4D5F-377513FC3050}"/>
              </a:ext>
            </a:extLst>
          </p:cNvPr>
          <p:cNvSpPr txBox="1"/>
          <p:nvPr/>
        </p:nvSpPr>
        <p:spPr>
          <a:xfrm>
            <a:off x="8857435" y="2466255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大一：</a:t>
            </a:r>
            <a:r>
              <a:rPr lang="en-US" altLang="zh-CN" dirty="0">
                <a:solidFill>
                  <a:schemeClr val="bg1"/>
                </a:solidFill>
              </a:rPr>
              <a:t>C/C++/Python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B8B79B9-AA5B-F6B8-1BC7-B8D3DC1A5B61}"/>
              </a:ext>
            </a:extLst>
          </p:cNvPr>
          <p:cNvCxnSpPr>
            <a:cxnSpLocks/>
          </p:cNvCxnSpPr>
          <p:nvPr/>
        </p:nvCxnSpPr>
        <p:spPr>
          <a:xfrm>
            <a:off x="5729681" y="3323438"/>
            <a:ext cx="2969702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2153FDE-02F1-6FD4-4AB9-54DFDF5384CE}"/>
              </a:ext>
            </a:extLst>
          </p:cNvPr>
          <p:cNvSpPr txBox="1"/>
          <p:nvPr/>
        </p:nvSpPr>
        <p:spPr>
          <a:xfrm>
            <a:off x="8857435" y="313877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大二：数据结构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A9316A1-7423-57DA-1234-5E1262A4B3D8}"/>
              </a:ext>
            </a:extLst>
          </p:cNvPr>
          <p:cNvCxnSpPr>
            <a:cxnSpLocks/>
          </p:cNvCxnSpPr>
          <p:nvPr/>
        </p:nvCxnSpPr>
        <p:spPr>
          <a:xfrm>
            <a:off x="5729681" y="3985469"/>
            <a:ext cx="2969702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911F94C-798D-60BC-7F42-A7D9F2898C96}"/>
              </a:ext>
            </a:extLst>
          </p:cNvPr>
          <p:cNvSpPr txBox="1"/>
          <p:nvPr/>
        </p:nvSpPr>
        <p:spPr>
          <a:xfrm>
            <a:off x="8857434" y="3800803"/>
            <a:ext cx="307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大三：</a:t>
            </a:r>
            <a:r>
              <a:rPr lang="en-US" altLang="zh-CN" dirty="0">
                <a:solidFill>
                  <a:schemeClr val="bg1"/>
                </a:solidFill>
              </a:rPr>
              <a:t>OS</a:t>
            </a:r>
            <a:r>
              <a:rPr lang="zh-CN" altLang="en-US" dirty="0">
                <a:solidFill>
                  <a:schemeClr val="bg1"/>
                </a:solidFill>
              </a:rPr>
              <a:t>、组成、网络、</a:t>
            </a:r>
            <a:r>
              <a:rPr lang="en-US" altLang="zh-CN" dirty="0">
                <a:solidFill>
                  <a:schemeClr val="bg1"/>
                </a:solidFill>
              </a:rPr>
              <a:t>DB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4B59237-A4B7-A0DA-6B07-9BF8CE0291DE}"/>
              </a:ext>
            </a:extLst>
          </p:cNvPr>
          <p:cNvCxnSpPr>
            <a:cxnSpLocks/>
          </p:cNvCxnSpPr>
          <p:nvPr/>
        </p:nvCxnSpPr>
        <p:spPr>
          <a:xfrm>
            <a:off x="5729681" y="4616042"/>
            <a:ext cx="2969702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D1D3941-D50B-7656-D169-31A4769AB333}"/>
              </a:ext>
            </a:extLst>
          </p:cNvPr>
          <p:cNvSpPr txBox="1"/>
          <p:nvPr/>
        </p:nvSpPr>
        <p:spPr>
          <a:xfrm>
            <a:off x="8857434" y="4431376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大四：系统结构、</a:t>
            </a:r>
            <a:r>
              <a:rPr lang="en-US" altLang="zh-CN" dirty="0">
                <a:solidFill>
                  <a:schemeClr val="bg1"/>
                </a:solidFill>
              </a:rPr>
              <a:t>ML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DS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480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DE0B080-63FB-8566-1384-EEC4DC5CA5BA}"/>
              </a:ext>
            </a:extLst>
          </p:cNvPr>
          <p:cNvSpPr txBox="1">
            <a:spLocks/>
          </p:cNvSpPr>
          <p:nvPr/>
        </p:nvSpPr>
        <p:spPr>
          <a:xfrm>
            <a:off x="326472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defRPr>
            </a:lvl1pPr>
          </a:lstStyle>
          <a:p>
            <a:pPr algn="l"/>
            <a:r>
              <a:rPr lang="zh-CN" altLang="en-US" sz="4400" dirty="0">
                <a:solidFill>
                  <a:schemeClr val="bg1"/>
                </a:solidFill>
              </a:rPr>
              <a:t>继承</a:t>
            </a:r>
            <a:endParaRPr lang="zh-CN" altLang="en-US" sz="4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3D415DB-ADCA-6DB4-1CC7-1753120326BB}"/>
              </a:ext>
            </a:extLst>
          </p:cNvPr>
          <p:cNvSpPr txBox="1"/>
          <p:nvPr/>
        </p:nvSpPr>
        <p:spPr>
          <a:xfrm>
            <a:off x="326472" y="5591515"/>
            <a:ext cx="4693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单继承： 遗传了爸爸的基因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CA528C-DF1D-AB0D-9BB3-80CFC057ECE5}"/>
              </a:ext>
            </a:extLst>
          </p:cNvPr>
          <p:cNvSpPr txBox="1"/>
          <p:nvPr/>
        </p:nvSpPr>
        <p:spPr>
          <a:xfrm>
            <a:off x="210938" y="2028464"/>
            <a:ext cx="45540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zh-CN" sz="14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Dad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bool Singing {true};    // </a:t>
            </a:r>
            <a:r>
              <a:rPr lang="zh-CN" alt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老爸唱歌好听</a:t>
            </a:r>
            <a:endParaRPr lang="en-US" altLang="zh-CN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altLang="zh-CN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Son : public </a:t>
            </a:r>
            <a:r>
              <a:rPr lang="en-US" altLang="zh-CN" sz="14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Dad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7CBEBF-C9A5-277D-8C1A-841D99F8A4D0}"/>
              </a:ext>
            </a:extLst>
          </p:cNvPr>
          <p:cNvSpPr txBox="1"/>
          <p:nvPr/>
        </p:nvSpPr>
        <p:spPr>
          <a:xfrm>
            <a:off x="7089909" y="1778193"/>
            <a:ext cx="455400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zh-CN" sz="14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Dad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bool Singing {true};    // </a:t>
            </a:r>
            <a:r>
              <a:rPr lang="zh-CN" alt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老爸唱歌好听</a:t>
            </a:r>
            <a:endParaRPr lang="en-US" altLang="zh-CN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altLang="zh-CN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zh-CN" sz="14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Mom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bool Beautiful {true};  // </a:t>
            </a:r>
            <a:r>
              <a:rPr lang="zh-CN" alt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老妈漂亮</a:t>
            </a:r>
            <a:endParaRPr lang="en-US" altLang="zh-CN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altLang="zh-CN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Daughter : public </a:t>
            </a:r>
            <a:r>
              <a:rPr lang="en-US" altLang="zh-CN" sz="14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Dad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public </a:t>
            </a:r>
            <a:r>
              <a:rPr lang="en-US" altLang="zh-CN" sz="14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Mom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US" altLang="zh-CN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1E1B5A-E126-F54E-0AD6-050B985B8C69}"/>
              </a:ext>
            </a:extLst>
          </p:cNvPr>
          <p:cNvSpPr txBox="1"/>
          <p:nvPr/>
        </p:nvSpPr>
        <p:spPr>
          <a:xfrm>
            <a:off x="7185172" y="5591515"/>
            <a:ext cx="4693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多重继承： 同时遗传了妈妈和爸爸的基因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F3A482B-1D4C-5D64-EE1B-300DEE9DA5E0}"/>
                  </a:ext>
                </a:extLst>
              </p14:cNvPr>
              <p14:cNvContentPartPr/>
              <p14:nvPr/>
            </p14:nvContentPartPr>
            <p14:xfrm>
              <a:off x="379800" y="725400"/>
              <a:ext cx="7005240" cy="48081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F3A482B-1D4C-5D64-EE1B-300DEE9DA5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440" y="716040"/>
                <a:ext cx="7023960" cy="48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7279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DE0B080-63FB-8566-1384-EEC4DC5CA5BA}"/>
              </a:ext>
            </a:extLst>
          </p:cNvPr>
          <p:cNvSpPr txBox="1">
            <a:spLocks/>
          </p:cNvSpPr>
          <p:nvPr/>
        </p:nvSpPr>
        <p:spPr>
          <a:xfrm>
            <a:off x="326472" y="96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defRPr>
            </a:lvl1pPr>
          </a:lstStyle>
          <a:p>
            <a:pPr algn="l"/>
            <a:r>
              <a:rPr lang="zh-CN" altLang="en-US" sz="4400" dirty="0">
                <a:solidFill>
                  <a:schemeClr val="bg1"/>
                </a:solidFill>
              </a:rPr>
              <a:t>继承关系</a:t>
            </a:r>
            <a:endParaRPr lang="zh-CN" altLang="en-US" sz="4400" dirty="0"/>
          </a:p>
        </p:txBody>
      </p:sp>
      <p:pic>
        <p:nvPicPr>
          <p:cNvPr id="17" name="图片 16" descr="图形用户界面, 文本, 应用程序&#10;&#10;描述已自动生成">
            <a:extLst>
              <a:ext uri="{FF2B5EF4-FFF2-40B4-BE49-F238E27FC236}">
                <a16:creationId xmlns:a16="http://schemas.microsoft.com/office/drawing/2014/main" id="{C7B2DBB7-3B30-2E90-2E77-1AAD1EE44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28" y="899830"/>
            <a:ext cx="4448175" cy="2402015"/>
          </a:xfrm>
          <a:prstGeom prst="rect">
            <a:avLst/>
          </a:prstGeom>
        </p:spPr>
      </p:pic>
      <p:pic>
        <p:nvPicPr>
          <p:cNvPr id="19" name="图片 18" descr="文本&#10;&#10;中度可信度描述已自动生成">
            <a:extLst>
              <a:ext uri="{FF2B5EF4-FFF2-40B4-BE49-F238E27FC236}">
                <a16:creationId xmlns:a16="http://schemas.microsoft.com/office/drawing/2014/main" id="{A776D910-5387-CC5A-4940-50EC84F27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" y="2411895"/>
            <a:ext cx="4191000" cy="2263140"/>
          </a:xfrm>
          <a:prstGeom prst="rect">
            <a:avLst/>
          </a:prstGeom>
        </p:spPr>
      </p:pic>
      <p:pic>
        <p:nvPicPr>
          <p:cNvPr id="21" name="图片 20" descr="图形用户界面, 文本, 应用程序&#10;&#10;描述已自动生成">
            <a:extLst>
              <a:ext uri="{FF2B5EF4-FFF2-40B4-BE49-F238E27FC236}">
                <a16:creationId xmlns:a16="http://schemas.microsoft.com/office/drawing/2014/main" id="{63AA9C6A-FB97-2794-6D6D-7A8CF64F9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421" y="2398394"/>
            <a:ext cx="4241005" cy="2290143"/>
          </a:xfrm>
          <a:prstGeom prst="rect">
            <a:avLst/>
          </a:prstGeom>
        </p:spPr>
      </p:pic>
      <p:pic>
        <p:nvPicPr>
          <p:cNvPr id="25" name="图片 24" descr="文本&#10;&#10;描述已自动生成">
            <a:extLst>
              <a:ext uri="{FF2B5EF4-FFF2-40B4-BE49-F238E27FC236}">
                <a16:creationId xmlns:a16="http://schemas.microsoft.com/office/drawing/2014/main" id="{FE86DA40-4B63-39C7-4C17-80A8BBC3E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420" y="3796673"/>
            <a:ext cx="4241006" cy="3166618"/>
          </a:xfrm>
          <a:prstGeom prst="rect">
            <a:avLst/>
          </a:prstGeom>
        </p:spPr>
      </p:pic>
      <p:pic>
        <p:nvPicPr>
          <p:cNvPr id="27" name="图片 26" descr="文本&#10;&#10;描述已自动生成">
            <a:extLst>
              <a:ext uri="{FF2B5EF4-FFF2-40B4-BE49-F238E27FC236}">
                <a16:creationId xmlns:a16="http://schemas.microsoft.com/office/drawing/2014/main" id="{ECBF145E-8AEF-D9F3-C0A4-A0C89894F7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6673"/>
            <a:ext cx="4241006" cy="316661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3D415DB-ADCA-6DB4-1CC7-1753120326BB}"/>
              </a:ext>
            </a:extLst>
          </p:cNvPr>
          <p:cNvSpPr txBox="1"/>
          <p:nvPr/>
        </p:nvSpPr>
        <p:spPr>
          <a:xfrm>
            <a:off x="7498119" y="466045"/>
            <a:ext cx="469388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两种相对关系：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bg1"/>
                </a:solidFill>
              </a:rPr>
              <a:t>Base </a:t>
            </a:r>
            <a:r>
              <a:rPr lang="zh-CN" altLang="en-US" sz="1600" dirty="0">
                <a:solidFill>
                  <a:schemeClr val="bg1"/>
                </a:solidFill>
              </a:rPr>
              <a:t>和 </a:t>
            </a:r>
            <a:r>
              <a:rPr lang="en-US" altLang="zh-CN" sz="1600" dirty="0">
                <a:solidFill>
                  <a:schemeClr val="bg1"/>
                </a:solidFill>
              </a:rPr>
              <a:t>Derived</a:t>
            </a: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bg1"/>
                </a:solidFill>
              </a:rPr>
              <a:t>Parent </a:t>
            </a:r>
            <a:r>
              <a:rPr lang="zh-CN" altLang="en-US" sz="1600" dirty="0">
                <a:solidFill>
                  <a:schemeClr val="bg1"/>
                </a:solidFill>
              </a:rPr>
              <a:t>和 </a:t>
            </a:r>
            <a:r>
              <a:rPr lang="en-US" altLang="zh-CN" sz="1600" dirty="0">
                <a:solidFill>
                  <a:schemeClr val="bg1"/>
                </a:solidFill>
              </a:rPr>
              <a:t>Sub</a:t>
            </a:r>
          </a:p>
          <a:p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单继承体系下的类型，形成了双向链表</a:t>
            </a:r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通过查表，可知“谁是谁的谁”</a:t>
            </a:r>
            <a:endParaRPr lang="en-US" altLang="zh-CN" sz="1600" dirty="0">
              <a:solidFill>
                <a:schemeClr val="bg1"/>
              </a:solidFill>
            </a:endParaRPr>
          </a:p>
          <a:p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这种结构用于编程语言的类型系统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BCBCF29-2286-C4FF-E3D8-39B692B58EDD}"/>
                  </a:ext>
                </a:extLst>
              </p14:cNvPr>
              <p14:cNvContentPartPr/>
              <p14:nvPr/>
            </p14:nvContentPartPr>
            <p14:xfrm>
              <a:off x="1252800" y="2649240"/>
              <a:ext cx="9484200" cy="3681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BCBCF29-2286-C4FF-E3D8-39B692B58E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43440" y="2639880"/>
                <a:ext cx="9502920" cy="370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397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EF94B-87B9-6F92-8CB2-12DA2757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递归</a:t>
            </a:r>
            <a:br>
              <a:rPr lang="en-US" altLang="zh-CN" i="0" dirty="0"/>
            </a:br>
            <a:endParaRPr lang="zh-CN" altLang="en-US" i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DCB5AB-FEFD-66D3-932B-7F102A99B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123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13DAFC08-8840-51BF-84D5-E5C162DFF08D}"/>
              </a:ext>
            </a:extLst>
          </p:cNvPr>
          <p:cNvSpPr txBox="1">
            <a:spLocks/>
          </p:cNvSpPr>
          <p:nvPr/>
        </p:nvSpPr>
        <p:spPr>
          <a:xfrm>
            <a:off x="68719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</a:rPr>
              <a:t>关于递归</a:t>
            </a:r>
            <a:r>
              <a:rPr lang="en-US" altLang="zh-CN" dirty="0">
                <a:solidFill>
                  <a:schemeClr val="bg1"/>
                </a:solidFill>
              </a:rPr>
              <a:t>…</a:t>
            </a:r>
            <a:endParaRPr lang="zh-CN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52A1AD5-A068-38DE-3677-0AB786FF8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3" y="2048936"/>
            <a:ext cx="4541590" cy="302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图片包含 建筑, 木, 猫, 桌子&#10;&#10;描述已自动生成">
            <a:extLst>
              <a:ext uri="{FF2B5EF4-FFF2-40B4-BE49-F238E27FC236}">
                <a16:creationId xmlns:a16="http://schemas.microsoft.com/office/drawing/2014/main" id="{0575368B-BFA2-6717-DF4A-E7926173CE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01" b="20757"/>
          <a:stretch/>
        </p:blipFill>
        <p:spPr>
          <a:xfrm>
            <a:off x="8167679" y="662781"/>
            <a:ext cx="2887972" cy="2690813"/>
          </a:xfrm>
          <a:prstGeom prst="rect">
            <a:avLst/>
          </a:prstGeom>
        </p:spPr>
      </p:pic>
      <p:pic>
        <p:nvPicPr>
          <p:cNvPr id="8" name="图片 7" descr="木柜子&#10;&#10;低可信度描述已自动生成">
            <a:extLst>
              <a:ext uri="{FF2B5EF4-FFF2-40B4-BE49-F238E27FC236}">
                <a16:creationId xmlns:a16="http://schemas.microsoft.com/office/drawing/2014/main" id="{418EA2A5-2F60-D59F-D630-3ADBE4F6F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139" y="3563556"/>
            <a:ext cx="4211053" cy="23684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B1C2206-1D2C-997C-BEC5-0B992E6B87AA}"/>
              </a:ext>
            </a:extLst>
          </p:cNvPr>
          <p:cNvSpPr txBox="1"/>
          <p:nvPr/>
        </p:nvSpPr>
        <p:spPr>
          <a:xfrm>
            <a:off x="1801972" y="61952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脚手架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33F02BC-E9D5-C746-607F-7E5C9FEB2561}"/>
              </a:ext>
            </a:extLst>
          </p:cNvPr>
          <p:cNvSpPr txBox="1"/>
          <p:nvPr/>
        </p:nvSpPr>
        <p:spPr>
          <a:xfrm>
            <a:off x="9173083" y="61952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角度</a:t>
            </a:r>
          </a:p>
        </p:txBody>
      </p:sp>
    </p:spTree>
    <p:extLst>
      <p:ext uri="{BB962C8B-B14F-4D97-AF65-F5344CB8AC3E}">
        <p14:creationId xmlns:p14="http://schemas.microsoft.com/office/powerpoint/2010/main" val="1925986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7FC7F3-8CCC-6C1D-218B-10679FF5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递归</a:t>
            </a:r>
            <a:r>
              <a:rPr lang="en-US" altLang="zh-CN" dirty="0">
                <a:solidFill>
                  <a:schemeClr val="bg1"/>
                </a:solidFill>
              </a:rPr>
              <a:t>——</a:t>
            </a:r>
            <a:r>
              <a:rPr lang="zh-CN" altLang="en-US" dirty="0">
                <a:solidFill>
                  <a:schemeClr val="bg1"/>
                </a:solidFill>
              </a:rPr>
              <a:t>大事化小，小事化了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E1FE57-9554-51CF-B47B-8BCD1A76DBCD}"/>
              </a:ext>
            </a:extLst>
          </p:cNvPr>
          <p:cNvSpPr txBox="1"/>
          <p:nvPr/>
        </p:nvSpPr>
        <p:spPr>
          <a:xfrm>
            <a:off x="527891" y="1690688"/>
            <a:ext cx="1113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案例： 请你计算</a:t>
            </a:r>
            <a:r>
              <a:rPr lang="zh-CN" altLang="en-US" b="1" dirty="0">
                <a:solidFill>
                  <a:schemeClr val="bg1"/>
                </a:solidFill>
              </a:rPr>
              <a:t>数组</a:t>
            </a:r>
            <a:r>
              <a:rPr lang="zh-CN" altLang="en-US" dirty="0">
                <a:solidFill>
                  <a:schemeClr val="bg1"/>
                </a:solidFill>
              </a:rPr>
              <a:t>所有元素之和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42C641A-F9AC-6B11-74CA-61BDB54A25BC}"/>
              </a:ext>
            </a:extLst>
          </p:cNvPr>
          <p:cNvSpPr/>
          <p:nvPr/>
        </p:nvSpPr>
        <p:spPr>
          <a:xfrm>
            <a:off x="2918601" y="2759791"/>
            <a:ext cx="550939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591910F-15EC-BC7D-A425-E7B7A64B56BE}"/>
              </a:ext>
            </a:extLst>
          </p:cNvPr>
          <p:cNvSpPr/>
          <p:nvPr/>
        </p:nvSpPr>
        <p:spPr>
          <a:xfrm>
            <a:off x="3574373" y="2759791"/>
            <a:ext cx="550939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C3655BE-0C38-D763-B2D1-38D170286846}"/>
              </a:ext>
            </a:extLst>
          </p:cNvPr>
          <p:cNvSpPr/>
          <p:nvPr/>
        </p:nvSpPr>
        <p:spPr>
          <a:xfrm>
            <a:off x="4230145" y="2759791"/>
            <a:ext cx="550939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5EF4B03-9E24-3E40-48AF-5E9D382C7D7C}"/>
              </a:ext>
            </a:extLst>
          </p:cNvPr>
          <p:cNvSpPr/>
          <p:nvPr/>
        </p:nvSpPr>
        <p:spPr>
          <a:xfrm>
            <a:off x="4885917" y="2759791"/>
            <a:ext cx="550939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6226F04-6E89-A321-9231-175DD2488E72}"/>
              </a:ext>
            </a:extLst>
          </p:cNvPr>
          <p:cNvSpPr/>
          <p:nvPr/>
        </p:nvSpPr>
        <p:spPr>
          <a:xfrm>
            <a:off x="5541689" y="2759791"/>
            <a:ext cx="550939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3E28FBB-6349-EAFD-577E-B4872EF4E250}"/>
              </a:ext>
            </a:extLst>
          </p:cNvPr>
          <p:cNvSpPr/>
          <p:nvPr/>
        </p:nvSpPr>
        <p:spPr>
          <a:xfrm>
            <a:off x="6197461" y="2759791"/>
            <a:ext cx="550939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E0DDCB2-AF05-F924-45C6-3F2BF98F4419}"/>
              </a:ext>
            </a:extLst>
          </p:cNvPr>
          <p:cNvSpPr/>
          <p:nvPr/>
        </p:nvSpPr>
        <p:spPr>
          <a:xfrm>
            <a:off x="6853233" y="2759791"/>
            <a:ext cx="550939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6DE2803-A068-1FF7-6D98-5A9D176A86A5}"/>
              </a:ext>
            </a:extLst>
          </p:cNvPr>
          <p:cNvSpPr/>
          <p:nvPr/>
        </p:nvSpPr>
        <p:spPr>
          <a:xfrm>
            <a:off x="7509005" y="2759791"/>
            <a:ext cx="550939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1B59801-22A0-5617-8880-526E36DB7AAE}"/>
              </a:ext>
            </a:extLst>
          </p:cNvPr>
          <p:cNvSpPr/>
          <p:nvPr/>
        </p:nvSpPr>
        <p:spPr>
          <a:xfrm>
            <a:off x="8164777" y="2759791"/>
            <a:ext cx="550939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346138D-D74C-6364-2A5A-5155EC069189}"/>
              </a:ext>
            </a:extLst>
          </p:cNvPr>
          <p:cNvSpPr/>
          <p:nvPr/>
        </p:nvSpPr>
        <p:spPr>
          <a:xfrm>
            <a:off x="8820549" y="2759791"/>
            <a:ext cx="550939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CC4DC06-963B-A81C-15F5-A96F65B5F666}"/>
              </a:ext>
            </a:extLst>
          </p:cNvPr>
          <p:cNvSpPr txBox="1"/>
          <p:nvPr/>
        </p:nvSpPr>
        <p:spPr>
          <a:xfrm>
            <a:off x="3276886" y="214687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array</a:t>
            </a:r>
            <a:r>
              <a:rPr lang="en-US" altLang="zh-CN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altLang="zh-CN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 1,2,3,4,5,6,7,8,9,10 };</a:t>
            </a:r>
            <a:endParaRPr lang="zh-CN" alt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393A74F-C5D6-B25F-DB73-80759E5161DB}"/>
              </a:ext>
            </a:extLst>
          </p:cNvPr>
          <p:cNvSpPr txBox="1"/>
          <p:nvPr/>
        </p:nvSpPr>
        <p:spPr>
          <a:xfrm>
            <a:off x="897866" y="4727172"/>
            <a:ext cx="42781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sum = 0;</a:t>
            </a:r>
          </a:p>
          <a:p>
            <a:r>
              <a:rPr lang="nn-NO" altLang="zh-CN" sz="1800" i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n-NO" altLang="zh-CN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(int i = </a:t>
            </a:r>
            <a:r>
              <a:rPr lang="nn-NO" altLang="zh-CN" sz="1800" b="1" dirty="0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nn-NO" altLang="zh-CN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 &lt;= </a:t>
            </a:r>
            <a:r>
              <a:rPr lang="nn-NO" altLang="zh-CN" sz="1800" b="1" dirty="0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nn-NO" altLang="zh-CN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 ++)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sum = sum + </a:t>
            </a:r>
            <a:r>
              <a:rPr lang="en-US" altLang="zh-CN" sz="1800" i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array[</a:t>
            </a:r>
            <a:r>
              <a:rPr lang="en-US" altLang="zh-CN" sz="1800" i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i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zh-CN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358FB87-F4AE-4BC4-1CCC-844E9B40F88D}"/>
              </a:ext>
            </a:extLst>
          </p:cNvPr>
          <p:cNvSpPr txBox="1"/>
          <p:nvPr/>
        </p:nvSpPr>
        <p:spPr>
          <a:xfrm>
            <a:off x="3059391" y="3277513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0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3720DF3-49FA-9349-B21F-180E823D834D}"/>
              </a:ext>
            </a:extLst>
          </p:cNvPr>
          <p:cNvSpPr txBox="1"/>
          <p:nvPr/>
        </p:nvSpPr>
        <p:spPr>
          <a:xfrm>
            <a:off x="3698902" y="3277513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1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163FE72-5CCC-7DD0-0B92-4AE91E850DF0}"/>
              </a:ext>
            </a:extLst>
          </p:cNvPr>
          <p:cNvSpPr txBox="1"/>
          <p:nvPr/>
        </p:nvSpPr>
        <p:spPr>
          <a:xfrm>
            <a:off x="4300540" y="3277513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2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BDB90B-7DA2-803E-462A-AA7B05F85254}"/>
              </a:ext>
            </a:extLst>
          </p:cNvPr>
          <p:cNvSpPr txBox="1"/>
          <p:nvPr/>
        </p:nvSpPr>
        <p:spPr>
          <a:xfrm>
            <a:off x="4990448" y="3272711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3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F9DFD18-1532-EEC3-E3E8-CDAA48322D23}"/>
              </a:ext>
            </a:extLst>
          </p:cNvPr>
          <p:cNvSpPr txBox="1"/>
          <p:nvPr/>
        </p:nvSpPr>
        <p:spPr>
          <a:xfrm>
            <a:off x="5666218" y="3263902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4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B333D71-1783-2638-22D1-DCB6258CED8E}"/>
              </a:ext>
            </a:extLst>
          </p:cNvPr>
          <p:cNvSpPr txBox="1"/>
          <p:nvPr/>
        </p:nvSpPr>
        <p:spPr>
          <a:xfrm>
            <a:off x="6301992" y="3263902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5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8E0CF1F-A3CC-A96E-79AF-60E88E1557BC}"/>
              </a:ext>
            </a:extLst>
          </p:cNvPr>
          <p:cNvSpPr txBox="1"/>
          <p:nvPr/>
        </p:nvSpPr>
        <p:spPr>
          <a:xfrm>
            <a:off x="6977762" y="3263902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6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DE911FD-17AD-9242-C2AC-B7FC6B13EBD3}"/>
              </a:ext>
            </a:extLst>
          </p:cNvPr>
          <p:cNvSpPr txBox="1"/>
          <p:nvPr/>
        </p:nvSpPr>
        <p:spPr>
          <a:xfrm>
            <a:off x="7633534" y="3263902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7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5322407-FF9B-40DA-02C0-AAFCA29801BA}"/>
              </a:ext>
            </a:extLst>
          </p:cNvPr>
          <p:cNvSpPr txBox="1"/>
          <p:nvPr/>
        </p:nvSpPr>
        <p:spPr>
          <a:xfrm>
            <a:off x="8246790" y="3272711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8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D444A83-5056-6258-BB5A-BF63C6013FD3}"/>
              </a:ext>
            </a:extLst>
          </p:cNvPr>
          <p:cNvSpPr txBox="1"/>
          <p:nvPr/>
        </p:nvSpPr>
        <p:spPr>
          <a:xfrm>
            <a:off x="8902562" y="3280260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9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E248DB7-AB94-E82A-2D7F-9A3629112594}"/>
              </a:ext>
            </a:extLst>
          </p:cNvPr>
          <p:cNvSpPr txBox="1"/>
          <p:nvPr/>
        </p:nvSpPr>
        <p:spPr>
          <a:xfrm>
            <a:off x="524519" y="3970664"/>
            <a:ext cx="11136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解决方案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：迭代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A65342A-E3F6-273A-7BFC-CFD7245ECD55}"/>
              </a:ext>
            </a:extLst>
          </p:cNvPr>
          <p:cNvSpPr txBox="1"/>
          <p:nvPr/>
        </p:nvSpPr>
        <p:spPr>
          <a:xfrm>
            <a:off x="6603872" y="4646332"/>
            <a:ext cx="42781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sum = 0;</a:t>
            </a:r>
          </a:p>
          <a:p>
            <a:r>
              <a:rPr lang="en-US" altLang="zh-CN" i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(int </a:t>
            </a:r>
            <a:r>
              <a:rPr lang="en-US" altLang="zh-CN" i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array)</a:t>
            </a:r>
          </a:p>
          <a:p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sum = sum + </a:t>
            </a:r>
            <a:r>
              <a:rPr lang="en-US" altLang="zh-CN" i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A26B802-AC68-17DD-1A29-1D360A17F8F8}"/>
              </a:ext>
            </a:extLst>
          </p:cNvPr>
          <p:cNvSpPr txBox="1"/>
          <p:nvPr/>
        </p:nvSpPr>
        <p:spPr>
          <a:xfrm>
            <a:off x="1577933" y="6373750"/>
            <a:ext cx="2962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C++ 98 range-based for</a:t>
            </a:r>
            <a:endParaRPr lang="zh-CN" altLang="en-US" sz="14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E5ED342-498A-4E3A-9D5A-8E5ABFE141E2}"/>
              </a:ext>
            </a:extLst>
          </p:cNvPr>
          <p:cNvSpPr txBox="1"/>
          <p:nvPr/>
        </p:nvSpPr>
        <p:spPr>
          <a:xfrm>
            <a:off x="6683319" y="6373749"/>
            <a:ext cx="2962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C++ 11      for-each</a:t>
            </a:r>
            <a:endParaRPr lang="zh-CN" altLang="en-US" sz="14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9A7BC5BA-0BD5-12A8-04EB-B52EADE96856}"/>
                  </a:ext>
                </a:extLst>
              </p14:cNvPr>
              <p14:cNvContentPartPr/>
              <p14:nvPr/>
            </p14:nvContentPartPr>
            <p14:xfrm>
              <a:off x="1495080" y="2417400"/>
              <a:ext cx="10356840" cy="426384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9A7BC5BA-0BD5-12A8-04EB-B52EADE968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5720" y="2408040"/>
                <a:ext cx="10375560" cy="428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3835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E2670-264A-14DC-D114-4EC216A7B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换个角度看链表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88F2EA1-309F-B4C3-E96C-4273C44709A5}"/>
              </a:ext>
            </a:extLst>
          </p:cNvPr>
          <p:cNvSpPr/>
          <p:nvPr/>
        </p:nvSpPr>
        <p:spPr>
          <a:xfrm>
            <a:off x="2813826" y="1690688"/>
            <a:ext cx="550939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3731C57-3900-B0B6-BEF5-369C325F12D0}"/>
              </a:ext>
            </a:extLst>
          </p:cNvPr>
          <p:cNvSpPr/>
          <p:nvPr/>
        </p:nvSpPr>
        <p:spPr>
          <a:xfrm>
            <a:off x="3469598" y="1690688"/>
            <a:ext cx="550939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C84F29-80A6-5345-8EBD-1B6450D0C9A6}"/>
              </a:ext>
            </a:extLst>
          </p:cNvPr>
          <p:cNvSpPr/>
          <p:nvPr/>
        </p:nvSpPr>
        <p:spPr>
          <a:xfrm>
            <a:off x="4125370" y="1690688"/>
            <a:ext cx="550939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C29BD4C-3877-C441-E953-0FDC7B10AD0E}"/>
              </a:ext>
            </a:extLst>
          </p:cNvPr>
          <p:cNvSpPr/>
          <p:nvPr/>
        </p:nvSpPr>
        <p:spPr>
          <a:xfrm>
            <a:off x="4781142" y="1690688"/>
            <a:ext cx="550939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5A6083A-CD34-CEC2-BD9B-690A2EC547CA}"/>
              </a:ext>
            </a:extLst>
          </p:cNvPr>
          <p:cNvSpPr/>
          <p:nvPr/>
        </p:nvSpPr>
        <p:spPr>
          <a:xfrm>
            <a:off x="5436914" y="1690688"/>
            <a:ext cx="550939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177DC5D-02C1-19F2-3FB6-7D5158D9F951}"/>
              </a:ext>
            </a:extLst>
          </p:cNvPr>
          <p:cNvSpPr/>
          <p:nvPr/>
        </p:nvSpPr>
        <p:spPr>
          <a:xfrm>
            <a:off x="6092686" y="1690688"/>
            <a:ext cx="550939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68DC514-7705-B20D-108D-428681EF6AE8}"/>
              </a:ext>
            </a:extLst>
          </p:cNvPr>
          <p:cNvSpPr/>
          <p:nvPr/>
        </p:nvSpPr>
        <p:spPr>
          <a:xfrm>
            <a:off x="6748458" y="1690688"/>
            <a:ext cx="550939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05C354D-64D0-5C05-42A3-0B401943D01E}"/>
              </a:ext>
            </a:extLst>
          </p:cNvPr>
          <p:cNvSpPr/>
          <p:nvPr/>
        </p:nvSpPr>
        <p:spPr>
          <a:xfrm>
            <a:off x="7404230" y="1690688"/>
            <a:ext cx="550939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5ACD4DC-8DC6-E4B2-F160-3C3489E9DD60}"/>
              </a:ext>
            </a:extLst>
          </p:cNvPr>
          <p:cNvSpPr/>
          <p:nvPr/>
        </p:nvSpPr>
        <p:spPr>
          <a:xfrm>
            <a:off x="8060002" y="1690688"/>
            <a:ext cx="550939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80DD33F-CA75-7952-184F-A508A3DC6743}"/>
              </a:ext>
            </a:extLst>
          </p:cNvPr>
          <p:cNvSpPr/>
          <p:nvPr/>
        </p:nvSpPr>
        <p:spPr>
          <a:xfrm>
            <a:off x="8715774" y="1690688"/>
            <a:ext cx="550939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284152-0DF9-DB6A-3851-249698B136E8}"/>
              </a:ext>
            </a:extLst>
          </p:cNvPr>
          <p:cNvSpPr txBox="1"/>
          <p:nvPr/>
        </p:nvSpPr>
        <p:spPr>
          <a:xfrm>
            <a:off x="2954616" y="2208410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0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0338EB-374E-02B3-2424-01EB2B9CDC5D}"/>
              </a:ext>
            </a:extLst>
          </p:cNvPr>
          <p:cNvSpPr txBox="1"/>
          <p:nvPr/>
        </p:nvSpPr>
        <p:spPr>
          <a:xfrm>
            <a:off x="3594127" y="2208410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1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BF9164E-92FB-E174-5DD3-AC3386ADC687}"/>
              </a:ext>
            </a:extLst>
          </p:cNvPr>
          <p:cNvSpPr txBox="1"/>
          <p:nvPr/>
        </p:nvSpPr>
        <p:spPr>
          <a:xfrm>
            <a:off x="4195765" y="2208410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2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C6E4051-D450-DDDA-154D-4F54863B42CF}"/>
              </a:ext>
            </a:extLst>
          </p:cNvPr>
          <p:cNvSpPr txBox="1"/>
          <p:nvPr/>
        </p:nvSpPr>
        <p:spPr>
          <a:xfrm>
            <a:off x="4885673" y="2203608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3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C1D83AD-D269-E935-E3FB-DBC3492E56F9}"/>
              </a:ext>
            </a:extLst>
          </p:cNvPr>
          <p:cNvSpPr txBox="1"/>
          <p:nvPr/>
        </p:nvSpPr>
        <p:spPr>
          <a:xfrm>
            <a:off x="5561443" y="2194799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4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2FF2289-EB32-0608-D38D-30CCA0BC3207}"/>
              </a:ext>
            </a:extLst>
          </p:cNvPr>
          <p:cNvSpPr txBox="1"/>
          <p:nvPr/>
        </p:nvSpPr>
        <p:spPr>
          <a:xfrm>
            <a:off x="6197217" y="2194799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5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C3378E8-8674-D547-8A3A-AEB01F017CC9}"/>
              </a:ext>
            </a:extLst>
          </p:cNvPr>
          <p:cNvSpPr txBox="1"/>
          <p:nvPr/>
        </p:nvSpPr>
        <p:spPr>
          <a:xfrm>
            <a:off x="6872987" y="2194799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6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BB75116-56FD-0811-048C-5CD2C75D174D}"/>
              </a:ext>
            </a:extLst>
          </p:cNvPr>
          <p:cNvSpPr txBox="1"/>
          <p:nvPr/>
        </p:nvSpPr>
        <p:spPr>
          <a:xfrm>
            <a:off x="7528759" y="2194799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7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66893A9-E058-0C09-1A16-3B6F8DC7E5D9}"/>
              </a:ext>
            </a:extLst>
          </p:cNvPr>
          <p:cNvSpPr txBox="1"/>
          <p:nvPr/>
        </p:nvSpPr>
        <p:spPr>
          <a:xfrm>
            <a:off x="8142015" y="2203608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8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AEF578C-1751-BAE4-17AA-EB6267E6C491}"/>
              </a:ext>
            </a:extLst>
          </p:cNvPr>
          <p:cNvSpPr txBox="1"/>
          <p:nvPr/>
        </p:nvSpPr>
        <p:spPr>
          <a:xfrm>
            <a:off x="8797787" y="2211157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9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B6CE21FE-7C9F-4C00-374A-FF3EB547B1BC}"/>
                  </a:ext>
                </a:extLst>
              </p14:cNvPr>
              <p14:cNvContentPartPr/>
              <p14:nvPr/>
            </p14:nvContentPartPr>
            <p14:xfrm>
              <a:off x="1361160" y="2723040"/>
              <a:ext cx="7826400" cy="269784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B6CE21FE-7C9F-4C00-374A-FF3EB547B1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1800" y="2713680"/>
                <a:ext cx="7845120" cy="27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0EE0A192-BC08-5C1E-6878-063753EAE94D}"/>
                  </a:ext>
                </a:extLst>
              </p14:cNvPr>
              <p14:cNvContentPartPr/>
              <p14:nvPr/>
            </p14:nvContentPartPr>
            <p14:xfrm>
              <a:off x="2788920" y="1108080"/>
              <a:ext cx="6570000" cy="140580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0EE0A192-BC08-5C1E-6878-063753EAE9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9560" y="1098720"/>
                <a:ext cx="6588720" cy="14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753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AB0E5-C165-B3EB-303D-6BC3F1BB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递归</a:t>
            </a:r>
            <a:r>
              <a:rPr lang="en-US" altLang="zh-CN" dirty="0">
                <a:solidFill>
                  <a:schemeClr val="bg1"/>
                </a:solidFill>
              </a:rPr>
              <a:t>——</a:t>
            </a:r>
            <a:r>
              <a:rPr lang="zh-CN" altLang="en-US" dirty="0">
                <a:solidFill>
                  <a:schemeClr val="bg1"/>
                </a:solidFill>
              </a:rPr>
              <a:t>大事化小，小事化了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93DC430-A6AF-1070-8443-C08EBF3B9BD3}"/>
              </a:ext>
            </a:extLst>
          </p:cNvPr>
          <p:cNvSpPr txBox="1"/>
          <p:nvPr/>
        </p:nvSpPr>
        <p:spPr>
          <a:xfrm>
            <a:off x="527891" y="1586072"/>
            <a:ext cx="1113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解决方案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：递归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C533A6FE-3397-F89A-2BB5-DB38CB99D240}"/>
              </a:ext>
            </a:extLst>
          </p:cNvPr>
          <p:cNvSpPr/>
          <p:nvPr/>
        </p:nvSpPr>
        <p:spPr>
          <a:xfrm>
            <a:off x="2964710" y="2165449"/>
            <a:ext cx="550939" cy="512920"/>
          </a:xfrm>
          <a:prstGeom prst="roundRect">
            <a:avLst/>
          </a:prstGeom>
          <a:solidFill>
            <a:srgbClr val="41D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7521D2BF-3C14-EBCC-3973-8D05656A739F}"/>
              </a:ext>
            </a:extLst>
          </p:cNvPr>
          <p:cNvSpPr/>
          <p:nvPr/>
        </p:nvSpPr>
        <p:spPr>
          <a:xfrm>
            <a:off x="3620482" y="2165449"/>
            <a:ext cx="5797115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C4816C54-61D2-1C4E-6E35-05F29EDB3194}"/>
              </a:ext>
            </a:extLst>
          </p:cNvPr>
          <p:cNvSpPr/>
          <p:nvPr/>
        </p:nvSpPr>
        <p:spPr>
          <a:xfrm>
            <a:off x="2964710" y="3856899"/>
            <a:ext cx="550939" cy="512920"/>
          </a:xfrm>
          <a:prstGeom prst="roundRect">
            <a:avLst/>
          </a:prstGeom>
          <a:solidFill>
            <a:srgbClr val="41D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6CAE0036-1CB0-8425-005D-1CFAC1E285E0}"/>
              </a:ext>
            </a:extLst>
          </p:cNvPr>
          <p:cNvSpPr/>
          <p:nvPr/>
        </p:nvSpPr>
        <p:spPr>
          <a:xfrm>
            <a:off x="3620482" y="3856899"/>
            <a:ext cx="550939" cy="512920"/>
          </a:xfrm>
          <a:prstGeom prst="roundRect">
            <a:avLst/>
          </a:prstGeom>
          <a:solidFill>
            <a:srgbClr val="41D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604AB564-CBE5-1376-78DC-7BB5D22891DB}"/>
              </a:ext>
            </a:extLst>
          </p:cNvPr>
          <p:cNvSpPr/>
          <p:nvPr/>
        </p:nvSpPr>
        <p:spPr>
          <a:xfrm>
            <a:off x="4272856" y="3856899"/>
            <a:ext cx="5141342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FED7F6B-A01F-AA27-AC30-A9B9B7C7E640}"/>
              </a:ext>
            </a:extLst>
          </p:cNvPr>
          <p:cNvSpPr txBox="1"/>
          <p:nvPr/>
        </p:nvSpPr>
        <p:spPr>
          <a:xfrm>
            <a:off x="3089239" y="2693325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0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6B7AEE5-11FD-F133-BEC8-101BDABE4103}"/>
              </a:ext>
            </a:extLst>
          </p:cNvPr>
          <p:cNvSpPr txBox="1"/>
          <p:nvPr/>
        </p:nvSpPr>
        <p:spPr>
          <a:xfrm>
            <a:off x="3743183" y="2659770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1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038EB7B-E5F5-2DCD-FE5B-5085ED4A6E5F}"/>
              </a:ext>
            </a:extLst>
          </p:cNvPr>
          <p:cNvSpPr txBox="1"/>
          <p:nvPr/>
        </p:nvSpPr>
        <p:spPr>
          <a:xfrm>
            <a:off x="9142127" y="2659770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9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16342A2-6F30-5F3E-21AE-B9468280C667}"/>
              </a:ext>
            </a:extLst>
          </p:cNvPr>
          <p:cNvSpPr txBox="1"/>
          <p:nvPr/>
        </p:nvSpPr>
        <p:spPr>
          <a:xfrm>
            <a:off x="3096520" y="4367072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0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B1894-EC09-C6F7-AE02-31EC8049A275}"/>
              </a:ext>
            </a:extLst>
          </p:cNvPr>
          <p:cNvSpPr txBox="1"/>
          <p:nvPr/>
        </p:nvSpPr>
        <p:spPr>
          <a:xfrm>
            <a:off x="3736031" y="4367072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1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5547DD5-EE12-83C4-A8D6-BF630805BA7B}"/>
              </a:ext>
            </a:extLst>
          </p:cNvPr>
          <p:cNvSpPr txBox="1"/>
          <p:nvPr/>
        </p:nvSpPr>
        <p:spPr>
          <a:xfrm>
            <a:off x="4337669" y="4367072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2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1803DD9-BDE0-4558-DEC6-AF292D76AD44}"/>
              </a:ext>
            </a:extLst>
          </p:cNvPr>
          <p:cNvSpPr txBox="1"/>
          <p:nvPr/>
        </p:nvSpPr>
        <p:spPr>
          <a:xfrm>
            <a:off x="9096213" y="4367071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9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61F7CBC-43C4-BB5A-9EE2-958CC3F363F9}"/>
              </a:ext>
            </a:extLst>
          </p:cNvPr>
          <p:cNvSpPr txBox="1"/>
          <p:nvPr/>
        </p:nvSpPr>
        <p:spPr>
          <a:xfrm>
            <a:off x="4167764" y="2967547"/>
            <a:ext cx="4411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Sum(0,9) </a:t>
            </a:r>
            <a:r>
              <a:rPr lang="en-US" altLang="zh-CN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800" dirty="0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array[0]</a:t>
            </a:r>
            <a:r>
              <a:rPr lang="en-US" altLang="zh-CN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altLang="zh-CN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Sum(1,9)</a:t>
            </a:r>
            <a:endParaRPr lang="zh-CN" alt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BE3430D-665C-F9B9-E6F3-6AE7950DCE0B}"/>
              </a:ext>
            </a:extLst>
          </p:cNvPr>
          <p:cNvSpPr txBox="1"/>
          <p:nvPr/>
        </p:nvSpPr>
        <p:spPr>
          <a:xfrm>
            <a:off x="4167764" y="4814964"/>
            <a:ext cx="4411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Sum(1,9) </a:t>
            </a:r>
            <a:r>
              <a:rPr lang="en-US" altLang="zh-CN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800" dirty="0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array[1]</a:t>
            </a:r>
            <a:r>
              <a:rPr lang="en-US" altLang="zh-CN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altLang="zh-CN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Sum(2,9)</a:t>
            </a:r>
            <a:endParaRPr lang="zh-CN" alt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603DB985-98D6-F1E3-4491-BD5A6E6FAC40}"/>
              </a:ext>
            </a:extLst>
          </p:cNvPr>
          <p:cNvSpPr/>
          <p:nvPr/>
        </p:nvSpPr>
        <p:spPr>
          <a:xfrm>
            <a:off x="3008593" y="5548349"/>
            <a:ext cx="550939" cy="512920"/>
          </a:xfrm>
          <a:prstGeom prst="roundRect">
            <a:avLst/>
          </a:prstGeom>
          <a:solidFill>
            <a:srgbClr val="41D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FB3E0A2B-1A02-F522-8DC8-0246ED9C3C67}"/>
              </a:ext>
            </a:extLst>
          </p:cNvPr>
          <p:cNvSpPr/>
          <p:nvPr/>
        </p:nvSpPr>
        <p:spPr>
          <a:xfrm>
            <a:off x="8915998" y="5548349"/>
            <a:ext cx="550939" cy="51292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201278A4-C48B-1204-7874-DF2311BDA20B}"/>
              </a:ext>
            </a:extLst>
          </p:cNvPr>
          <p:cNvSpPr/>
          <p:nvPr/>
        </p:nvSpPr>
        <p:spPr>
          <a:xfrm>
            <a:off x="8260226" y="5548349"/>
            <a:ext cx="550939" cy="512920"/>
          </a:xfrm>
          <a:prstGeom prst="roundRect">
            <a:avLst/>
          </a:prstGeom>
          <a:solidFill>
            <a:srgbClr val="41D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BD30B761-A938-735C-68D1-82A50118B1AE}"/>
              </a:ext>
            </a:extLst>
          </p:cNvPr>
          <p:cNvSpPr/>
          <p:nvPr/>
        </p:nvSpPr>
        <p:spPr>
          <a:xfrm>
            <a:off x="3664567" y="5548349"/>
            <a:ext cx="4490826" cy="512920"/>
          </a:xfrm>
          <a:prstGeom prst="roundRect">
            <a:avLst/>
          </a:prstGeom>
          <a:solidFill>
            <a:srgbClr val="41D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796C6EB-7003-5A59-53B3-D4E0E9C28D89}"/>
              </a:ext>
            </a:extLst>
          </p:cNvPr>
          <p:cNvSpPr txBox="1"/>
          <p:nvPr/>
        </p:nvSpPr>
        <p:spPr>
          <a:xfrm>
            <a:off x="9142127" y="6061269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9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50E0AB9-C63B-0418-E5C9-31369E3A3341}"/>
              </a:ext>
            </a:extLst>
          </p:cNvPr>
          <p:cNvSpPr txBox="1"/>
          <p:nvPr/>
        </p:nvSpPr>
        <p:spPr>
          <a:xfrm>
            <a:off x="4707935" y="6362826"/>
            <a:ext cx="4411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Sum(9,9) </a:t>
            </a:r>
            <a:r>
              <a:rPr lang="en-US" altLang="zh-CN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800" dirty="0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array[9]</a:t>
            </a:r>
            <a:endParaRPr lang="zh-CN" alt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DCBA136-6285-8143-1ABD-D7E239BDC8E6}"/>
              </a:ext>
            </a:extLst>
          </p:cNvPr>
          <p:cNvSpPr txBox="1"/>
          <p:nvPr/>
        </p:nvSpPr>
        <p:spPr>
          <a:xfrm>
            <a:off x="3111459" y="6063542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0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123708E-A98F-A4B9-C764-0C9E27612E4C}"/>
              </a:ext>
            </a:extLst>
          </p:cNvPr>
          <p:cNvSpPr txBox="1"/>
          <p:nvPr/>
        </p:nvSpPr>
        <p:spPr>
          <a:xfrm>
            <a:off x="3673593" y="6063542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1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5C16F97-0812-DA30-54D6-B90FD46BA4A4}"/>
              </a:ext>
            </a:extLst>
          </p:cNvPr>
          <p:cNvSpPr txBox="1"/>
          <p:nvPr/>
        </p:nvSpPr>
        <p:spPr>
          <a:xfrm>
            <a:off x="8384755" y="6076651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8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8E2C0DD-37B3-4240-8210-2BB257D2BC97}"/>
                  </a:ext>
                </a:extLst>
              </p14:cNvPr>
              <p14:cNvContentPartPr/>
              <p14:nvPr/>
            </p14:nvContentPartPr>
            <p14:xfrm>
              <a:off x="2873520" y="917280"/>
              <a:ext cx="7201080" cy="5397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8E2C0DD-37B3-4240-8210-2BB257D2BC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4160" y="907920"/>
                <a:ext cx="7219800" cy="54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4DE57BA-C476-1D67-E21E-BEA96008859A}"/>
                  </a:ext>
                </a:extLst>
              </p14:cNvPr>
              <p14:cNvContentPartPr/>
              <p14:nvPr/>
            </p14:nvContentPartPr>
            <p14:xfrm>
              <a:off x="9663840" y="5481360"/>
              <a:ext cx="984960" cy="4924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4DE57BA-C476-1D67-E21E-BEA9600885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4480" y="5472000"/>
                <a:ext cx="1003680" cy="51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3269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AF275-B5EA-A47E-A3E4-1DBAEDBB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递归</a:t>
            </a:r>
            <a:r>
              <a:rPr lang="en-US" altLang="zh-CN" dirty="0">
                <a:solidFill>
                  <a:schemeClr val="bg1"/>
                </a:solidFill>
              </a:rPr>
              <a:t>——</a:t>
            </a:r>
            <a:r>
              <a:rPr lang="zh-CN" altLang="en-US" dirty="0">
                <a:solidFill>
                  <a:schemeClr val="bg1"/>
                </a:solidFill>
              </a:rPr>
              <a:t>大事化小，小事化了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1177361-BBA3-A1E0-7679-56828B781CB8}"/>
              </a:ext>
            </a:extLst>
          </p:cNvPr>
          <p:cNvGrpSpPr/>
          <p:nvPr/>
        </p:nvGrpSpPr>
        <p:grpSpPr>
          <a:xfrm>
            <a:off x="1037438" y="1821501"/>
            <a:ext cx="3321597" cy="264023"/>
            <a:chOff x="2964710" y="2165449"/>
            <a:chExt cx="6452887" cy="51292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F295046-610C-4411-2CD4-46AB016D255E}"/>
                </a:ext>
              </a:extLst>
            </p:cNvPr>
            <p:cNvSpPr/>
            <p:nvPr/>
          </p:nvSpPr>
          <p:spPr>
            <a:xfrm>
              <a:off x="2964710" y="2165449"/>
              <a:ext cx="550939" cy="512920"/>
            </a:xfrm>
            <a:prstGeom prst="roundRect">
              <a:avLst/>
            </a:prstGeom>
            <a:solidFill>
              <a:srgbClr val="41D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7962CA3-2E92-A0E8-BA81-B755A228DB59}"/>
                </a:ext>
              </a:extLst>
            </p:cNvPr>
            <p:cNvSpPr/>
            <p:nvPr/>
          </p:nvSpPr>
          <p:spPr>
            <a:xfrm>
              <a:off x="3620482" y="2165449"/>
              <a:ext cx="5797115" cy="51292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0B65391-05B1-9986-C0C0-944FBC834E38}"/>
              </a:ext>
            </a:extLst>
          </p:cNvPr>
          <p:cNvGrpSpPr/>
          <p:nvPr/>
        </p:nvGrpSpPr>
        <p:grpSpPr>
          <a:xfrm>
            <a:off x="1033009" y="2480342"/>
            <a:ext cx="3321597" cy="264163"/>
            <a:chOff x="2968109" y="3153130"/>
            <a:chExt cx="6449488" cy="512920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22A3BAB-90DB-7756-F47F-32F390A75745}"/>
                </a:ext>
              </a:extLst>
            </p:cNvPr>
            <p:cNvSpPr/>
            <p:nvPr/>
          </p:nvSpPr>
          <p:spPr>
            <a:xfrm>
              <a:off x="2968109" y="3153130"/>
              <a:ext cx="550939" cy="512920"/>
            </a:xfrm>
            <a:prstGeom prst="roundRect">
              <a:avLst/>
            </a:prstGeom>
            <a:solidFill>
              <a:srgbClr val="41D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EB99455-E3A9-4F7F-79E2-F36287A58607}"/>
                </a:ext>
              </a:extLst>
            </p:cNvPr>
            <p:cNvSpPr/>
            <p:nvPr/>
          </p:nvSpPr>
          <p:spPr>
            <a:xfrm>
              <a:off x="3623881" y="3153130"/>
              <a:ext cx="550939" cy="512920"/>
            </a:xfrm>
            <a:prstGeom prst="roundRect">
              <a:avLst/>
            </a:prstGeom>
            <a:solidFill>
              <a:srgbClr val="41D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6498EB34-A9B1-6EF9-AB96-A8F9512DE3AA}"/>
                </a:ext>
              </a:extLst>
            </p:cNvPr>
            <p:cNvSpPr/>
            <p:nvPr/>
          </p:nvSpPr>
          <p:spPr>
            <a:xfrm>
              <a:off x="4276255" y="3153130"/>
              <a:ext cx="5141342" cy="51292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A39B267-E09C-7DA6-9F4F-5E11F8613476}"/>
              </a:ext>
            </a:extLst>
          </p:cNvPr>
          <p:cNvSpPr txBox="1"/>
          <p:nvPr/>
        </p:nvSpPr>
        <p:spPr>
          <a:xfrm>
            <a:off x="4495166" y="1799544"/>
            <a:ext cx="3421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Sum(0,9) 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array[0]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altLang="zh-CN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Sum(1,9)</a:t>
            </a:r>
            <a:endParaRPr lang="zh-CN" altLang="en-US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709D2F-6F26-DFDE-6408-40D64813C5FC}"/>
              </a:ext>
            </a:extLst>
          </p:cNvPr>
          <p:cNvSpPr txBox="1"/>
          <p:nvPr/>
        </p:nvSpPr>
        <p:spPr>
          <a:xfrm>
            <a:off x="4495166" y="2480342"/>
            <a:ext cx="3421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Sum(1,9) 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array[1]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altLang="zh-CN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Sum(2,9)</a:t>
            </a:r>
            <a:endParaRPr lang="zh-CN" altLang="en-US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3C6585D-7676-7A84-CDD7-0C36D81CDECB}"/>
              </a:ext>
            </a:extLst>
          </p:cNvPr>
          <p:cNvSpPr/>
          <p:nvPr/>
        </p:nvSpPr>
        <p:spPr>
          <a:xfrm>
            <a:off x="8697984" y="1821420"/>
            <a:ext cx="283594" cy="264023"/>
          </a:xfrm>
          <a:prstGeom prst="roundRect">
            <a:avLst/>
          </a:prstGeom>
          <a:solidFill>
            <a:srgbClr val="41D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66E9F5-ABFE-9886-2E8F-798BAFC66FE1}"/>
              </a:ext>
            </a:extLst>
          </p:cNvPr>
          <p:cNvSpPr txBox="1"/>
          <p:nvPr/>
        </p:nvSpPr>
        <p:spPr>
          <a:xfrm>
            <a:off x="8981578" y="1797736"/>
            <a:ext cx="1345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处理完的任务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F849F98-16B7-60D7-5692-038A0E6AF7F4}"/>
              </a:ext>
            </a:extLst>
          </p:cNvPr>
          <p:cNvSpPr/>
          <p:nvPr/>
        </p:nvSpPr>
        <p:spPr>
          <a:xfrm>
            <a:off x="8705921" y="2518130"/>
            <a:ext cx="275657" cy="26416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6B75B14-E3B8-69A5-56C7-C88F1C5A6A51}"/>
              </a:ext>
            </a:extLst>
          </p:cNvPr>
          <p:cNvSpPr txBox="1"/>
          <p:nvPr/>
        </p:nvSpPr>
        <p:spPr>
          <a:xfrm>
            <a:off x="8981578" y="2496322"/>
            <a:ext cx="1420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没处理的任务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7C62279-CF3D-F7BC-4599-0DAB9802AD16}"/>
              </a:ext>
            </a:extLst>
          </p:cNvPr>
          <p:cNvSpPr txBox="1"/>
          <p:nvPr/>
        </p:nvSpPr>
        <p:spPr>
          <a:xfrm>
            <a:off x="527891" y="3436313"/>
            <a:ext cx="11136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每进行一次递归，任务就处理完一部分，没处理的任务就减少一部分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从算法思想上来说，这叫</a:t>
            </a:r>
            <a:r>
              <a:rPr lang="zh-CN" altLang="en-US" b="1" dirty="0">
                <a:solidFill>
                  <a:schemeClr val="bg1"/>
                </a:solidFill>
              </a:rPr>
              <a:t>减而治之</a:t>
            </a:r>
            <a:r>
              <a:rPr lang="en-US" altLang="zh-CN" b="1" dirty="0">
                <a:solidFill>
                  <a:schemeClr val="bg1"/>
                </a:solidFill>
              </a:rPr>
              <a:t>(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subtract-and-conquer</a:t>
            </a:r>
            <a:r>
              <a:rPr lang="en-US" altLang="zh-CN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11B3215-48C2-6D46-1EF0-4660DFB550C2}"/>
              </a:ext>
            </a:extLst>
          </p:cNvPr>
          <p:cNvSpPr txBox="1"/>
          <p:nvPr/>
        </p:nvSpPr>
        <p:spPr>
          <a:xfrm>
            <a:off x="351806" y="5393151"/>
            <a:ext cx="11136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学习能力强的朋友应该听说过</a:t>
            </a:r>
            <a:r>
              <a:rPr lang="zh-CN" altLang="en-US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分治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，也就是</a:t>
            </a:r>
            <a:r>
              <a:rPr lang="zh-CN" altLang="en-US" sz="1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分而治之</a:t>
            </a:r>
            <a:r>
              <a:rPr lang="en-US" altLang="zh-CN" sz="1600" b="1" dirty="0">
                <a:solidFill>
                  <a:schemeClr val="bg1"/>
                </a:solidFill>
              </a:rPr>
              <a:t>(</a:t>
            </a:r>
            <a:r>
              <a:rPr lang="en-US" altLang="zh-CN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divide-and-conquer</a:t>
            </a:r>
            <a:r>
              <a:rPr lang="en-US" altLang="zh-CN" sz="1600" b="1" dirty="0">
                <a:solidFill>
                  <a:schemeClr val="bg1"/>
                </a:solidFill>
              </a:rPr>
              <a:t>)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，分治强调对半平分，而减治强调一个一个来。</a:t>
            </a:r>
            <a:endParaRPr lang="en-US" altLang="zh-CN" sz="1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3714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5F7AB-2F6C-89E1-D315-F503B809E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递归</a:t>
            </a:r>
            <a:r>
              <a:rPr lang="en-US" altLang="zh-CN" dirty="0">
                <a:solidFill>
                  <a:schemeClr val="bg1"/>
                </a:solidFill>
              </a:rPr>
              <a:t>——</a:t>
            </a:r>
            <a:r>
              <a:rPr lang="zh-CN" altLang="en-US" dirty="0">
                <a:solidFill>
                  <a:schemeClr val="bg1"/>
                </a:solidFill>
              </a:rPr>
              <a:t>大事化小，小事化了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56D936-193F-56B8-0227-E776EA8135B2}"/>
              </a:ext>
            </a:extLst>
          </p:cNvPr>
          <p:cNvSpPr txBox="1"/>
          <p:nvPr/>
        </p:nvSpPr>
        <p:spPr>
          <a:xfrm>
            <a:off x="200025" y="1759321"/>
            <a:ext cx="5895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如何构思递归程序？牢记</a:t>
            </a:r>
            <a:r>
              <a:rPr lang="zh-CN" altLang="en-US" b="1" dirty="0">
                <a:solidFill>
                  <a:schemeClr val="bg1"/>
                </a:solidFill>
              </a:rPr>
              <a:t>两个明确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明确减治方式（切肉） </a:t>
            </a:r>
            <a:r>
              <a:rPr lang="en-US" altLang="zh-CN" dirty="0">
                <a:solidFill>
                  <a:schemeClr val="bg1"/>
                </a:solidFill>
              </a:rPr>
              <a:t>2. </a:t>
            </a:r>
            <a:r>
              <a:rPr lang="zh-CN" altLang="en-US" dirty="0">
                <a:solidFill>
                  <a:schemeClr val="bg1"/>
                </a:solidFill>
              </a:rPr>
              <a:t>明确停止条件（别切手）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28" name="Picture 4" descr="妈妈做菜视频素材下载, 妈妈做菜AE模板下载_光厂(VJ师网)">
            <a:extLst>
              <a:ext uri="{FF2B5EF4-FFF2-40B4-BE49-F238E27FC236}">
                <a16:creationId xmlns:a16="http://schemas.microsoft.com/office/drawing/2014/main" id="{39FB9279-E89C-35F2-1AB0-8566F1FE9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550" y="1306586"/>
            <a:ext cx="3257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0B14021-5F57-55A5-580F-5275EC788287}"/>
              </a:ext>
            </a:extLst>
          </p:cNvPr>
          <p:cNvGrpSpPr/>
          <p:nvPr/>
        </p:nvGrpSpPr>
        <p:grpSpPr>
          <a:xfrm>
            <a:off x="204454" y="3157343"/>
            <a:ext cx="3321597" cy="264023"/>
            <a:chOff x="2964710" y="2165449"/>
            <a:chExt cx="6452887" cy="51292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DA9E2324-98F4-507B-4A5F-8FEE9A3F6A2E}"/>
                </a:ext>
              </a:extLst>
            </p:cNvPr>
            <p:cNvSpPr/>
            <p:nvPr/>
          </p:nvSpPr>
          <p:spPr>
            <a:xfrm>
              <a:off x="2964710" y="2165449"/>
              <a:ext cx="550939" cy="512920"/>
            </a:xfrm>
            <a:prstGeom prst="roundRect">
              <a:avLst/>
            </a:prstGeom>
            <a:solidFill>
              <a:srgbClr val="41D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3955276-953C-32A2-DC8E-79D7E10AF015}"/>
                </a:ext>
              </a:extLst>
            </p:cNvPr>
            <p:cNvSpPr/>
            <p:nvPr/>
          </p:nvSpPr>
          <p:spPr>
            <a:xfrm>
              <a:off x="3620482" y="2165449"/>
              <a:ext cx="5797115" cy="51292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51DE5ED-C6FB-2C79-B235-E820043BA69E}"/>
              </a:ext>
            </a:extLst>
          </p:cNvPr>
          <p:cNvGrpSpPr/>
          <p:nvPr/>
        </p:nvGrpSpPr>
        <p:grpSpPr>
          <a:xfrm>
            <a:off x="200025" y="4123961"/>
            <a:ext cx="3321597" cy="264163"/>
            <a:chOff x="2968109" y="3153130"/>
            <a:chExt cx="6449488" cy="512920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C448A55-4B96-F8AA-700E-C6FEC6AF265B}"/>
                </a:ext>
              </a:extLst>
            </p:cNvPr>
            <p:cNvSpPr/>
            <p:nvPr/>
          </p:nvSpPr>
          <p:spPr>
            <a:xfrm>
              <a:off x="2968109" y="3153130"/>
              <a:ext cx="550939" cy="512920"/>
            </a:xfrm>
            <a:prstGeom prst="roundRect">
              <a:avLst/>
            </a:prstGeom>
            <a:solidFill>
              <a:srgbClr val="41D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51E74C0F-39C4-F5EF-B8E7-0C738E1C33B5}"/>
                </a:ext>
              </a:extLst>
            </p:cNvPr>
            <p:cNvSpPr/>
            <p:nvPr/>
          </p:nvSpPr>
          <p:spPr>
            <a:xfrm>
              <a:off x="3623881" y="3153130"/>
              <a:ext cx="550939" cy="512920"/>
            </a:xfrm>
            <a:prstGeom prst="roundRect">
              <a:avLst/>
            </a:prstGeom>
            <a:solidFill>
              <a:srgbClr val="41D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9228033C-F5A6-B9B9-6774-F1FD9A9DB16F}"/>
                </a:ext>
              </a:extLst>
            </p:cNvPr>
            <p:cNvSpPr/>
            <p:nvPr/>
          </p:nvSpPr>
          <p:spPr>
            <a:xfrm>
              <a:off x="4276255" y="3153130"/>
              <a:ext cx="5141342" cy="51292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4FB7880-60B4-75BB-EACB-18B9A958A89B}"/>
              </a:ext>
            </a:extLst>
          </p:cNvPr>
          <p:cNvSpPr txBox="1"/>
          <p:nvPr/>
        </p:nvSpPr>
        <p:spPr>
          <a:xfrm>
            <a:off x="200025" y="3508407"/>
            <a:ext cx="3421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Sum(0,9) 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array[0]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altLang="zh-CN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Sum(1,9)</a:t>
            </a:r>
            <a:endParaRPr lang="zh-CN" altLang="en-US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89338C8-3BC5-E119-DE2D-AA77F6B847F9}"/>
              </a:ext>
            </a:extLst>
          </p:cNvPr>
          <p:cNvSpPr txBox="1"/>
          <p:nvPr/>
        </p:nvSpPr>
        <p:spPr>
          <a:xfrm>
            <a:off x="200024" y="4488051"/>
            <a:ext cx="3421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Sum(1,9) 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1400" dirty="0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array[1]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altLang="zh-CN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Sum(2,9)</a:t>
            </a:r>
            <a:endParaRPr lang="zh-CN" altLang="en-US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9741AD2-5A72-34FA-E28D-DCD5E800908C}"/>
              </a:ext>
            </a:extLst>
          </p:cNvPr>
          <p:cNvGrpSpPr/>
          <p:nvPr/>
        </p:nvGrpSpPr>
        <p:grpSpPr>
          <a:xfrm flipV="1">
            <a:off x="200024" y="5230706"/>
            <a:ext cx="3370937" cy="267719"/>
            <a:chOff x="3008593" y="5548349"/>
            <a:chExt cx="6458344" cy="512920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0B5B1023-8A08-D492-22FF-C893F32AC1DE}"/>
                </a:ext>
              </a:extLst>
            </p:cNvPr>
            <p:cNvSpPr/>
            <p:nvPr/>
          </p:nvSpPr>
          <p:spPr>
            <a:xfrm>
              <a:off x="3008593" y="5548349"/>
              <a:ext cx="550939" cy="512920"/>
            </a:xfrm>
            <a:prstGeom prst="roundRect">
              <a:avLst/>
            </a:prstGeom>
            <a:solidFill>
              <a:srgbClr val="41D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4AFC3DAB-1DF1-5638-ECAF-B00C0B97873F}"/>
                </a:ext>
              </a:extLst>
            </p:cNvPr>
            <p:cNvSpPr/>
            <p:nvPr/>
          </p:nvSpPr>
          <p:spPr>
            <a:xfrm>
              <a:off x="8915998" y="5548349"/>
              <a:ext cx="550939" cy="51292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E2C6661-53AE-6B15-6C53-CD4239CCE788}"/>
                </a:ext>
              </a:extLst>
            </p:cNvPr>
            <p:cNvSpPr/>
            <p:nvPr/>
          </p:nvSpPr>
          <p:spPr>
            <a:xfrm>
              <a:off x="8260226" y="5548349"/>
              <a:ext cx="550939" cy="512920"/>
            </a:xfrm>
            <a:prstGeom prst="roundRect">
              <a:avLst/>
            </a:prstGeom>
            <a:solidFill>
              <a:srgbClr val="41D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16ACFD36-90F1-A888-28D9-02338F09518B}"/>
                </a:ext>
              </a:extLst>
            </p:cNvPr>
            <p:cNvSpPr/>
            <p:nvPr/>
          </p:nvSpPr>
          <p:spPr>
            <a:xfrm>
              <a:off x="3664567" y="5548349"/>
              <a:ext cx="4490826" cy="512920"/>
            </a:xfrm>
            <a:prstGeom prst="roundRect">
              <a:avLst/>
            </a:prstGeom>
            <a:solidFill>
              <a:srgbClr val="41D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…</a:t>
              </a:r>
              <a:endParaRPr lang="zh-CN" altLang="en-US"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BA9FB03B-50F1-2E0F-2F67-9577F573D600}"/>
              </a:ext>
            </a:extLst>
          </p:cNvPr>
          <p:cNvSpPr txBox="1"/>
          <p:nvPr/>
        </p:nvSpPr>
        <p:spPr>
          <a:xfrm>
            <a:off x="565870" y="5621584"/>
            <a:ext cx="3421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Sum(9,9) = </a:t>
            </a:r>
            <a:r>
              <a:rPr lang="en-US" altLang="zh-CN" sz="1400" dirty="0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array[9]</a:t>
            </a:r>
            <a:r>
              <a:rPr lang="en-US" altLang="zh-CN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zh-CN" altLang="en-US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2B6CB4E-8920-2D92-354A-F91C4B5DF2CC}"/>
              </a:ext>
            </a:extLst>
          </p:cNvPr>
          <p:cNvSpPr txBox="1"/>
          <p:nvPr/>
        </p:nvSpPr>
        <p:spPr>
          <a:xfrm>
            <a:off x="5089933" y="3681095"/>
            <a:ext cx="542147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fr-FR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Accumulate</a:t>
            </a:r>
            <a:r>
              <a:rPr lang="fr-FR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arr[], int l, int r)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(l == r)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return </a:t>
            </a:r>
            <a:r>
              <a:rPr lang="en-US" altLang="zh-CN" sz="1400" dirty="0" err="1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altLang="zh-CN" sz="1400" dirty="0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[r]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  <a:r>
              <a:rPr lang="en-US" altLang="zh-CN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  <a:r>
              <a:rPr lang="zh-CN" alt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Recursion Base</a:t>
            </a:r>
            <a:r>
              <a:rPr lang="zh-CN" alt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endParaRPr lang="zh-CN" alt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altLang="zh-CN" sz="1400" dirty="0" err="1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altLang="zh-CN" sz="1400" dirty="0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[l]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altLang="zh-CN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Accumulate(</a:t>
            </a:r>
            <a:r>
              <a:rPr lang="en-US" altLang="zh-CN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altLang="zh-CN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l + 1, r)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DEB7A00-2B3E-9DAB-68D8-AEDEA31CF6B2}"/>
                  </a:ext>
                </a:extLst>
              </p14:cNvPr>
              <p14:cNvContentPartPr/>
              <p14:nvPr/>
            </p14:nvContentPartPr>
            <p14:xfrm>
              <a:off x="176400" y="2811600"/>
              <a:ext cx="9748080" cy="3179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DEB7A00-2B3E-9DAB-68D8-AEDEA31CF6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040" y="2802240"/>
                <a:ext cx="9766800" cy="319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108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53A33-570F-0247-AC2D-7DE2EDBE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递归</a:t>
            </a:r>
            <a:r>
              <a:rPr lang="en-US" altLang="zh-CN" dirty="0">
                <a:solidFill>
                  <a:schemeClr val="bg1"/>
                </a:solidFill>
              </a:rPr>
              <a:t>——</a:t>
            </a:r>
            <a:r>
              <a:rPr lang="zh-CN" altLang="en-US" dirty="0">
                <a:solidFill>
                  <a:schemeClr val="bg1"/>
                </a:solidFill>
              </a:rPr>
              <a:t>大事化小，小事化了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808496-3141-D140-D096-EEEC5962879A}"/>
              </a:ext>
            </a:extLst>
          </p:cNvPr>
          <p:cNvSpPr txBox="1"/>
          <p:nvPr/>
        </p:nvSpPr>
        <p:spPr>
          <a:xfrm>
            <a:off x="838200" y="1598410"/>
            <a:ext cx="11136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计算机虽说是科学，但本质是工程。工程要在实践中进行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使用 </a:t>
            </a:r>
            <a:r>
              <a:rPr lang="en-US" altLang="zh-CN" b="1" dirty="0">
                <a:solidFill>
                  <a:schemeClr val="bg1"/>
                </a:solidFill>
              </a:rPr>
              <a:t>debugger </a:t>
            </a:r>
            <a:r>
              <a:rPr lang="zh-CN" altLang="en-US" b="1" dirty="0">
                <a:solidFill>
                  <a:schemeClr val="bg1"/>
                </a:solidFill>
              </a:rPr>
              <a:t>观察递归程序在计算机上的运行过程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D9F6D47-9188-2062-6350-3658288AABF3}"/>
              </a:ext>
            </a:extLst>
          </p:cNvPr>
          <p:cNvSpPr/>
          <p:nvPr/>
        </p:nvSpPr>
        <p:spPr>
          <a:xfrm>
            <a:off x="5808578" y="2611050"/>
            <a:ext cx="550939" cy="512920"/>
          </a:xfrm>
          <a:prstGeom prst="roundRect">
            <a:avLst/>
          </a:prstGeom>
          <a:solidFill>
            <a:srgbClr val="41D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23D651A-863B-F8DA-5F39-0BBC60869E27}"/>
              </a:ext>
            </a:extLst>
          </p:cNvPr>
          <p:cNvSpPr/>
          <p:nvPr/>
        </p:nvSpPr>
        <p:spPr>
          <a:xfrm>
            <a:off x="6464350" y="2611050"/>
            <a:ext cx="550939" cy="512920"/>
          </a:xfrm>
          <a:prstGeom prst="roundRect">
            <a:avLst/>
          </a:prstGeom>
          <a:solidFill>
            <a:srgbClr val="41D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6AE75B-0EA1-87A5-905E-3DC9DF051A1C}"/>
              </a:ext>
            </a:extLst>
          </p:cNvPr>
          <p:cNvSpPr txBox="1"/>
          <p:nvPr/>
        </p:nvSpPr>
        <p:spPr>
          <a:xfrm>
            <a:off x="5940388" y="3121223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0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B1DD05-D45C-62E2-2C48-078B2919B7C0}"/>
              </a:ext>
            </a:extLst>
          </p:cNvPr>
          <p:cNvSpPr txBox="1"/>
          <p:nvPr/>
        </p:nvSpPr>
        <p:spPr>
          <a:xfrm>
            <a:off x="6579899" y="3121223"/>
            <a:ext cx="301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bg1"/>
                </a:solidFill>
              </a:rPr>
              <a:t>1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1E0B10-F3A4-36F0-1BF1-913E8EB1C627}"/>
              </a:ext>
            </a:extLst>
          </p:cNvPr>
          <p:cNvSpPr txBox="1"/>
          <p:nvPr/>
        </p:nvSpPr>
        <p:spPr>
          <a:xfrm>
            <a:off x="387106" y="3966321"/>
            <a:ext cx="514124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fr-FR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Accumulate</a:t>
            </a:r>
            <a:r>
              <a:rPr lang="fr-FR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arr[], int l, int r)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(l == r)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altLang="zh-CN" sz="1400" dirty="0" err="1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altLang="zh-CN" sz="1400" dirty="0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[r]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  <a:endParaRPr lang="en-US" altLang="zh-CN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CN" alt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altLang="zh-CN" sz="1400" dirty="0" err="1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altLang="zh-CN" sz="1400" dirty="0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[l]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altLang="zh-CN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Accumulate(</a:t>
            </a:r>
            <a:r>
              <a:rPr lang="en-US" altLang="zh-CN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altLang="zh-CN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l + 1, r)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DCC5DC-68D0-117A-9327-F9BB18975B54}"/>
              </a:ext>
            </a:extLst>
          </p:cNvPr>
          <p:cNvSpPr txBox="1"/>
          <p:nvPr/>
        </p:nvSpPr>
        <p:spPr>
          <a:xfrm>
            <a:off x="6739819" y="3966321"/>
            <a:ext cx="514124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fr-FR" altLang="zh-CN" sz="1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Accumulate</a:t>
            </a:r>
            <a:r>
              <a:rPr lang="fr-FR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arr[], int l, int r)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(l == r)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altLang="zh-CN" sz="1400" dirty="0" err="1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altLang="zh-CN" sz="1400" dirty="0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[r]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</a:t>
            </a:r>
            <a:endParaRPr lang="en-US" altLang="zh-CN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CN" alt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altLang="zh-CN" sz="1400" dirty="0" err="1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altLang="zh-CN" sz="1400" dirty="0">
                <a:solidFill>
                  <a:srgbClr val="41D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[l]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altLang="zh-CN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Accumulate(</a:t>
            </a:r>
            <a:r>
              <a:rPr lang="en-US" altLang="zh-CN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altLang="zh-CN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l + 1, r)</a:t>
            </a:r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C03EFCF-1B91-A389-63AC-B80CB8D9CFDB}"/>
              </a:ext>
            </a:extLst>
          </p:cNvPr>
          <p:cNvSpPr/>
          <p:nvPr/>
        </p:nvSpPr>
        <p:spPr>
          <a:xfrm>
            <a:off x="2332139" y="5058561"/>
            <a:ext cx="2759978" cy="260059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AF7F6301-D8D5-EE75-98D2-1823C8B202A0}"/>
              </a:ext>
            </a:extLst>
          </p:cNvPr>
          <p:cNvCxnSpPr>
            <a:cxnSpLocks/>
          </p:cNvCxnSpPr>
          <p:nvPr/>
        </p:nvCxnSpPr>
        <p:spPr>
          <a:xfrm flipV="1">
            <a:off x="5206786" y="4127383"/>
            <a:ext cx="1533033" cy="1032842"/>
          </a:xfrm>
          <a:prstGeom prst="bentConnector3">
            <a:avLst/>
          </a:prstGeom>
          <a:ln w="19050">
            <a:solidFill>
              <a:srgbClr val="FFC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9D2BF0CE-57CB-6AD6-2075-9ADF1766B6B6}"/>
              </a:ext>
            </a:extLst>
          </p:cNvPr>
          <p:cNvSpPr/>
          <p:nvPr/>
        </p:nvSpPr>
        <p:spPr>
          <a:xfrm>
            <a:off x="7015289" y="4656588"/>
            <a:ext cx="1877041" cy="260059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D25C0663-8D9E-55AA-0DB6-BF2EE9BA08C9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V="1">
            <a:off x="5176713" y="4786618"/>
            <a:ext cx="1838577" cy="472972"/>
          </a:xfrm>
          <a:prstGeom prst="bentConnector3">
            <a:avLst/>
          </a:prstGeom>
          <a:ln w="19050">
            <a:solidFill>
              <a:srgbClr val="FFC000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400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75F4A-549B-F4FE-C79A-09C1DA5A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学数据结构时，不同的人会遇到不同的困难</a:t>
            </a:r>
            <a:endParaRPr lang="en-US" altLang="zh-CN" sz="40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5EBF3C-DB23-E853-A763-2A295BF28B66}"/>
              </a:ext>
            </a:extLst>
          </p:cNvPr>
          <p:cNvSpPr txBox="1"/>
          <p:nvPr/>
        </p:nvSpPr>
        <p:spPr>
          <a:xfrm>
            <a:off x="588278" y="1562622"/>
            <a:ext cx="110154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零基础入门：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无从下手，信息来源只有小红书网红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学了网红推荐的</a:t>
            </a:r>
            <a:r>
              <a:rPr lang="en-US" altLang="zh-CN" dirty="0">
                <a:solidFill>
                  <a:schemeClr val="bg1"/>
                </a:solidFill>
              </a:rPr>
              <a:t>CS61B</a:t>
            </a:r>
            <a:r>
              <a:rPr lang="zh-CN" altLang="en-US" dirty="0">
                <a:solidFill>
                  <a:schemeClr val="bg1"/>
                </a:solidFill>
              </a:rPr>
              <a:t>等课程，找不到人答疑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数据结构众多，不知道重点，不知道路线，学的很痛苦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刷题时发现没思路，看了答案也记不住，产生挫败感，丧失信心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经常看到“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个月零基础上岸大厂，</a:t>
            </a:r>
            <a:r>
              <a:rPr lang="en-US" altLang="zh-CN" dirty="0">
                <a:solidFill>
                  <a:schemeClr val="bg1"/>
                </a:solidFill>
              </a:rPr>
              <a:t>WFH</a:t>
            </a:r>
            <a:r>
              <a:rPr lang="zh-CN" altLang="en-US" dirty="0">
                <a:solidFill>
                  <a:schemeClr val="bg1"/>
                </a:solidFill>
              </a:rPr>
              <a:t>， </a:t>
            </a:r>
            <a:r>
              <a:rPr lang="en-US" altLang="zh-CN" dirty="0">
                <a:solidFill>
                  <a:schemeClr val="bg1"/>
                </a:solidFill>
              </a:rPr>
              <a:t>WLB</a:t>
            </a:r>
            <a:r>
              <a:rPr lang="zh-CN" altLang="en-US" dirty="0">
                <a:solidFill>
                  <a:schemeClr val="bg1"/>
                </a:solidFill>
              </a:rPr>
              <a:t>，工资翻倍”，焦虑满满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593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757A0-C5FE-17BA-5BEB-FD09BF94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递归算法怎么分析时间复杂度？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23B656-EB2A-23BB-5C82-1C112EEB3213}"/>
              </a:ext>
            </a:extLst>
          </p:cNvPr>
          <p:cNvSpPr txBox="1"/>
          <p:nvPr/>
        </p:nvSpPr>
        <p:spPr>
          <a:xfrm>
            <a:off x="1614967" y="3013501"/>
            <a:ext cx="44810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T(n) = T(n-1) + O(1)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T(1) = O(1)</a:t>
            </a:r>
            <a:endParaRPr lang="zh-CN" alt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2" name="Picture 4" descr="算法导论(原书第3版)》 【摘要书评试读】图书">
            <a:extLst>
              <a:ext uri="{FF2B5EF4-FFF2-40B4-BE49-F238E27FC236}">
                <a16:creationId xmlns:a16="http://schemas.microsoft.com/office/drawing/2014/main" id="{D1930C11-F4F7-702A-5091-244AB1442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499" y="1745065"/>
            <a:ext cx="3013075" cy="419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394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EF94B-87B9-6F92-8CB2-12DA2757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递归与链表</a:t>
            </a:r>
            <a:br>
              <a:rPr lang="en-US" altLang="zh-CN" i="0" dirty="0"/>
            </a:br>
            <a:endParaRPr lang="zh-CN" altLang="en-US" i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DCB5AB-FEFD-66D3-932B-7F102A99B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094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9BBB07-EF9E-8D30-EB82-6A731735C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使用递归方法重做</a:t>
            </a:r>
            <a:r>
              <a:rPr lang="en-US" altLang="zh-CN" dirty="0" err="1">
                <a:solidFill>
                  <a:schemeClr val="bg1"/>
                </a:solidFill>
              </a:rPr>
              <a:t>LeetCode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791669-8285-B365-57A0-686C93152F6B}"/>
              </a:ext>
            </a:extLst>
          </p:cNvPr>
          <p:cNvSpPr txBox="1"/>
          <p:nvPr/>
        </p:nvSpPr>
        <p:spPr>
          <a:xfrm>
            <a:off x="955646" y="150602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203. </a:t>
            </a:r>
            <a:r>
              <a:rPr lang="zh-CN" altLang="en-US" dirty="0">
                <a:hlinkClick r:id="rId2"/>
              </a:rPr>
              <a:t>移除链表元素 </a:t>
            </a:r>
            <a:r>
              <a:rPr lang="en-US" altLang="zh-CN" dirty="0">
                <a:hlinkClick r:id="rId2"/>
              </a:rPr>
              <a:t>- </a:t>
            </a:r>
            <a:r>
              <a:rPr lang="zh-CN" altLang="en-US" dirty="0">
                <a:hlinkClick r:id="rId2"/>
              </a:rPr>
              <a:t>力扣（</a:t>
            </a:r>
            <a:r>
              <a:rPr lang="en-US" altLang="zh-CN" dirty="0" err="1">
                <a:hlinkClick r:id="rId2"/>
              </a:rPr>
              <a:t>LeetCode</a:t>
            </a:r>
            <a:r>
              <a:rPr lang="zh-CN" altLang="en-US" dirty="0">
                <a:hlinkClick r:id="rId2"/>
              </a:rPr>
              <a:t>）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AAB0DE-7BDB-3974-210F-A649FFC74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743"/>
          <a:stretch/>
        </p:blipFill>
        <p:spPr>
          <a:xfrm>
            <a:off x="234193" y="2107352"/>
            <a:ext cx="5268985" cy="40837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328D0D9-B062-F73B-821C-55F36807CA5E}"/>
                  </a:ext>
                </a:extLst>
              </p14:cNvPr>
              <p14:cNvContentPartPr/>
              <p14:nvPr/>
            </p14:nvContentPartPr>
            <p14:xfrm>
              <a:off x="5739840" y="1702440"/>
              <a:ext cx="3949920" cy="3086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328D0D9-B062-F73B-821C-55F36807CA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30480" y="1693080"/>
                <a:ext cx="3968640" cy="31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4332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EF94B-87B9-6F92-8CB2-12DA2757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i="0" dirty="0"/>
              <a:t>实战双向循环链表</a:t>
            </a:r>
            <a:br>
              <a:rPr lang="en-US" altLang="zh-CN" i="0" dirty="0"/>
            </a:br>
            <a:endParaRPr lang="zh-CN" altLang="en-US" i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DCB5AB-FEFD-66D3-932B-7F102A99B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42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8AE75-3F2D-A59C-ED8B-5F0D4438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bg1"/>
                </a:solidFill>
              </a:rPr>
              <a:t>课程结构</a:t>
            </a:r>
            <a:r>
              <a:rPr lang="zh-CN" altLang="en-US" dirty="0">
                <a:solidFill>
                  <a:schemeClr val="bg1"/>
                </a:solidFill>
              </a:rPr>
              <a:t>设计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98AA8-9707-2F6C-8F40-99FD348C2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844"/>
            <a:ext cx="10515600" cy="169862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1. </a:t>
            </a:r>
            <a:r>
              <a:rPr lang="zh-CN" altLang="en-US" sz="2000" dirty="0">
                <a:solidFill>
                  <a:schemeClr val="bg1"/>
                </a:solidFill>
              </a:rPr>
              <a:t>不算题，不算公式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2. </a:t>
            </a:r>
            <a:r>
              <a:rPr lang="zh-CN" altLang="en-US" sz="2000" dirty="0">
                <a:solidFill>
                  <a:schemeClr val="bg1"/>
                </a:solidFill>
              </a:rPr>
              <a:t>结合 </a:t>
            </a:r>
            <a:r>
              <a:rPr lang="en-US" altLang="zh-CN" sz="2000" dirty="0" err="1">
                <a:solidFill>
                  <a:schemeClr val="bg1"/>
                </a:solidFill>
              </a:rPr>
              <a:t>LeetCode</a:t>
            </a:r>
            <a:r>
              <a:rPr lang="zh-CN" altLang="en-US" sz="2000" dirty="0">
                <a:solidFill>
                  <a:schemeClr val="bg1"/>
                </a:solidFill>
              </a:rPr>
              <a:t>，但不讲偏难怪（困难题、算法竞赛题、红黑树、线段树等高级数据结构）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3. </a:t>
            </a:r>
            <a:r>
              <a:rPr lang="zh-CN" altLang="en-US" sz="2000" dirty="0">
                <a:solidFill>
                  <a:schemeClr val="bg1"/>
                </a:solidFill>
              </a:rPr>
              <a:t>结合</a:t>
            </a:r>
            <a:r>
              <a:rPr lang="en-US" altLang="zh-CN" sz="2000" dirty="0">
                <a:solidFill>
                  <a:schemeClr val="bg1"/>
                </a:solidFill>
              </a:rPr>
              <a:t>C++ STL</a:t>
            </a:r>
            <a:r>
              <a:rPr lang="zh-CN" altLang="en-US" sz="2000" dirty="0">
                <a:solidFill>
                  <a:schemeClr val="bg1"/>
                </a:solidFill>
              </a:rPr>
              <a:t>标准库，从易到难，从</a:t>
            </a:r>
            <a:r>
              <a:rPr lang="en-US" altLang="zh-CN" sz="2000" dirty="0">
                <a:solidFill>
                  <a:schemeClr val="bg1"/>
                </a:solidFill>
              </a:rPr>
              <a:t>0</a:t>
            </a:r>
            <a:r>
              <a:rPr lang="zh-CN" altLang="en-US" sz="2000" dirty="0">
                <a:solidFill>
                  <a:schemeClr val="bg1"/>
                </a:solidFill>
              </a:rPr>
              <a:t>到工程实践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4. </a:t>
            </a:r>
            <a:r>
              <a:rPr lang="zh-CN" altLang="en-US" sz="2000" dirty="0">
                <a:solidFill>
                  <a:schemeClr val="bg1"/>
                </a:solidFill>
              </a:rPr>
              <a:t>联系软件工程和计算机系统，学起来不枯燥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5. </a:t>
            </a:r>
            <a:r>
              <a:rPr lang="zh-CN" altLang="en-US" sz="2000" dirty="0">
                <a:solidFill>
                  <a:schemeClr val="bg1"/>
                </a:solidFill>
              </a:rPr>
              <a:t>讲来龙去脉，不直接讲结论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FA175389-B933-ED4B-A0B2-6FB5515596DC}"/>
              </a:ext>
            </a:extLst>
          </p:cNvPr>
          <p:cNvSpPr/>
          <p:nvPr/>
        </p:nvSpPr>
        <p:spPr>
          <a:xfrm>
            <a:off x="723900" y="3848100"/>
            <a:ext cx="1581149" cy="55721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基础数据结构</a:t>
            </a:r>
          </a:p>
        </p:txBody>
      </p:sp>
      <p:sp>
        <p:nvSpPr>
          <p:cNvPr id="14" name="流程图: 过程 13">
            <a:extLst>
              <a:ext uri="{FF2B5EF4-FFF2-40B4-BE49-F238E27FC236}">
                <a16:creationId xmlns:a16="http://schemas.microsoft.com/office/drawing/2014/main" id="{3A1EC00D-401E-65F7-A191-257EAE8A35F1}"/>
              </a:ext>
            </a:extLst>
          </p:cNvPr>
          <p:cNvSpPr/>
          <p:nvPr/>
        </p:nvSpPr>
        <p:spPr>
          <a:xfrm>
            <a:off x="2305050" y="3848100"/>
            <a:ext cx="1419226" cy="55721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C++</a:t>
            </a:r>
            <a:r>
              <a:rPr lang="zh-CN" altLang="en-US" dirty="0"/>
              <a:t>基础</a:t>
            </a:r>
          </a:p>
        </p:txBody>
      </p:sp>
      <p:sp>
        <p:nvSpPr>
          <p:cNvPr id="16" name="流程图: 过程 15">
            <a:extLst>
              <a:ext uri="{FF2B5EF4-FFF2-40B4-BE49-F238E27FC236}">
                <a16:creationId xmlns:a16="http://schemas.microsoft.com/office/drawing/2014/main" id="{22582A21-DFC4-11C3-94F8-CF697FD66EA0}"/>
              </a:ext>
            </a:extLst>
          </p:cNvPr>
          <p:cNvSpPr/>
          <p:nvPr/>
        </p:nvSpPr>
        <p:spPr>
          <a:xfrm>
            <a:off x="5410200" y="3848100"/>
            <a:ext cx="1657350" cy="55721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C++</a:t>
            </a:r>
            <a:r>
              <a:rPr lang="zh-CN" altLang="en-US" dirty="0"/>
              <a:t>高级特性</a:t>
            </a:r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8DF55869-9B70-6BA7-35DE-F61211975AF3}"/>
              </a:ext>
            </a:extLst>
          </p:cNvPr>
          <p:cNvSpPr/>
          <p:nvPr/>
        </p:nvSpPr>
        <p:spPr>
          <a:xfrm>
            <a:off x="8753474" y="3848099"/>
            <a:ext cx="1657350" cy="55721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STL</a:t>
            </a:r>
            <a:r>
              <a:rPr lang="zh-CN" altLang="en-US" dirty="0"/>
              <a:t>源代码</a:t>
            </a:r>
          </a:p>
        </p:txBody>
      </p:sp>
      <p:sp>
        <p:nvSpPr>
          <p:cNvPr id="18" name="流程图: 过程 17">
            <a:extLst>
              <a:ext uri="{FF2B5EF4-FFF2-40B4-BE49-F238E27FC236}">
                <a16:creationId xmlns:a16="http://schemas.microsoft.com/office/drawing/2014/main" id="{3A5EFC18-02C1-7E2F-3F89-A8BEC584AC26}"/>
              </a:ext>
            </a:extLst>
          </p:cNvPr>
          <p:cNvSpPr/>
          <p:nvPr/>
        </p:nvSpPr>
        <p:spPr>
          <a:xfrm>
            <a:off x="10382248" y="3848099"/>
            <a:ext cx="1657350" cy="55721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软件工程</a:t>
            </a:r>
          </a:p>
        </p:txBody>
      </p:sp>
      <p:sp>
        <p:nvSpPr>
          <p:cNvPr id="19" name="流程图: 过程 18">
            <a:extLst>
              <a:ext uri="{FF2B5EF4-FFF2-40B4-BE49-F238E27FC236}">
                <a16:creationId xmlns:a16="http://schemas.microsoft.com/office/drawing/2014/main" id="{B118AB6B-64C4-6EB5-D01A-5CF18BB20C1C}"/>
              </a:ext>
            </a:extLst>
          </p:cNvPr>
          <p:cNvSpPr/>
          <p:nvPr/>
        </p:nvSpPr>
        <p:spPr>
          <a:xfrm>
            <a:off x="723900" y="4405312"/>
            <a:ext cx="1581149" cy="215741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链表、列表</a:t>
            </a:r>
            <a:endParaRPr lang="en-US" altLang="zh-CN" dirty="0"/>
          </a:p>
          <a:p>
            <a:pPr algn="ctr"/>
            <a:r>
              <a:rPr lang="zh-CN" altLang="en-US" dirty="0"/>
              <a:t>栈、队列</a:t>
            </a:r>
            <a:endParaRPr lang="en-US" altLang="zh-CN" dirty="0"/>
          </a:p>
          <a:p>
            <a:pPr algn="ctr"/>
            <a:r>
              <a:rPr lang="en-US" altLang="zh-CN" dirty="0"/>
              <a:t>BST</a:t>
            </a:r>
          </a:p>
          <a:p>
            <a:pPr algn="ctr"/>
            <a:r>
              <a:rPr lang="zh-CN" altLang="en-US" dirty="0"/>
              <a:t>哈希表</a:t>
            </a:r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5C1ADAC2-9AF9-B21E-1B7D-C0D55F99FFDA}"/>
              </a:ext>
            </a:extLst>
          </p:cNvPr>
          <p:cNvSpPr/>
          <p:nvPr/>
        </p:nvSpPr>
        <p:spPr>
          <a:xfrm>
            <a:off x="2305049" y="4405312"/>
            <a:ext cx="1419227" cy="215741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指针</a:t>
            </a:r>
            <a:endParaRPr lang="en-US" altLang="zh-CN" dirty="0"/>
          </a:p>
          <a:p>
            <a:pPr algn="ctr"/>
            <a:r>
              <a:rPr lang="zh-CN" altLang="en-US" dirty="0"/>
              <a:t>结构体</a:t>
            </a:r>
            <a:endParaRPr lang="en-US" altLang="zh-CN" dirty="0"/>
          </a:p>
          <a:p>
            <a:pPr algn="ctr"/>
            <a:r>
              <a:rPr lang="zh-CN" altLang="en-US" dirty="0"/>
              <a:t>内存</a:t>
            </a:r>
            <a:endParaRPr lang="en-US" altLang="zh-CN" dirty="0"/>
          </a:p>
          <a:p>
            <a:pPr algn="ctr"/>
            <a:r>
              <a:rPr lang="zh-CN" altLang="en-US" dirty="0"/>
              <a:t>类和对象</a:t>
            </a:r>
            <a:endParaRPr lang="en-US" altLang="zh-CN" dirty="0"/>
          </a:p>
          <a:p>
            <a:pPr algn="ctr"/>
            <a:r>
              <a:rPr lang="zh-CN" altLang="en-US" dirty="0"/>
              <a:t>计算机基础</a:t>
            </a:r>
          </a:p>
        </p:txBody>
      </p:sp>
      <p:sp>
        <p:nvSpPr>
          <p:cNvPr id="21" name="流程图: 过程 20">
            <a:extLst>
              <a:ext uri="{FF2B5EF4-FFF2-40B4-BE49-F238E27FC236}">
                <a16:creationId xmlns:a16="http://schemas.microsoft.com/office/drawing/2014/main" id="{E59BF887-C99A-1C82-9930-EB73A43ACF3D}"/>
              </a:ext>
            </a:extLst>
          </p:cNvPr>
          <p:cNvSpPr/>
          <p:nvPr/>
        </p:nvSpPr>
        <p:spPr>
          <a:xfrm>
            <a:off x="5410200" y="4405312"/>
            <a:ext cx="1657350" cy="215741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泛型编程</a:t>
            </a:r>
            <a:endParaRPr lang="en-US" altLang="zh-CN" dirty="0"/>
          </a:p>
          <a:p>
            <a:pPr algn="ctr"/>
            <a:r>
              <a:rPr lang="zh-CN" altLang="en-US" dirty="0"/>
              <a:t>模板元编程</a:t>
            </a:r>
          </a:p>
        </p:txBody>
      </p:sp>
      <p:sp>
        <p:nvSpPr>
          <p:cNvPr id="22" name="流程图: 过程 21">
            <a:extLst>
              <a:ext uri="{FF2B5EF4-FFF2-40B4-BE49-F238E27FC236}">
                <a16:creationId xmlns:a16="http://schemas.microsoft.com/office/drawing/2014/main" id="{9EF5E8E8-CB45-0416-CAA5-7544D6EEA38B}"/>
              </a:ext>
            </a:extLst>
          </p:cNvPr>
          <p:cNvSpPr/>
          <p:nvPr/>
        </p:nvSpPr>
        <p:spPr>
          <a:xfrm>
            <a:off x="8753474" y="4405312"/>
            <a:ext cx="3286124" cy="215741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设计模式</a:t>
            </a:r>
            <a:endParaRPr lang="en-US" altLang="zh-CN" dirty="0"/>
          </a:p>
          <a:p>
            <a:pPr algn="ctr"/>
            <a:r>
              <a:rPr lang="zh-CN" altLang="en-US" dirty="0"/>
              <a:t>编程范式</a:t>
            </a:r>
            <a:endParaRPr lang="en-US" altLang="zh-CN" dirty="0"/>
          </a:p>
          <a:p>
            <a:pPr algn="ctr"/>
            <a:r>
              <a:rPr lang="zh-CN" altLang="en-US" dirty="0"/>
              <a:t>内存管理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C45F1ED-D378-A15F-CCE3-08C191C3256B}"/>
              </a:ext>
            </a:extLst>
          </p:cNvPr>
          <p:cNvSpPr/>
          <p:nvPr/>
        </p:nvSpPr>
        <p:spPr>
          <a:xfrm>
            <a:off x="4147788" y="4932726"/>
            <a:ext cx="838899" cy="687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257EBF7F-79E6-483D-B8C6-88963C6F72B1}"/>
              </a:ext>
            </a:extLst>
          </p:cNvPr>
          <p:cNvSpPr/>
          <p:nvPr/>
        </p:nvSpPr>
        <p:spPr>
          <a:xfrm>
            <a:off x="7491062" y="4932726"/>
            <a:ext cx="838899" cy="687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600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45403-07F8-D729-B3DE-0A4F8D51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bg1"/>
                </a:solidFill>
              </a:rPr>
              <a:t>注意事项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425255-63CF-A36D-81CC-CE32537A9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chemeClr val="bg1"/>
                </a:solidFill>
              </a:rPr>
              <a:t>学习数据结构， </a:t>
            </a:r>
            <a:r>
              <a:rPr lang="en-US" altLang="zh-CN" sz="2000" dirty="0">
                <a:solidFill>
                  <a:schemeClr val="bg1"/>
                </a:solidFill>
              </a:rPr>
              <a:t>C++ </a:t>
            </a:r>
            <a:r>
              <a:rPr lang="zh-CN" altLang="en-US" sz="2000" dirty="0">
                <a:solidFill>
                  <a:schemeClr val="bg1"/>
                </a:solidFill>
              </a:rPr>
              <a:t>是首选语言。这个系列课程全部使用 </a:t>
            </a:r>
            <a:r>
              <a:rPr lang="en-US" altLang="zh-CN" sz="2000" dirty="0">
                <a:solidFill>
                  <a:schemeClr val="bg1"/>
                </a:solidFill>
              </a:rPr>
              <a:t>C++ </a:t>
            </a:r>
            <a:r>
              <a:rPr lang="zh-CN" altLang="en-US" sz="2000" dirty="0">
                <a:solidFill>
                  <a:schemeClr val="bg1"/>
                </a:solidFill>
              </a:rPr>
              <a:t>讲解。 如果你不会 </a:t>
            </a:r>
            <a:r>
              <a:rPr lang="en-US" altLang="zh-CN" sz="2000" dirty="0">
                <a:solidFill>
                  <a:schemeClr val="bg1"/>
                </a:solidFill>
              </a:rPr>
              <a:t>C++</a:t>
            </a:r>
            <a:r>
              <a:rPr lang="zh-CN" altLang="en-US" sz="2000" dirty="0">
                <a:solidFill>
                  <a:schemeClr val="bg1"/>
                </a:solidFill>
              </a:rPr>
              <a:t>，也不用怕，我会在课程中逐渐渗透关键概念。当然了，你也要课下适当补习。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81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97331-E488-EA56-319E-723A3EF9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i="0" dirty="0"/>
              <a:t>基础数据结构</a:t>
            </a:r>
            <a:br>
              <a:rPr lang="en-US" altLang="zh-CN" sz="4800" i="0" dirty="0"/>
            </a:br>
            <a:endParaRPr lang="zh-CN" altLang="en-US" sz="4800" i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10993-DDD1-33B2-01AE-0BEDA8F64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Everything Before A SDE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4362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F800E-B841-18FF-E038-EE3B69179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思考</a:t>
            </a:r>
            <a:r>
              <a:rPr lang="en-US" altLang="zh-CN" dirty="0">
                <a:solidFill>
                  <a:schemeClr val="bg1"/>
                </a:solidFill>
              </a:rPr>
              <a:t>…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56A906-C94D-BA27-AA2F-8A66B6E14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95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>
                <a:solidFill>
                  <a:schemeClr val="bg1"/>
                </a:solidFill>
              </a:rPr>
              <a:t>什么是数据结构？它是干什么的？有什么用？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3C53E5-C28F-F188-63F9-8299E3EE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233" y="2689477"/>
            <a:ext cx="5863533" cy="338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70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F800E-B841-18FF-E038-EE3B69179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基础数据结构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DACAED-D365-A92A-6C39-62B46A656723}"/>
              </a:ext>
            </a:extLst>
          </p:cNvPr>
          <p:cNvSpPr txBox="1"/>
          <p:nvPr/>
        </p:nvSpPr>
        <p:spPr>
          <a:xfrm>
            <a:off x="219529" y="2086205"/>
            <a:ext cx="55506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在图书馆中，各种各样的书被放在属于自己的书架上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比如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《</a:t>
            </a:r>
            <a:r>
              <a:rPr lang="zh-CN" altLang="en-US" dirty="0">
                <a:solidFill>
                  <a:schemeClr val="bg1"/>
                </a:solidFill>
              </a:rPr>
              <a:t>新概念英语</a:t>
            </a:r>
            <a:r>
              <a:rPr lang="en-US" altLang="zh-CN" dirty="0">
                <a:solidFill>
                  <a:schemeClr val="bg1"/>
                </a:solidFill>
              </a:rPr>
              <a:t>》</a:t>
            </a:r>
            <a:r>
              <a:rPr lang="zh-CN" altLang="en-US" dirty="0">
                <a:solidFill>
                  <a:schemeClr val="bg1"/>
                </a:solidFill>
              </a:rPr>
              <a:t>放在“外语”类书架上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《</a:t>
            </a:r>
            <a:r>
              <a:rPr lang="zh-CN" altLang="en-US" dirty="0">
                <a:solidFill>
                  <a:schemeClr val="bg1"/>
                </a:solidFill>
              </a:rPr>
              <a:t>鬼吹灯</a:t>
            </a:r>
            <a:r>
              <a:rPr lang="en-US" altLang="zh-CN" dirty="0">
                <a:solidFill>
                  <a:schemeClr val="bg1"/>
                </a:solidFill>
              </a:rPr>
              <a:t>》</a:t>
            </a:r>
            <a:r>
              <a:rPr lang="zh-CN" altLang="en-US" dirty="0">
                <a:solidFill>
                  <a:schemeClr val="bg1"/>
                </a:solidFill>
              </a:rPr>
              <a:t>放在“虚构小说”类书架上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《C</a:t>
            </a:r>
            <a:r>
              <a:rPr lang="zh-CN" altLang="en-US" dirty="0">
                <a:solidFill>
                  <a:schemeClr val="bg1"/>
                </a:solidFill>
              </a:rPr>
              <a:t>语言程序设计</a:t>
            </a:r>
            <a:r>
              <a:rPr lang="en-US" altLang="zh-CN" dirty="0">
                <a:solidFill>
                  <a:schemeClr val="bg1"/>
                </a:solidFill>
              </a:rPr>
              <a:t>》</a:t>
            </a:r>
            <a:r>
              <a:rPr lang="zh-CN" altLang="en-US" dirty="0">
                <a:solidFill>
                  <a:schemeClr val="bg1"/>
                </a:solidFill>
              </a:rPr>
              <a:t>放在“计算机”类书架上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这种做法，让图书馆里的书有了“结构”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好处是，读者可以更快地找到自己想要的书。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51BEEAF-168D-A829-859C-675694331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0930"/>
            <a:ext cx="5876471" cy="391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21CBD2D-2CD0-6C28-2B8B-345899BA7EC4}"/>
                  </a:ext>
                </a:extLst>
              </p14:cNvPr>
              <p14:cNvContentPartPr/>
              <p14:nvPr/>
            </p14:nvContentPartPr>
            <p14:xfrm>
              <a:off x="1679400" y="4816800"/>
              <a:ext cx="5764320" cy="2012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21CBD2D-2CD0-6C28-2B8B-345899BA7E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0040" y="4807440"/>
                <a:ext cx="5783040" cy="20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5025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10190</TotalTime>
  <Words>2109</Words>
  <Application>Microsoft Office PowerPoint</Application>
  <PresentationFormat>宽屏</PresentationFormat>
  <Paragraphs>445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5" baseType="lpstr">
      <vt:lpstr>Microsoft YaHei UI</vt:lpstr>
      <vt:lpstr>等线</vt:lpstr>
      <vt:lpstr>等线 Light</vt:lpstr>
      <vt:lpstr>楷体</vt:lpstr>
      <vt:lpstr>微软雅黑</vt:lpstr>
      <vt:lpstr>Arial</vt:lpstr>
      <vt:lpstr>Arial</vt:lpstr>
      <vt:lpstr>Consolas</vt:lpstr>
      <vt:lpstr>Courier New</vt:lpstr>
      <vt:lpstr>Source Code Pro</vt:lpstr>
      <vt:lpstr>Times New Roman</vt:lpstr>
      <vt:lpstr>Office 主题​​</vt:lpstr>
      <vt:lpstr>Everything Before A SDE</vt:lpstr>
      <vt:lpstr>学数据结构时，不同的人会遇到不同的困难</vt:lpstr>
      <vt:lpstr>学编程，就像吃汉堡</vt:lpstr>
      <vt:lpstr>学数据结构时，不同的人会遇到不同的困难</vt:lpstr>
      <vt:lpstr>课程结构设计</vt:lpstr>
      <vt:lpstr>注意事项</vt:lpstr>
      <vt:lpstr>基础数据结构 </vt:lpstr>
      <vt:lpstr>思考…</vt:lpstr>
      <vt:lpstr>基础数据结构</vt:lpstr>
      <vt:lpstr>基础数据结构</vt:lpstr>
      <vt:lpstr>基础数据结构</vt:lpstr>
      <vt:lpstr>链表 </vt:lpstr>
      <vt:lpstr>链表</vt:lpstr>
      <vt:lpstr>链表</vt:lpstr>
      <vt:lpstr>指针：加强版地址</vt:lpstr>
      <vt:lpstr>常见的指针编程模式</vt:lpstr>
      <vt:lpstr>申请/释放内存</vt:lpstr>
      <vt:lpstr>构造/析构函数</vt:lpstr>
      <vt:lpstr>链表实现</vt:lpstr>
      <vt:lpstr>实现 InsertFront()和 EraseFront()</vt:lpstr>
      <vt:lpstr>实现 InsertFront()和 EraseFront()</vt:lpstr>
      <vt:lpstr>实现 DisplayAllElements()和 Clear()</vt:lpstr>
      <vt:lpstr>实现 Find() 和 Update()</vt:lpstr>
      <vt:lpstr>InsertBack()和 EraseBack()？</vt:lpstr>
      <vt:lpstr>单链表CRUD的时间复杂度分析</vt:lpstr>
      <vt:lpstr>单链表CRUD的时间复杂度分析</vt:lpstr>
      <vt:lpstr>LeetCode练习</vt:lpstr>
      <vt:lpstr>双向循环链表，工业级的解决方案</vt:lpstr>
      <vt:lpstr>链式结构 </vt:lpstr>
      <vt:lpstr>PowerPoint 演示文稿</vt:lpstr>
      <vt:lpstr>PowerPoint 演示文稿</vt:lpstr>
      <vt:lpstr>递归 </vt:lpstr>
      <vt:lpstr>PowerPoint 演示文稿</vt:lpstr>
      <vt:lpstr>递归——大事化小，小事化了</vt:lpstr>
      <vt:lpstr>换个角度看链表</vt:lpstr>
      <vt:lpstr>递归——大事化小，小事化了</vt:lpstr>
      <vt:lpstr>递归——大事化小，小事化了</vt:lpstr>
      <vt:lpstr>递归——大事化小，小事化了</vt:lpstr>
      <vt:lpstr>递归——大事化小，小事化了</vt:lpstr>
      <vt:lpstr>递归算法怎么分析时间复杂度？</vt:lpstr>
      <vt:lpstr>递归与链表 </vt:lpstr>
      <vt:lpstr>使用递归方法重做LeetCode</vt:lpstr>
      <vt:lpstr>实战双向循环链表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Sye Wang （王思越）</dc:creator>
  <cp:lastModifiedBy>Sye Wang （王思越）</cp:lastModifiedBy>
  <cp:revision>469</cp:revision>
  <dcterms:created xsi:type="dcterms:W3CDTF">2022-10-28T06:45:57Z</dcterms:created>
  <dcterms:modified xsi:type="dcterms:W3CDTF">2023-01-09T14:32:28Z</dcterms:modified>
</cp:coreProperties>
</file>